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Krona One"/>
      <p:regular r:id="rId63"/>
    </p:embeddedFont>
    <p:embeddedFont>
      <p:font typeface="Proxima Nova"/>
      <p:regular r:id="rId64"/>
      <p:bold r:id="rId65"/>
      <p:italic r:id="rId66"/>
      <p:boldItalic r:id="rId67"/>
    </p:embeddedFont>
    <p:embeddedFont>
      <p:font typeface="Roboto Medium"/>
      <p:regular r:id="rId68"/>
      <p:bold r:id="rId69"/>
      <p:italic r:id="rId70"/>
      <p:boldItalic r:id="rId71"/>
    </p:embeddedFont>
    <p:embeddedFont>
      <p:font typeface="Amatic SC"/>
      <p:regular r:id="rId72"/>
      <p:bold r:id="rId73"/>
    </p:embeddedFont>
    <p:embeddedFont>
      <p:font typeface="Poppins"/>
      <p:regular r:id="rId74"/>
      <p:bold r:id="rId75"/>
      <p:italic r:id="rId76"/>
      <p:boldItalic r:id="rId77"/>
    </p:embeddedFont>
    <p:embeddedFont>
      <p:font typeface="Cabin"/>
      <p:regular r:id="rId78"/>
      <p:bold r:id="rId79"/>
      <p:italic r:id="rId80"/>
      <p:boldItalic r:id="rId81"/>
    </p:embeddedFont>
    <p:embeddedFont>
      <p:font typeface="Proxima Nova Semibold"/>
      <p:regular r:id="rId82"/>
      <p:bold r:id="rId83"/>
      <p:boldItalic r:id="rId84"/>
    </p:embeddedFont>
    <p:embeddedFont>
      <p:font typeface="Federo"/>
      <p:regular r:id="rId85"/>
    </p:embeddedFont>
    <p:embeddedFont>
      <p:font typeface="Poppins ExtraBold"/>
      <p:bold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20CBD7-B9B2-442D-88EB-2A9CE90127EC}">
  <a:tblStyle styleId="{5620CBD7-B9B2-442D-88EB-2A9CE90127E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ProximaNovaSemibold-boldItalic.fntdata"/><Relationship Id="rId83" Type="http://schemas.openxmlformats.org/officeDocument/2006/relationships/font" Target="fonts/ProximaNovaSemibold-bold.fntdata"/><Relationship Id="rId42" Type="http://schemas.openxmlformats.org/officeDocument/2006/relationships/slide" Target="slides/slide36.xml"/><Relationship Id="rId86" Type="http://schemas.openxmlformats.org/officeDocument/2006/relationships/font" Target="fonts/PoppinsExtraBold-bold.fntdata"/><Relationship Id="rId41" Type="http://schemas.openxmlformats.org/officeDocument/2006/relationships/slide" Target="slides/slide35.xml"/><Relationship Id="rId85" Type="http://schemas.openxmlformats.org/officeDocument/2006/relationships/font" Target="fonts/Federo-regular.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PoppinsExtraBold-bold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Cabin-italic.fntdata"/><Relationship Id="rId82" Type="http://schemas.openxmlformats.org/officeDocument/2006/relationships/font" Target="fonts/ProximaNovaSemibold-regular.fntdata"/><Relationship Id="rId81" Type="http://schemas.openxmlformats.org/officeDocument/2006/relationships/font" Target="fonts/Cabin-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maticSC-bold.fntdata"/><Relationship Id="rId72" Type="http://schemas.openxmlformats.org/officeDocument/2006/relationships/font" Target="fonts/AmaticSC-regular.fntdata"/><Relationship Id="rId31" Type="http://schemas.openxmlformats.org/officeDocument/2006/relationships/slide" Target="slides/slide25.xml"/><Relationship Id="rId75" Type="http://schemas.openxmlformats.org/officeDocument/2006/relationships/font" Target="fonts/Poppins-bold.fntdata"/><Relationship Id="rId30" Type="http://schemas.openxmlformats.org/officeDocument/2006/relationships/slide" Target="slides/slide24.xml"/><Relationship Id="rId74" Type="http://schemas.openxmlformats.org/officeDocument/2006/relationships/font" Target="fonts/Poppins-regular.fntdata"/><Relationship Id="rId33" Type="http://schemas.openxmlformats.org/officeDocument/2006/relationships/slide" Target="slides/slide27.xml"/><Relationship Id="rId77" Type="http://schemas.openxmlformats.org/officeDocument/2006/relationships/font" Target="fonts/Poppins-boldItalic.fntdata"/><Relationship Id="rId32" Type="http://schemas.openxmlformats.org/officeDocument/2006/relationships/slide" Target="slides/slide26.xml"/><Relationship Id="rId76" Type="http://schemas.openxmlformats.org/officeDocument/2006/relationships/font" Target="fonts/Poppins-italic.fntdata"/><Relationship Id="rId35" Type="http://schemas.openxmlformats.org/officeDocument/2006/relationships/slide" Target="slides/slide29.xml"/><Relationship Id="rId79" Type="http://schemas.openxmlformats.org/officeDocument/2006/relationships/font" Target="fonts/Cabin-bold.fntdata"/><Relationship Id="rId34" Type="http://schemas.openxmlformats.org/officeDocument/2006/relationships/slide" Target="slides/slide28.xml"/><Relationship Id="rId78" Type="http://schemas.openxmlformats.org/officeDocument/2006/relationships/font" Target="fonts/Cabin-regular.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regular.fntdata"/><Relationship Id="rId63" Type="http://schemas.openxmlformats.org/officeDocument/2006/relationships/font" Target="fonts/KronaOne-regular.fntdata"/><Relationship Id="rId22" Type="http://schemas.openxmlformats.org/officeDocument/2006/relationships/slide" Target="slides/slide16.xml"/><Relationship Id="rId66" Type="http://schemas.openxmlformats.org/officeDocument/2006/relationships/font" Target="fonts/ProximaNova-italic.fntdata"/><Relationship Id="rId21" Type="http://schemas.openxmlformats.org/officeDocument/2006/relationships/slide" Target="slides/slide15.xml"/><Relationship Id="rId65" Type="http://schemas.openxmlformats.org/officeDocument/2006/relationships/font" Target="fonts/ProximaNova-bold.fntdata"/><Relationship Id="rId24" Type="http://schemas.openxmlformats.org/officeDocument/2006/relationships/slide" Target="slides/slide18.xml"/><Relationship Id="rId68" Type="http://schemas.openxmlformats.org/officeDocument/2006/relationships/font" Target="fonts/RobotoMedium-regular.fntdata"/><Relationship Id="rId23" Type="http://schemas.openxmlformats.org/officeDocument/2006/relationships/slide" Target="slides/slide17.xml"/><Relationship Id="rId67" Type="http://schemas.openxmlformats.org/officeDocument/2006/relationships/font" Target="fonts/ProximaNova-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gd1b6111b2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8" name="Google Shape;2388;gd1b6111b2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0" name="Shape 2630"/>
        <p:cNvGrpSpPr/>
        <p:nvPr/>
      </p:nvGrpSpPr>
      <p:grpSpPr>
        <a:xfrm>
          <a:off x="0" y="0"/>
          <a:ext cx="0" cy="0"/>
          <a:chOff x="0" y="0"/>
          <a:chExt cx="0" cy="0"/>
        </a:xfrm>
      </p:grpSpPr>
      <p:sp>
        <p:nvSpPr>
          <p:cNvPr id="2631" name="Google Shape;2631;gcc9050bdf8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2" name="Google Shape;2632;gcc9050bdf8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4" name="Shape 2654"/>
        <p:cNvGrpSpPr/>
        <p:nvPr/>
      </p:nvGrpSpPr>
      <p:grpSpPr>
        <a:xfrm>
          <a:off x="0" y="0"/>
          <a:ext cx="0" cy="0"/>
          <a:chOff x="0" y="0"/>
          <a:chExt cx="0" cy="0"/>
        </a:xfrm>
      </p:grpSpPr>
      <p:sp>
        <p:nvSpPr>
          <p:cNvPr id="2655" name="Google Shape;2655;g11ea1d9433b_0_1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6" name="Google Shape;2656;g11ea1d9433b_0_1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5" name="Shape 2725"/>
        <p:cNvGrpSpPr/>
        <p:nvPr/>
      </p:nvGrpSpPr>
      <p:grpSpPr>
        <a:xfrm>
          <a:off x="0" y="0"/>
          <a:ext cx="0" cy="0"/>
          <a:chOff x="0" y="0"/>
          <a:chExt cx="0" cy="0"/>
        </a:xfrm>
      </p:grpSpPr>
      <p:sp>
        <p:nvSpPr>
          <p:cNvPr id="2726" name="Google Shape;2726;g11ea1d9433b_0_1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7" name="Google Shape;2727;g11ea1d9433b_0_1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2" name="Shape 2732"/>
        <p:cNvGrpSpPr/>
        <p:nvPr/>
      </p:nvGrpSpPr>
      <p:grpSpPr>
        <a:xfrm>
          <a:off x="0" y="0"/>
          <a:ext cx="0" cy="0"/>
          <a:chOff x="0" y="0"/>
          <a:chExt cx="0" cy="0"/>
        </a:xfrm>
      </p:grpSpPr>
      <p:sp>
        <p:nvSpPr>
          <p:cNvPr id="2733" name="Google Shape;2733;gcc9050bdf8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4" name="Google Shape;2734;gcc9050bdf8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8" name="Shape 2738"/>
        <p:cNvGrpSpPr/>
        <p:nvPr/>
      </p:nvGrpSpPr>
      <p:grpSpPr>
        <a:xfrm>
          <a:off x="0" y="0"/>
          <a:ext cx="0" cy="0"/>
          <a:chOff x="0" y="0"/>
          <a:chExt cx="0" cy="0"/>
        </a:xfrm>
      </p:grpSpPr>
      <p:sp>
        <p:nvSpPr>
          <p:cNvPr id="2739" name="Google Shape;2739;g11ea1d9433b_0_2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0" name="Google Shape;2740;g11ea1d9433b_0_2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gcc9050bdf8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3" name="Google Shape;2773;gcc9050bdf8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6" name="Shape 2836"/>
        <p:cNvGrpSpPr/>
        <p:nvPr/>
      </p:nvGrpSpPr>
      <p:grpSpPr>
        <a:xfrm>
          <a:off x="0" y="0"/>
          <a:ext cx="0" cy="0"/>
          <a:chOff x="0" y="0"/>
          <a:chExt cx="0" cy="0"/>
        </a:xfrm>
      </p:grpSpPr>
      <p:sp>
        <p:nvSpPr>
          <p:cNvPr id="2837" name="Google Shape;2837;g131e483ec1e_0_18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8" name="Google Shape;2838;g131e483ec1e_0_18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7" name="Shape 2897"/>
        <p:cNvGrpSpPr/>
        <p:nvPr/>
      </p:nvGrpSpPr>
      <p:grpSpPr>
        <a:xfrm>
          <a:off x="0" y="0"/>
          <a:ext cx="0" cy="0"/>
          <a:chOff x="0" y="0"/>
          <a:chExt cx="0" cy="0"/>
        </a:xfrm>
      </p:grpSpPr>
      <p:sp>
        <p:nvSpPr>
          <p:cNvPr id="2898" name="Google Shape;2898;g11ed1af46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9" name="Google Shape;2899;g11ed1af46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1" name="Shape 2931"/>
        <p:cNvGrpSpPr/>
        <p:nvPr/>
      </p:nvGrpSpPr>
      <p:grpSpPr>
        <a:xfrm>
          <a:off x="0" y="0"/>
          <a:ext cx="0" cy="0"/>
          <a:chOff x="0" y="0"/>
          <a:chExt cx="0" cy="0"/>
        </a:xfrm>
      </p:grpSpPr>
      <p:sp>
        <p:nvSpPr>
          <p:cNvPr id="2932" name="Google Shape;2932;g131e483ec1e_0_19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3" name="Google Shape;2933;g131e483ec1e_0_19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0" name="Shape 2980"/>
        <p:cNvGrpSpPr/>
        <p:nvPr/>
      </p:nvGrpSpPr>
      <p:grpSpPr>
        <a:xfrm>
          <a:off x="0" y="0"/>
          <a:ext cx="0" cy="0"/>
          <a:chOff x="0" y="0"/>
          <a:chExt cx="0" cy="0"/>
        </a:xfrm>
      </p:grpSpPr>
      <p:sp>
        <p:nvSpPr>
          <p:cNvPr id="2981" name="Google Shape;2981;gcc9050bdf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2" name="Google Shape;2982;gcc9050bdf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gdffe5a3af5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5" name="Google Shape;2395;gdffe5a3af5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5" name="Shape 2985"/>
        <p:cNvGrpSpPr/>
        <p:nvPr/>
      </p:nvGrpSpPr>
      <p:grpSpPr>
        <a:xfrm>
          <a:off x="0" y="0"/>
          <a:ext cx="0" cy="0"/>
          <a:chOff x="0" y="0"/>
          <a:chExt cx="0" cy="0"/>
        </a:xfrm>
      </p:grpSpPr>
      <p:sp>
        <p:nvSpPr>
          <p:cNvPr id="2986" name="Google Shape;2986;gcc9050bdf8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7" name="Google Shape;2987;gcc9050bdf8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7" name="Shape 3007"/>
        <p:cNvGrpSpPr/>
        <p:nvPr/>
      </p:nvGrpSpPr>
      <p:grpSpPr>
        <a:xfrm>
          <a:off x="0" y="0"/>
          <a:ext cx="0" cy="0"/>
          <a:chOff x="0" y="0"/>
          <a:chExt cx="0" cy="0"/>
        </a:xfrm>
      </p:grpSpPr>
      <p:sp>
        <p:nvSpPr>
          <p:cNvPr id="3008" name="Google Shape;3008;g1046624d91d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9" name="Google Shape;3009;g1046624d91d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7" name="Shape 3077"/>
        <p:cNvGrpSpPr/>
        <p:nvPr/>
      </p:nvGrpSpPr>
      <p:grpSpPr>
        <a:xfrm>
          <a:off x="0" y="0"/>
          <a:ext cx="0" cy="0"/>
          <a:chOff x="0" y="0"/>
          <a:chExt cx="0" cy="0"/>
        </a:xfrm>
      </p:grpSpPr>
      <p:sp>
        <p:nvSpPr>
          <p:cNvPr id="3078" name="Google Shape;3078;gcc9050bdf8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9" name="Google Shape;3079;gcc9050bdf8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2" name="Shape 3102"/>
        <p:cNvGrpSpPr/>
        <p:nvPr/>
      </p:nvGrpSpPr>
      <p:grpSpPr>
        <a:xfrm>
          <a:off x="0" y="0"/>
          <a:ext cx="0" cy="0"/>
          <a:chOff x="0" y="0"/>
          <a:chExt cx="0" cy="0"/>
        </a:xfrm>
      </p:grpSpPr>
      <p:sp>
        <p:nvSpPr>
          <p:cNvPr id="3103" name="Google Shape;3103;ge0a8b09948_0_2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4" name="Google Shape;3104;ge0a8b09948_0_2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7" name="Shape 3167"/>
        <p:cNvGrpSpPr/>
        <p:nvPr/>
      </p:nvGrpSpPr>
      <p:grpSpPr>
        <a:xfrm>
          <a:off x="0" y="0"/>
          <a:ext cx="0" cy="0"/>
          <a:chOff x="0" y="0"/>
          <a:chExt cx="0" cy="0"/>
        </a:xfrm>
      </p:grpSpPr>
      <p:sp>
        <p:nvSpPr>
          <p:cNvPr id="3168" name="Google Shape;3168;g131e483ec1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9" name="Google Shape;3169;g131e483ec1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1" name="Shape 3191"/>
        <p:cNvGrpSpPr/>
        <p:nvPr/>
      </p:nvGrpSpPr>
      <p:grpSpPr>
        <a:xfrm>
          <a:off x="0" y="0"/>
          <a:ext cx="0" cy="0"/>
          <a:chOff x="0" y="0"/>
          <a:chExt cx="0" cy="0"/>
        </a:xfrm>
      </p:grpSpPr>
      <p:sp>
        <p:nvSpPr>
          <p:cNvPr id="3192" name="Google Shape;3192;g132ccfaca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3" name="Google Shape;3193;g132ccfaca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5" name="Shape 3235"/>
        <p:cNvGrpSpPr/>
        <p:nvPr/>
      </p:nvGrpSpPr>
      <p:grpSpPr>
        <a:xfrm>
          <a:off x="0" y="0"/>
          <a:ext cx="0" cy="0"/>
          <a:chOff x="0" y="0"/>
          <a:chExt cx="0" cy="0"/>
        </a:xfrm>
      </p:grpSpPr>
      <p:sp>
        <p:nvSpPr>
          <p:cNvPr id="3236" name="Google Shape;3236;gcc9050bdf8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7" name="Google Shape;3237;gcc9050bdf8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1" name="Shape 3251"/>
        <p:cNvGrpSpPr/>
        <p:nvPr/>
      </p:nvGrpSpPr>
      <p:grpSpPr>
        <a:xfrm>
          <a:off x="0" y="0"/>
          <a:ext cx="0" cy="0"/>
          <a:chOff x="0" y="0"/>
          <a:chExt cx="0" cy="0"/>
        </a:xfrm>
      </p:grpSpPr>
      <p:sp>
        <p:nvSpPr>
          <p:cNvPr id="3252" name="Google Shape;3252;gddd26cc8a4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3" name="Google Shape;3253;gddd26cc8a4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7" name="Shape 3257"/>
        <p:cNvGrpSpPr/>
        <p:nvPr/>
      </p:nvGrpSpPr>
      <p:grpSpPr>
        <a:xfrm>
          <a:off x="0" y="0"/>
          <a:ext cx="0" cy="0"/>
          <a:chOff x="0" y="0"/>
          <a:chExt cx="0" cy="0"/>
        </a:xfrm>
      </p:grpSpPr>
      <p:sp>
        <p:nvSpPr>
          <p:cNvPr id="3258" name="Google Shape;3258;g11ea1d9433b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9" name="Google Shape;3259;g11ea1d9433b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2" name="Shape 3292"/>
        <p:cNvGrpSpPr/>
        <p:nvPr/>
      </p:nvGrpSpPr>
      <p:grpSpPr>
        <a:xfrm>
          <a:off x="0" y="0"/>
          <a:ext cx="0" cy="0"/>
          <a:chOff x="0" y="0"/>
          <a:chExt cx="0" cy="0"/>
        </a:xfrm>
      </p:grpSpPr>
      <p:sp>
        <p:nvSpPr>
          <p:cNvPr id="3293" name="Google Shape;3293;gcc9050bdf8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4" name="Google Shape;3294;gcc9050bdf8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g1319a502a8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1319a502a8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9" name="Shape 3309"/>
        <p:cNvGrpSpPr/>
        <p:nvPr/>
      </p:nvGrpSpPr>
      <p:grpSpPr>
        <a:xfrm>
          <a:off x="0" y="0"/>
          <a:ext cx="0" cy="0"/>
          <a:chOff x="0" y="0"/>
          <a:chExt cx="0" cy="0"/>
        </a:xfrm>
      </p:grpSpPr>
      <p:sp>
        <p:nvSpPr>
          <p:cNvPr id="3310" name="Google Shape;3310;gf9d931efd4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1" name="Google Shape;3311;gf9d931efd4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5" name="Shape 3325"/>
        <p:cNvGrpSpPr/>
        <p:nvPr/>
      </p:nvGrpSpPr>
      <p:grpSpPr>
        <a:xfrm>
          <a:off x="0" y="0"/>
          <a:ext cx="0" cy="0"/>
          <a:chOff x="0" y="0"/>
          <a:chExt cx="0" cy="0"/>
        </a:xfrm>
      </p:grpSpPr>
      <p:sp>
        <p:nvSpPr>
          <p:cNvPr id="3326" name="Google Shape;3326;gf9d931efd4_0_4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7" name="Google Shape;3327;gf9d931efd4_0_4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7" name="Shape 3377"/>
        <p:cNvGrpSpPr/>
        <p:nvPr/>
      </p:nvGrpSpPr>
      <p:grpSpPr>
        <a:xfrm>
          <a:off x="0" y="0"/>
          <a:ext cx="0" cy="0"/>
          <a:chOff x="0" y="0"/>
          <a:chExt cx="0" cy="0"/>
        </a:xfrm>
      </p:grpSpPr>
      <p:sp>
        <p:nvSpPr>
          <p:cNvPr id="3378" name="Google Shape;3378;gcc9050bdf8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9" name="Google Shape;3379;gcc9050bdf8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6" name="Shape 3396"/>
        <p:cNvGrpSpPr/>
        <p:nvPr/>
      </p:nvGrpSpPr>
      <p:grpSpPr>
        <a:xfrm>
          <a:off x="0" y="0"/>
          <a:ext cx="0" cy="0"/>
          <a:chOff x="0" y="0"/>
          <a:chExt cx="0" cy="0"/>
        </a:xfrm>
      </p:grpSpPr>
      <p:sp>
        <p:nvSpPr>
          <p:cNvPr id="3397" name="Google Shape;3397;gcc9050bdf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8" name="Google Shape;3398;gcc9050bdf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0" name="Shape 3410"/>
        <p:cNvGrpSpPr/>
        <p:nvPr/>
      </p:nvGrpSpPr>
      <p:grpSpPr>
        <a:xfrm>
          <a:off x="0" y="0"/>
          <a:ext cx="0" cy="0"/>
          <a:chOff x="0" y="0"/>
          <a:chExt cx="0" cy="0"/>
        </a:xfrm>
      </p:grpSpPr>
      <p:sp>
        <p:nvSpPr>
          <p:cNvPr id="3411" name="Google Shape;3411;ge0a8b09948_0_1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2" name="Google Shape;3412;ge0a8b09948_0_1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2" name="Shape 3422"/>
        <p:cNvGrpSpPr/>
        <p:nvPr/>
      </p:nvGrpSpPr>
      <p:grpSpPr>
        <a:xfrm>
          <a:off x="0" y="0"/>
          <a:ext cx="0" cy="0"/>
          <a:chOff x="0" y="0"/>
          <a:chExt cx="0" cy="0"/>
        </a:xfrm>
      </p:grpSpPr>
      <p:sp>
        <p:nvSpPr>
          <p:cNvPr id="3423" name="Google Shape;3423;gcc9050bdf8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4" name="Google Shape;3424;gcc9050bdf8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1" name="Shape 3431"/>
        <p:cNvGrpSpPr/>
        <p:nvPr/>
      </p:nvGrpSpPr>
      <p:grpSpPr>
        <a:xfrm>
          <a:off x="0" y="0"/>
          <a:ext cx="0" cy="0"/>
          <a:chOff x="0" y="0"/>
          <a:chExt cx="0" cy="0"/>
        </a:xfrm>
      </p:grpSpPr>
      <p:sp>
        <p:nvSpPr>
          <p:cNvPr id="3432" name="Google Shape;3432;gcc9050bdf8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3" name="Google Shape;3433;gcc9050bdf8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8" name="Shape 3458"/>
        <p:cNvGrpSpPr/>
        <p:nvPr/>
      </p:nvGrpSpPr>
      <p:grpSpPr>
        <a:xfrm>
          <a:off x="0" y="0"/>
          <a:ext cx="0" cy="0"/>
          <a:chOff x="0" y="0"/>
          <a:chExt cx="0" cy="0"/>
        </a:xfrm>
      </p:grpSpPr>
      <p:sp>
        <p:nvSpPr>
          <p:cNvPr id="3459" name="Google Shape;3459;ge0a8b09948_0_2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0" name="Google Shape;3460;ge0a8b09948_0_2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7" name="Shape 3527"/>
        <p:cNvGrpSpPr/>
        <p:nvPr/>
      </p:nvGrpSpPr>
      <p:grpSpPr>
        <a:xfrm>
          <a:off x="0" y="0"/>
          <a:ext cx="0" cy="0"/>
          <a:chOff x="0" y="0"/>
          <a:chExt cx="0" cy="0"/>
        </a:xfrm>
      </p:grpSpPr>
      <p:sp>
        <p:nvSpPr>
          <p:cNvPr id="3528" name="Google Shape;3528;ge0a8b09948_0_2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9" name="Google Shape;3529;ge0a8b09948_0_2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6" name="Shape 3586"/>
        <p:cNvGrpSpPr/>
        <p:nvPr/>
      </p:nvGrpSpPr>
      <p:grpSpPr>
        <a:xfrm>
          <a:off x="0" y="0"/>
          <a:ext cx="0" cy="0"/>
          <a:chOff x="0" y="0"/>
          <a:chExt cx="0" cy="0"/>
        </a:xfrm>
      </p:grpSpPr>
      <p:sp>
        <p:nvSpPr>
          <p:cNvPr id="3587" name="Google Shape;3587;g131e483ec1e_0_9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8" name="Google Shape;3588;g131e483ec1e_0_9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8" name="Shape 2408"/>
        <p:cNvGrpSpPr/>
        <p:nvPr/>
      </p:nvGrpSpPr>
      <p:grpSpPr>
        <a:xfrm>
          <a:off x="0" y="0"/>
          <a:ext cx="0" cy="0"/>
          <a:chOff x="0" y="0"/>
          <a:chExt cx="0" cy="0"/>
        </a:xfrm>
      </p:grpSpPr>
      <p:sp>
        <p:nvSpPr>
          <p:cNvPr id="2409" name="Google Shape;2409;gddd26cc8a4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0" name="Google Shape;2410;gddd26cc8a4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3" name="Shape 3593"/>
        <p:cNvGrpSpPr/>
        <p:nvPr/>
      </p:nvGrpSpPr>
      <p:grpSpPr>
        <a:xfrm>
          <a:off x="0" y="0"/>
          <a:ext cx="0" cy="0"/>
          <a:chOff x="0" y="0"/>
          <a:chExt cx="0" cy="0"/>
        </a:xfrm>
      </p:grpSpPr>
      <p:sp>
        <p:nvSpPr>
          <p:cNvPr id="3594" name="Google Shape;3594;g131e483ec1e_0_9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5" name="Google Shape;3595;g131e483ec1e_0_9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0" name="Shape 3600"/>
        <p:cNvGrpSpPr/>
        <p:nvPr/>
      </p:nvGrpSpPr>
      <p:grpSpPr>
        <a:xfrm>
          <a:off x="0" y="0"/>
          <a:ext cx="0" cy="0"/>
          <a:chOff x="0" y="0"/>
          <a:chExt cx="0" cy="0"/>
        </a:xfrm>
      </p:grpSpPr>
      <p:sp>
        <p:nvSpPr>
          <p:cNvPr id="3601" name="Google Shape;3601;g131e483ec1e_0_9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2" name="Google Shape;3602;g131e483ec1e_0_9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9" name="Shape 3619"/>
        <p:cNvGrpSpPr/>
        <p:nvPr/>
      </p:nvGrpSpPr>
      <p:grpSpPr>
        <a:xfrm>
          <a:off x="0" y="0"/>
          <a:ext cx="0" cy="0"/>
          <a:chOff x="0" y="0"/>
          <a:chExt cx="0" cy="0"/>
        </a:xfrm>
      </p:grpSpPr>
      <p:sp>
        <p:nvSpPr>
          <p:cNvPr id="3620" name="Google Shape;3620;g131e483ec1e_0_9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1" name="Google Shape;3621;g131e483ec1e_0_9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5" name="Shape 3635"/>
        <p:cNvGrpSpPr/>
        <p:nvPr/>
      </p:nvGrpSpPr>
      <p:grpSpPr>
        <a:xfrm>
          <a:off x="0" y="0"/>
          <a:ext cx="0" cy="0"/>
          <a:chOff x="0" y="0"/>
          <a:chExt cx="0" cy="0"/>
        </a:xfrm>
      </p:grpSpPr>
      <p:sp>
        <p:nvSpPr>
          <p:cNvPr id="3636" name="Google Shape;3636;g131e483ec1e_0_9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7" name="Google Shape;3637;g131e483ec1e_0_9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4" name="Shape 3974"/>
        <p:cNvGrpSpPr/>
        <p:nvPr/>
      </p:nvGrpSpPr>
      <p:grpSpPr>
        <a:xfrm>
          <a:off x="0" y="0"/>
          <a:ext cx="0" cy="0"/>
          <a:chOff x="0" y="0"/>
          <a:chExt cx="0" cy="0"/>
        </a:xfrm>
      </p:grpSpPr>
      <p:sp>
        <p:nvSpPr>
          <p:cNvPr id="3975" name="Google Shape;3975;g131e483ec1e_0_9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6" name="Google Shape;3976;g131e483ec1e_0_9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5" name="Shape 6175"/>
        <p:cNvGrpSpPr/>
        <p:nvPr/>
      </p:nvGrpSpPr>
      <p:grpSpPr>
        <a:xfrm>
          <a:off x="0" y="0"/>
          <a:ext cx="0" cy="0"/>
          <a:chOff x="0" y="0"/>
          <a:chExt cx="0" cy="0"/>
        </a:xfrm>
      </p:grpSpPr>
      <p:sp>
        <p:nvSpPr>
          <p:cNvPr id="6176" name="Google Shape;6176;g131e483ec1e_0_11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7" name="Google Shape;6177;g131e483ec1e_0_11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4" name="Shape 6594"/>
        <p:cNvGrpSpPr/>
        <p:nvPr/>
      </p:nvGrpSpPr>
      <p:grpSpPr>
        <a:xfrm>
          <a:off x="0" y="0"/>
          <a:ext cx="0" cy="0"/>
          <a:chOff x="0" y="0"/>
          <a:chExt cx="0" cy="0"/>
        </a:xfrm>
      </p:grpSpPr>
      <p:sp>
        <p:nvSpPr>
          <p:cNvPr id="6595" name="Google Shape;6595;g131e483ec1e_0_12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6" name="Google Shape;6596;g131e483ec1e_0_12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4" name="Shape 6764"/>
        <p:cNvGrpSpPr/>
        <p:nvPr/>
      </p:nvGrpSpPr>
      <p:grpSpPr>
        <a:xfrm>
          <a:off x="0" y="0"/>
          <a:ext cx="0" cy="0"/>
          <a:chOff x="0" y="0"/>
          <a:chExt cx="0" cy="0"/>
        </a:xfrm>
      </p:grpSpPr>
      <p:sp>
        <p:nvSpPr>
          <p:cNvPr id="6765" name="Google Shape;6765;g131e483ec1e_0_12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6" name="Google Shape;6766;g131e483ec1e_0_12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9" name="Shape 7169"/>
        <p:cNvGrpSpPr/>
        <p:nvPr/>
      </p:nvGrpSpPr>
      <p:grpSpPr>
        <a:xfrm>
          <a:off x="0" y="0"/>
          <a:ext cx="0" cy="0"/>
          <a:chOff x="0" y="0"/>
          <a:chExt cx="0" cy="0"/>
        </a:xfrm>
      </p:grpSpPr>
      <p:sp>
        <p:nvSpPr>
          <p:cNvPr id="7170" name="Google Shape;7170;g131e483ec1e_0_12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1" name="Google Shape;7171;g131e483ec1e_0_12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9" name="Shape 7549"/>
        <p:cNvGrpSpPr/>
        <p:nvPr/>
      </p:nvGrpSpPr>
      <p:grpSpPr>
        <a:xfrm>
          <a:off x="0" y="0"/>
          <a:ext cx="0" cy="0"/>
          <a:chOff x="0" y="0"/>
          <a:chExt cx="0" cy="0"/>
        </a:xfrm>
      </p:grpSpPr>
      <p:sp>
        <p:nvSpPr>
          <p:cNvPr id="7550" name="Google Shape;7550;g131e483ec1e_0_12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1" name="Google Shape;7551;g131e483ec1e_0_12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gcc9050bdf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6" name="Google Shape;2486;gcc9050bdf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3" name="Shape 7963"/>
        <p:cNvGrpSpPr/>
        <p:nvPr/>
      </p:nvGrpSpPr>
      <p:grpSpPr>
        <a:xfrm>
          <a:off x="0" y="0"/>
          <a:ext cx="0" cy="0"/>
          <a:chOff x="0" y="0"/>
          <a:chExt cx="0" cy="0"/>
        </a:xfrm>
      </p:grpSpPr>
      <p:sp>
        <p:nvSpPr>
          <p:cNvPr id="7964" name="Google Shape;7964;g131e483ec1e_0_13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5" name="Google Shape;7965;g131e483ec1e_0_13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4" name="Shape 8324"/>
        <p:cNvGrpSpPr/>
        <p:nvPr/>
      </p:nvGrpSpPr>
      <p:grpSpPr>
        <a:xfrm>
          <a:off x="0" y="0"/>
          <a:ext cx="0" cy="0"/>
          <a:chOff x="0" y="0"/>
          <a:chExt cx="0" cy="0"/>
        </a:xfrm>
      </p:grpSpPr>
      <p:sp>
        <p:nvSpPr>
          <p:cNvPr id="8325" name="Google Shape;8325;g131e483ec1e_0_13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6" name="Google Shape;8326;g131e483ec1e_0_13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4" name="Shape 8834"/>
        <p:cNvGrpSpPr/>
        <p:nvPr/>
      </p:nvGrpSpPr>
      <p:grpSpPr>
        <a:xfrm>
          <a:off x="0" y="0"/>
          <a:ext cx="0" cy="0"/>
          <a:chOff x="0" y="0"/>
          <a:chExt cx="0" cy="0"/>
        </a:xfrm>
      </p:grpSpPr>
      <p:sp>
        <p:nvSpPr>
          <p:cNvPr id="8835" name="Google Shape;8835;g131e483ec1e_0_14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6" name="Google Shape;8836;g131e483ec1e_0_14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4" name="Shape 9454"/>
        <p:cNvGrpSpPr/>
        <p:nvPr/>
      </p:nvGrpSpPr>
      <p:grpSpPr>
        <a:xfrm>
          <a:off x="0" y="0"/>
          <a:ext cx="0" cy="0"/>
          <a:chOff x="0" y="0"/>
          <a:chExt cx="0" cy="0"/>
        </a:xfrm>
      </p:grpSpPr>
      <p:sp>
        <p:nvSpPr>
          <p:cNvPr id="9455" name="Google Shape;9455;g131e483ec1e_0_14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6" name="Google Shape;9456;g131e483ec1e_0_14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8" name="Shape 10048"/>
        <p:cNvGrpSpPr/>
        <p:nvPr/>
      </p:nvGrpSpPr>
      <p:grpSpPr>
        <a:xfrm>
          <a:off x="0" y="0"/>
          <a:ext cx="0" cy="0"/>
          <a:chOff x="0" y="0"/>
          <a:chExt cx="0" cy="0"/>
        </a:xfrm>
      </p:grpSpPr>
      <p:sp>
        <p:nvSpPr>
          <p:cNvPr id="10049" name="Google Shape;10049;g131e483ec1e_0_15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0" name="Google Shape;10050;g131e483ec1e_0_15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9" name="Shape 10369"/>
        <p:cNvGrpSpPr/>
        <p:nvPr/>
      </p:nvGrpSpPr>
      <p:grpSpPr>
        <a:xfrm>
          <a:off x="0" y="0"/>
          <a:ext cx="0" cy="0"/>
          <a:chOff x="0" y="0"/>
          <a:chExt cx="0" cy="0"/>
        </a:xfrm>
      </p:grpSpPr>
      <p:sp>
        <p:nvSpPr>
          <p:cNvPr id="10370" name="Google Shape;10370;g131e483ec1e_0_15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1" name="Google Shape;10371;g131e483ec1e_0_15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7" name="Shape 10677"/>
        <p:cNvGrpSpPr/>
        <p:nvPr/>
      </p:nvGrpSpPr>
      <p:grpSpPr>
        <a:xfrm>
          <a:off x="0" y="0"/>
          <a:ext cx="0" cy="0"/>
          <a:chOff x="0" y="0"/>
          <a:chExt cx="0" cy="0"/>
        </a:xfrm>
      </p:grpSpPr>
      <p:sp>
        <p:nvSpPr>
          <p:cNvPr id="10678" name="Google Shape;10678;g131e483ec1e_0_17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9" name="Google Shape;10679;g131e483ec1e_0_17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1" name="Shape 2491"/>
        <p:cNvGrpSpPr/>
        <p:nvPr/>
      </p:nvGrpSpPr>
      <p:grpSpPr>
        <a:xfrm>
          <a:off x="0" y="0"/>
          <a:ext cx="0" cy="0"/>
          <a:chOff x="0" y="0"/>
          <a:chExt cx="0" cy="0"/>
        </a:xfrm>
      </p:grpSpPr>
      <p:sp>
        <p:nvSpPr>
          <p:cNvPr id="2492" name="Google Shape;2492;gddd26cc8a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3" name="Google Shape;2493;gddd26cc8a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5" name="Shape 2545"/>
        <p:cNvGrpSpPr/>
        <p:nvPr/>
      </p:nvGrpSpPr>
      <p:grpSpPr>
        <a:xfrm>
          <a:off x="0" y="0"/>
          <a:ext cx="0" cy="0"/>
          <a:chOff x="0" y="0"/>
          <a:chExt cx="0" cy="0"/>
        </a:xfrm>
      </p:grpSpPr>
      <p:sp>
        <p:nvSpPr>
          <p:cNvPr id="2546" name="Google Shape;2546;gcc9050bdf8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7" name="Google Shape;2547;gcc9050bdf8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7" name="Shape 2617"/>
        <p:cNvGrpSpPr/>
        <p:nvPr/>
      </p:nvGrpSpPr>
      <p:grpSpPr>
        <a:xfrm>
          <a:off x="0" y="0"/>
          <a:ext cx="0" cy="0"/>
          <a:chOff x="0" y="0"/>
          <a:chExt cx="0" cy="0"/>
        </a:xfrm>
      </p:grpSpPr>
      <p:sp>
        <p:nvSpPr>
          <p:cNvPr id="2618" name="Google Shape;2618;gcc9050bdf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9" name="Google Shape;2619;gcc9050bdf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3" name="Shape 2623"/>
        <p:cNvGrpSpPr/>
        <p:nvPr/>
      </p:nvGrpSpPr>
      <p:grpSpPr>
        <a:xfrm>
          <a:off x="0" y="0"/>
          <a:ext cx="0" cy="0"/>
          <a:chOff x="0" y="0"/>
          <a:chExt cx="0" cy="0"/>
        </a:xfrm>
      </p:grpSpPr>
      <p:sp>
        <p:nvSpPr>
          <p:cNvPr id="2624" name="Google Shape;2624;g1046624d91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5" name="Google Shape;2625;g1046624d91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350900" y="1279462"/>
            <a:ext cx="6442200" cy="2479500"/>
          </a:xfrm>
          <a:prstGeom prst="rect">
            <a:avLst/>
          </a:prstGeom>
          <a:noFill/>
        </p:spPr>
        <p:txBody>
          <a:bodyPr anchorCtr="0" anchor="ctr" bIns="91425" lIns="91425" spcFirstLastPara="1" rIns="91425" wrap="square" tIns="91425">
            <a:noAutofit/>
          </a:bodyPr>
          <a:lstStyle>
            <a:lvl1pPr lvl="0" algn="ctr">
              <a:lnSpc>
                <a:spcPct val="90000"/>
              </a:lnSpc>
              <a:spcBef>
                <a:spcPts val="0"/>
              </a:spcBef>
              <a:spcAft>
                <a:spcPts val="0"/>
              </a:spcAft>
              <a:buClr>
                <a:schemeClr val="dk1"/>
              </a:buClr>
              <a:buSzPts val="5200"/>
              <a:buNone/>
              <a:defRPr b="1" sz="50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782225" y="3894188"/>
            <a:ext cx="3591000" cy="4737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 name="Google Shape;11;p2"/>
          <p:cNvGrpSpPr/>
          <p:nvPr/>
        </p:nvGrpSpPr>
        <p:grpSpPr>
          <a:xfrm>
            <a:off x="-6421" y="-2029661"/>
            <a:ext cx="10389027" cy="7537178"/>
            <a:chOff x="-6421" y="-2029661"/>
            <a:chExt cx="10389027" cy="7537178"/>
          </a:xfrm>
        </p:grpSpPr>
        <p:sp>
          <p:nvSpPr>
            <p:cNvPr id="12" name="Google Shape;12;p2"/>
            <p:cNvSpPr/>
            <p:nvPr/>
          </p:nvSpPr>
          <p:spPr>
            <a:xfrm>
              <a:off x="-6421" y="-9011"/>
              <a:ext cx="2554000" cy="2554000"/>
            </a:xfrm>
            <a:custGeom>
              <a:rect b="b" l="l" r="r" t="t"/>
              <a:pathLst>
                <a:path extrusionOk="0" h="102160" w="102160">
                  <a:moveTo>
                    <a:pt x="0" y="0"/>
                  </a:moveTo>
                  <a:lnTo>
                    <a:pt x="0" y="102160"/>
                  </a:lnTo>
                  <a:lnTo>
                    <a:pt x="102160" y="0"/>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877329" y="956789"/>
              <a:ext cx="702925" cy="702925"/>
              <a:chOff x="1256725" y="1383150"/>
              <a:chExt cx="702925" cy="702925"/>
            </a:xfrm>
          </p:grpSpPr>
          <p:sp>
            <p:nvSpPr>
              <p:cNvPr id="14" name="Google Shape;14;p2"/>
              <p:cNvSpPr/>
              <p:nvPr/>
            </p:nvSpPr>
            <p:spPr>
              <a:xfrm>
                <a:off x="1512800" y="1640000"/>
                <a:ext cx="189250" cy="190000"/>
              </a:xfrm>
              <a:custGeom>
                <a:rect b="b" l="l" r="r" t="t"/>
                <a:pathLst>
                  <a:path extrusionOk="0" h="7600" w="7570">
                    <a:moveTo>
                      <a:pt x="1" y="1"/>
                    </a:moveTo>
                    <a:lnTo>
                      <a:pt x="1" y="7600"/>
                    </a:lnTo>
                    <a:lnTo>
                      <a:pt x="7569" y="7600"/>
                    </a:lnTo>
                    <a:lnTo>
                      <a:pt x="7569" y="5837"/>
                    </a:lnTo>
                    <a:lnTo>
                      <a:pt x="1703" y="5837"/>
                    </a:lnTo>
                    <a:lnTo>
                      <a:pt x="17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640475" y="1512350"/>
                <a:ext cx="189975" cy="189225"/>
              </a:xfrm>
              <a:custGeom>
                <a:rect b="b" l="l" r="r" t="t"/>
                <a:pathLst>
                  <a:path extrusionOk="0" h="7569" w="7599">
                    <a:moveTo>
                      <a:pt x="0" y="0"/>
                    </a:moveTo>
                    <a:lnTo>
                      <a:pt x="0" y="7569"/>
                    </a:lnTo>
                    <a:lnTo>
                      <a:pt x="7599" y="7569"/>
                    </a:lnTo>
                    <a:lnTo>
                      <a:pt x="7599" y="5866"/>
                    </a:lnTo>
                    <a:lnTo>
                      <a:pt x="1733" y="5866"/>
                    </a:lnTo>
                    <a:lnTo>
                      <a:pt x="1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769650" y="1383150"/>
                <a:ext cx="190000" cy="189250"/>
              </a:xfrm>
              <a:custGeom>
                <a:rect b="b" l="l" r="r" t="t"/>
                <a:pathLst>
                  <a:path extrusionOk="0" h="7570" w="7600">
                    <a:moveTo>
                      <a:pt x="0" y="1"/>
                    </a:moveTo>
                    <a:lnTo>
                      <a:pt x="0" y="7569"/>
                    </a:lnTo>
                    <a:lnTo>
                      <a:pt x="7599" y="7569"/>
                    </a:lnTo>
                    <a:lnTo>
                      <a:pt x="7599" y="5867"/>
                    </a:lnTo>
                    <a:lnTo>
                      <a:pt x="1733" y="5867"/>
                    </a:lnTo>
                    <a:lnTo>
                      <a:pt x="1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256725" y="1897600"/>
                <a:ext cx="188475" cy="188475"/>
              </a:xfrm>
              <a:custGeom>
                <a:rect b="b" l="l" r="r" t="t"/>
                <a:pathLst>
                  <a:path extrusionOk="0" h="7539" w="7539">
                    <a:moveTo>
                      <a:pt x="0" y="1"/>
                    </a:moveTo>
                    <a:lnTo>
                      <a:pt x="0" y="7539"/>
                    </a:lnTo>
                    <a:lnTo>
                      <a:pt x="7538" y="7539"/>
                    </a:lnTo>
                    <a:lnTo>
                      <a:pt x="7538" y="5837"/>
                    </a:lnTo>
                    <a:lnTo>
                      <a:pt x="1702" y="5837"/>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383625" y="1769175"/>
                <a:ext cx="189225" cy="190000"/>
              </a:xfrm>
              <a:custGeom>
                <a:rect b="b" l="l" r="r" t="t"/>
                <a:pathLst>
                  <a:path extrusionOk="0" h="7600" w="7569">
                    <a:moveTo>
                      <a:pt x="0" y="1"/>
                    </a:moveTo>
                    <a:lnTo>
                      <a:pt x="0" y="7600"/>
                    </a:lnTo>
                    <a:lnTo>
                      <a:pt x="7569" y="7600"/>
                    </a:lnTo>
                    <a:lnTo>
                      <a:pt x="7569" y="5837"/>
                    </a:lnTo>
                    <a:lnTo>
                      <a:pt x="1702" y="5837"/>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 name="Google Shape;19;p2"/>
            <p:cNvSpPr/>
            <p:nvPr/>
          </p:nvSpPr>
          <p:spPr>
            <a:xfrm>
              <a:off x="281554" y="-2029661"/>
              <a:ext cx="2667250" cy="3848550"/>
            </a:xfrm>
            <a:custGeom>
              <a:rect b="b" l="l" r="r" t="t"/>
              <a:pathLst>
                <a:path extrusionOk="0" h="153942" w="106690">
                  <a:moveTo>
                    <a:pt x="105222" y="731"/>
                  </a:moveTo>
                  <a:cubicBezTo>
                    <a:pt x="105363" y="731"/>
                    <a:pt x="105506" y="779"/>
                    <a:pt x="105626" y="885"/>
                  </a:cubicBezTo>
                  <a:cubicBezTo>
                    <a:pt x="105869" y="1098"/>
                    <a:pt x="105930" y="1493"/>
                    <a:pt x="105687" y="1767"/>
                  </a:cubicBezTo>
                  <a:cubicBezTo>
                    <a:pt x="99881" y="8393"/>
                    <a:pt x="100824" y="14989"/>
                    <a:pt x="101827" y="21919"/>
                  </a:cubicBezTo>
                  <a:cubicBezTo>
                    <a:pt x="102860" y="28849"/>
                    <a:pt x="103833" y="36023"/>
                    <a:pt x="97662" y="43105"/>
                  </a:cubicBezTo>
                  <a:cubicBezTo>
                    <a:pt x="91895" y="49724"/>
                    <a:pt x="85199" y="50130"/>
                    <a:pt x="78641" y="50130"/>
                  </a:cubicBezTo>
                  <a:cubicBezTo>
                    <a:pt x="78182" y="50130"/>
                    <a:pt x="77724" y="50128"/>
                    <a:pt x="77267" y="50126"/>
                  </a:cubicBezTo>
                  <a:cubicBezTo>
                    <a:pt x="76821" y="50124"/>
                    <a:pt x="76378" y="50123"/>
                    <a:pt x="75935" y="50123"/>
                  </a:cubicBezTo>
                  <a:cubicBezTo>
                    <a:pt x="69404" y="50123"/>
                    <a:pt x="63221" y="50516"/>
                    <a:pt x="57783" y="56722"/>
                  </a:cubicBezTo>
                  <a:cubicBezTo>
                    <a:pt x="51978" y="63379"/>
                    <a:pt x="52920" y="69944"/>
                    <a:pt x="53923" y="76905"/>
                  </a:cubicBezTo>
                  <a:cubicBezTo>
                    <a:pt x="54926" y="83835"/>
                    <a:pt x="55929" y="91009"/>
                    <a:pt x="49759" y="98091"/>
                  </a:cubicBezTo>
                  <a:cubicBezTo>
                    <a:pt x="44020" y="104710"/>
                    <a:pt x="37299" y="105116"/>
                    <a:pt x="30737" y="105116"/>
                  </a:cubicBezTo>
                  <a:cubicBezTo>
                    <a:pt x="30278" y="105116"/>
                    <a:pt x="29820" y="105114"/>
                    <a:pt x="29363" y="105112"/>
                  </a:cubicBezTo>
                  <a:cubicBezTo>
                    <a:pt x="29299" y="105112"/>
                    <a:pt x="29236" y="105112"/>
                    <a:pt x="29172" y="105112"/>
                  </a:cubicBezTo>
                  <a:cubicBezTo>
                    <a:pt x="22221" y="105112"/>
                    <a:pt x="15633" y="105142"/>
                    <a:pt x="9910" y="111708"/>
                  </a:cubicBezTo>
                  <a:cubicBezTo>
                    <a:pt x="4104" y="118395"/>
                    <a:pt x="5047" y="124991"/>
                    <a:pt x="6050" y="131921"/>
                  </a:cubicBezTo>
                  <a:cubicBezTo>
                    <a:pt x="7022" y="138851"/>
                    <a:pt x="8056" y="146025"/>
                    <a:pt x="1855" y="153107"/>
                  </a:cubicBezTo>
                  <a:cubicBezTo>
                    <a:pt x="1738" y="153241"/>
                    <a:pt x="1566" y="153310"/>
                    <a:pt x="1389" y="153310"/>
                  </a:cubicBezTo>
                  <a:cubicBezTo>
                    <a:pt x="1245" y="153310"/>
                    <a:pt x="1097" y="153263"/>
                    <a:pt x="974" y="153168"/>
                  </a:cubicBezTo>
                  <a:cubicBezTo>
                    <a:pt x="730" y="152924"/>
                    <a:pt x="670" y="152560"/>
                    <a:pt x="913" y="152286"/>
                  </a:cubicBezTo>
                  <a:cubicBezTo>
                    <a:pt x="6718" y="145599"/>
                    <a:pt x="5776" y="139034"/>
                    <a:pt x="4773" y="132073"/>
                  </a:cubicBezTo>
                  <a:cubicBezTo>
                    <a:pt x="3800" y="125173"/>
                    <a:pt x="2767" y="117969"/>
                    <a:pt x="8968" y="110918"/>
                  </a:cubicBezTo>
                  <a:cubicBezTo>
                    <a:pt x="14566" y="104433"/>
                    <a:pt x="21098" y="103886"/>
                    <a:pt x="27506" y="103886"/>
                  </a:cubicBezTo>
                  <a:cubicBezTo>
                    <a:pt x="28127" y="103886"/>
                    <a:pt x="28746" y="103891"/>
                    <a:pt x="29363" y="103896"/>
                  </a:cubicBezTo>
                  <a:cubicBezTo>
                    <a:pt x="29808" y="103898"/>
                    <a:pt x="30251" y="103900"/>
                    <a:pt x="30692" y="103900"/>
                  </a:cubicBezTo>
                  <a:cubicBezTo>
                    <a:pt x="37224" y="103900"/>
                    <a:pt x="43409" y="103505"/>
                    <a:pt x="48847" y="97270"/>
                  </a:cubicBezTo>
                  <a:cubicBezTo>
                    <a:pt x="54683" y="90644"/>
                    <a:pt x="53710" y="84048"/>
                    <a:pt x="52738" y="77087"/>
                  </a:cubicBezTo>
                  <a:cubicBezTo>
                    <a:pt x="51734" y="70188"/>
                    <a:pt x="50731" y="63014"/>
                    <a:pt x="56841" y="55932"/>
                  </a:cubicBezTo>
                  <a:cubicBezTo>
                    <a:pt x="62584" y="49312"/>
                    <a:pt x="69248" y="48906"/>
                    <a:pt x="75780" y="48906"/>
                  </a:cubicBezTo>
                  <a:cubicBezTo>
                    <a:pt x="76266" y="48906"/>
                    <a:pt x="76752" y="48908"/>
                    <a:pt x="77236" y="48911"/>
                  </a:cubicBezTo>
                  <a:cubicBezTo>
                    <a:pt x="77681" y="48912"/>
                    <a:pt x="78124" y="48914"/>
                    <a:pt x="78565" y="48914"/>
                  </a:cubicBezTo>
                  <a:cubicBezTo>
                    <a:pt x="85097" y="48914"/>
                    <a:pt x="91282" y="48520"/>
                    <a:pt x="96720" y="42284"/>
                  </a:cubicBezTo>
                  <a:cubicBezTo>
                    <a:pt x="102556" y="35658"/>
                    <a:pt x="101583" y="29093"/>
                    <a:pt x="100611" y="22132"/>
                  </a:cubicBezTo>
                  <a:cubicBezTo>
                    <a:pt x="99577" y="15202"/>
                    <a:pt x="98574" y="8028"/>
                    <a:pt x="104745" y="946"/>
                  </a:cubicBezTo>
                  <a:cubicBezTo>
                    <a:pt x="104864" y="810"/>
                    <a:pt x="105041" y="731"/>
                    <a:pt x="105222" y="731"/>
                  </a:cubicBezTo>
                  <a:close/>
                  <a:moveTo>
                    <a:pt x="105285" y="1"/>
                  </a:moveTo>
                  <a:cubicBezTo>
                    <a:pt x="104927" y="1"/>
                    <a:pt x="104568" y="147"/>
                    <a:pt x="104319" y="430"/>
                  </a:cubicBezTo>
                  <a:cubicBezTo>
                    <a:pt x="97997" y="7755"/>
                    <a:pt x="99000" y="15050"/>
                    <a:pt x="100033" y="22132"/>
                  </a:cubicBezTo>
                  <a:cubicBezTo>
                    <a:pt x="100975" y="28941"/>
                    <a:pt x="101948" y="35385"/>
                    <a:pt x="96325" y="41798"/>
                  </a:cubicBezTo>
                  <a:cubicBezTo>
                    <a:pt x="91221" y="47675"/>
                    <a:pt x="85391" y="48192"/>
                    <a:pt x="79220" y="48192"/>
                  </a:cubicBezTo>
                  <a:cubicBezTo>
                    <a:pt x="78593" y="48192"/>
                    <a:pt x="77962" y="48187"/>
                    <a:pt x="77328" y="48181"/>
                  </a:cubicBezTo>
                  <a:cubicBezTo>
                    <a:pt x="77269" y="48181"/>
                    <a:pt x="77210" y="48181"/>
                    <a:pt x="77150" y="48181"/>
                  </a:cubicBezTo>
                  <a:cubicBezTo>
                    <a:pt x="70063" y="48181"/>
                    <a:pt x="62746" y="48211"/>
                    <a:pt x="56415" y="55446"/>
                  </a:cubicBezTo>
                  <a:cubicBezTo>
                    <a:pt x="50063" y="62771"/>
                    <a:pt x="51096" y="70066"/>
                    <a:pt x="52130" y="77148"/>
                  </a:cubicBezTo>
                  <a:cubicBezTo>
                    <a:pt x="53072" y="83957"/>
                    <a:pt x="54014" y="90401"/>
                    <a:pt x="48391" y="96814"/>
                  </a:cubicBezTo>
                  <a:cubicBezTo>
                    <a:pt x="43287" y="102691"/>
                    <a:pt x="37457" y="103208"/>
                    <a:pt x="31286" y="103208"/>
                  </a:cubicBezTo>
                  <a:cubicBezTo>
                    <a:pt x="30659" y="103208"/>
                    <a:pt x="30028" y="103203"/>
                    <a:pt x="29394" y="103197"/>
                  </a:cubicBezTo>
                  <a:cubicBezTo>
                    <a:pt x="29335" y="103197"/>
                    <a:pt x="29276" y="103197"/>
                    <a:pt x="29216" y="103197"/>
                  </a:cubicBezTo>
                  <a:cubicBezTo>
                    <a:pt x="22129" y="103197"/>
                    <a:pt x="14842" y="103227"/>
                    <a:pt x="8512" y="110462"/>
                  </a:cubicBezTo>
                  <a:cubicBezTo>
                    <a:pt x="2129" y="117787"/>
                    <a:pt x="3132" y="125082"/>
                    <a:pt x="4165" y="132164"/>
                  </a:cubicBezTo>
                  <a:cubicBezTo>
                    <a:pt x="5168" y="138973"/>
                    <a:pt x="6080" y="145386"/>
                    <a:pt x="457" y="151830"/>
                  </a:cubicBezTo>
                  <a:cubicBezTo>
                    <a:pt x="1" y="152377"/>
                    <a:pt x="31" y="153168"/>
                    <a:pt x="578" y="153624"/>
                  </a:cubicBezTo>
                  <a:cubicBezTo>
                    <a:pt x="803" y="153834"/>
                    <a:pt x="1093" y="153941"/>
                    <a:pt x="1387" y="153941"/>
                  </a:cubicBezTo>
                  <a:cubicBezTo>
                    <a:pt x="1730" y="153941"/>
                    <a:pt x="2080" y="153796"/>
                    <a:pt x="2341" y="153502"/>
                  </a:cubicBezTo>
                  <a:cubicBezTo>
                    <a:pt x="8725" y="146177"/>
                    <a:pt x="7661" y="138882"/>
                    <a:pt x="6688" y="131800"/>
                  </a:cubicBezTo>
                  <a:cubicBezTo>
                    <a:pt x="5685" y="125021"/>
                    <a:pt x="4773" y="118608"/>
                    <a:pt x="10396" y="112134"/>
                  </a:cubicBezTo>
                  <a:cubicBezTo>
                    <a:pt x="15634" y="106131"/>
                    <a:pt x="21637" y="105746"/>
                    <a:pt x="27987" y="105746"/>
                  </a:cubicBezTo>
                  <a:cubicBezTo>
                    <a:pt x="28454" y="105746"/>
                    <a:pt x="28923" y="105748"/>
                    <a:pt x="29394" y="105750"/>
                  </a:cubicBezTo>
                  <a:cubicBezTo>
                    <a:pt x="29453" y="105750"/>
                    <a:pt x="29512" y="105750"/>
                    <a:pt x="29571" y="105750"/>
                  </a:cubicBezTo>
                  <a:cubicBezTo>
                    <a:pt x="36659" y="105750"/>
                    <a:pt x="43976" y="105721"/>
                    <a:pt x="50306" y="98486"/>
                  </a:cubicBezTo>
                  <a:cubicBezTo>
                    <a:pt x="56659" y="91161"/>
                    <a:pt x="55625" y="83866"/>
                    <a:pt x="54592" y="76814"/>
                  </a:cubicBezTo>
                  <a:cubicBezTo>
                    <a:pt x="53649" y="70005"/>
                    <a:pt x="52707" y="63531"/>
                    <a:pt x="58330" y="57117"/>
                  </a:cubicBezTo>
                  <a:cubicBezTo>
                    <a:pt x="63568" y="51115"/>
                    <a:pt x="69545" y="50730"/>
                    <a:pt x="75915" y="50730"/>
                  </a:cubicBezTo>
                  <a:cubicBezTo>
                    <a:pt x="76384" y="50730"/>
                    <a:pt x="76855" y="50732"/>
                    <a:pt x="77328" y="50734"/>
                  </a:cubicBezTo>
                  <a:cubicBezTo>
                    <a:pt x="77387" y="50734"/>
                    <a:pt x="77446" y="50734"/>
                    <a:pt x="77505" y="50734"/>
                  </a:cubicBezTo>
                  <a:cubicBezTo>
                    <a:pt x="84592" y="50734"/>
                    <a:pt x="91879" y="50704"/>
                    <a:pt x="98209" y="43470"/>
                  </a:cubicBezTo>
                  <a:cubicBezTo>
                    <a:pt x="104562" y="36144"/>
                    <a:pt x="103529" y="28849"/>
                    <a:pt x="102495" y="21798"/>
                  </a:cubicBezTo>
                  <a:cubicBezTo>
                    <a:pt x="101553" y="14989"/>
                    <a:pt x="100611" y="8515"/>
                    <a:pt x="106234" y="2101"/>
                  </a:cubicBezTo>
                  <a:cubicBezTo>
                    <a:pt x="106690" y="1585"/>
                    <a:pt x="106659" y="764"/>
                    <a:pt x="106112" y="308"/>
                  </a:cubicBezTo>
                  <a:cubicBezTo>
                    <a:pt x="105878" y="101"/>
                    <a:pt x="105582" y="1"/>
                    <a:pt x="10528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043001" y="2465801"/>
              <a:ext cx="3339605" cy="3041716"/>
            </a:xfrm>
            <a:custGeom>
              <a:rect b="b" l="l" r="r" t="t"/>
              <a:pathLst>
                <a:path extrusionOk="0" h="112677" w="123712">
                  <a:moveTo>
                    <a:pt x="61856" y="0"/>
                  </a:moveTo>
                  <a:cubicBezTo>
                    <a:pt x="47433" y="0"/>
                    <a:pt x="33010" y="5502"/>
                    <a:pt x="22007" y="16505"/>
                  </a:cubicBezTo>
                  <a:cubicBezTo>
                    <a:pt x="1" y="38512"/>
                    <a:pt x="1" y="74196"/>
                    <a:pt x="22007" y="96172"/>
                  </a:cubicBezTo>
                  <a:cubicBezTo>
                    <a:pt x="33010" y="107175"/>
                    <a:pt x="47433" y="112677"/>
                    <a:pt x="61856" y="112677"/>
                  </a:cubicBezTo>
                  <a:cubicBezTo>
                    <a:pt x="76279" y="112677"/>
                    <a:pt x="90701" y="107175"/>
                    <a:pt x="101705" y="96172"/>
                  </a:cubicBezTo>
                  <a:cubicBezTo>
                    <a:pt x="123711" y="74196"/>
                    <a:pt x="123711" y="38512"/>
                    <a:pt x="101705" y="16505"/>
                  </a:cubicBezTo>
                  <a:cubicBezTo>
                    <a:pt x="90701" y="5502"/>
                    <a:pt x="76279" y="0"/>
                    <a:pt x="618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2"/>
            <p:cNvGrpSpPr/>
            <p:nvPr/>
          </p:nvGrpSpPr>
          <p:grpSpPr>
            <a:xfrm>
              <a:off x="7193929" y="2713634"/>
              <a:ext cx="1913791" cy="1889858"/>
              <a:chOff x="5041750" y="1823125"/>
              <a:chExt cx="2247025" cy="2218925"/>
            </a:xfrm>
          </p:grpSpPr>
          <p:sp>
            <p:nvSpPr>
              <p:cNvPr id="22" name="Google Shape;22;p2"/>
              <p:cNvSpPr/>
              <p:nvPr/>
            </p:nvSpPr>
            <p:spPr>
              <a:xfrm>
                <a:off x="5041750" y="1823125"/>
                <a:ext cx="2218900" cy="2218925"/>
              </a:xfrm>
              <a:custGeom>
                <a:rect b="b" l="l" r="r" t="t"/>
                <a:pathLst>
                  <a:path extrusionOk="0" h="88757" w="88756">
                    <a:moveTo>
                      <a:pt x="73527" y="1"/>
                    </a:moveTo>
                    <a:lnTo>
                      <a:pt x="73071" y="457"/>
                    </a:lnTo>
                    <a:cubicBezTo>
                      <a:pt x="82737" y="10153"/>
                      <a:pt x="88117" y="23041"/>
                      <a:pt x="88117" y="36749"/>
                    </a:cubicBezTo>
                    <a:cubicBezTo>
                      <a:pt x="88117" y="50458"/>
                      <a:pt x="82737" y="63376"/>
                      <a:pt x="73071" y="73072"/>
                    </a:cubicBezTo>
                    <a:cubicBezTo>
                      <a:pt x="63048" y="83065"/>
                      <a:pt x="49890" y="88072"/>
                      <a:pt x="36734" y="88072"/>
                    </a:cubicBezTo>
                    <a:cubicBezTo>
                      <a:pt x="23598" y="88072"/>
                      <a:pt x="10464" y="83080"/>
                      <a:pt x="456" y="73072"/>
                    </a:cubicBezTo>
                    <a:lnTo>
                      <a:pt x="0" y="73528"/>
                    </a:lnTo>
                    <a:cubicBezTo>
                      <a:pt x="9848" y="83376"/>
                      <a:pt x="22858" y="88756"/>
                      <a:pt x="36779" y="88756"/>
                    </a:cubicBezTo>
                    <a:cubicBezTo>
                      <a:pt x="50670" y="88756"/>
                      <a:pt x="63740" y="83315"/>
                      <a:pt x="73527" y="73558"/>
                    </a:cubicBezTo>
                    <a:cubicBezTo>
                      <a:pt x="83345" y="63710"/>
                      <a:pt x="88756" y="50671"/>
                      <a:pt x="88756" y="36780"/>
                    </a:cubicBezTo>
                    <a:cubicBezTo>
                      <a:pt x="88756" y="22889"/>
                      <a:pt x="83345" y="9819"/>
                      <a:pt x="7352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104825" y="1886975"/>
                <a:ext cx="2183950" cy="2064650"/>
              </a:xfrm>
              <a:custGeom>
                <a:rect b="b" l="l" r="r" t="t"/>
                <a:pathLst>
                  <a:path extrusionOk="0" h="82586" w="87358">
                    <a:moveTo>
                      <a:pt x="68482" y="0"/>
                    </a:moveTo>
                    <a:lnTo>
                      <a:pt x="68026" y="456"/>
                    </a:lnTo>
                    <a:cubicBezTo>
                      <a:pt x="86658" y="19058"/>
                      <a:pt x="86658" y="49393"/>
                      <a:pt x="68026" y="67995"/>
                    </a:cubicBezTo>
                    <a:cubicBezTo>
                      <a:pt x="58709" y="77312"/>
                      <a:pt x="46475" y="81970"/>
                      <a:pt x="34241" y="81970"/>
                    </a:cubicBezTo>
                    <a:cubicBezTo>
                      <a:pt x="22007" y="81970"/>
                      <a:pt x="9772" y="77312"/>
                      <a:pt x="456" y="67995"/>
                    </a:cubicBezTo>
                    <a:lnTo>
                      <a:pt x="0" y="68451"/>
                    </a:lnTo>
                    <a:cubicBezTo>
                      <a:pt x="9453" y="77874"/>
                      <a:pt x="21855" y="82585"/>
                      <a:pt x="34256" y="82585"/>
                    </a:cubicBezTo>
                    <a:cubicBezTo>
                      <a:pt x="46688" y="82585"/>
                      <a:pt x="59059" y="77843"/>
                      <a:pt x="68482" y="68451"/>
                    </a:cubicBezTo>
                    <a:cubicBezTo>
                      <a:pt x="87357" y="49576"/>
                      <a:pt x="87357" y="18876"/>
                      <a:pt x="6848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167875" y="1948525"/>
                <a:ext cx="1911925" cy="1914175"/>
              </a:xfrm>
              <a:custGeom>
                <a:rect b="b" l="l" r="r" t="t"/>
                <a:pathLst>
                  <a:path extrusionOk="0" h="76567" w="76477">
                    <a:moveTo>
                      <a:pt x="63346" y="0"/>
                    </a:moveTo>
                    <a:lnTo>
                      <a:pt x="62890" y="456"/>
                    </a:lnTo>
                    <a:cubicBezTo>
                      <a:pt x="71248" y="8785"/>
                      <a:pt x="75838" y="19879"/>
                      <a:pt x="75838" y="31673"/>
                    </a:cubicBezTo>
                    <a:cubicBezTo>
                      <a:pt x="75838" y="43466"/>
                      <a:pt x="71279" y="54560"/>
                      <a:pt x="62920" y="62919"/>
                    </a:cubicBezTo>
                    <a:cubicBezTo>
                      <a:pt x="54592" y="71278"/>
                      <a:pt x="43497" y="75868"/>
                      <a:pt x="31673" y="75868"/>
                    </a:cubicBezTo>
                    <a:cubicBezTo>
                      <a:pt x="19910" y="75868"/>
                      <a:pt x="8816" y="71308"/>
                      <a:pt x="457" y="62950"/>
                    </a:cubicBezTo>
                    <a:lnTo>
                      <a:pt x="1" y="63406"/>
                    </a:lnTo>
                    <a:cubicBezTo>
                      <a:pt x="8481" y="71886"/>
                      <a:pt x="19758" y="76567"/>
                      <a:pt x="31734" y="76567"/>
                    </a:cubicBezTo>
                    <a:cubicBezTo>
                      <a:pt x="43740" y="76567"/>
                      <a:pt x="54987" y="71886"/>
                      <a:pt x="63346" y="63466"/>
                    </a:cubicBezTo>
                    <a:cubicBezTo>
                      <a:pt x="71826" y="54986"/>
                      <a:pt x="76476" y="43709"/>
                      <a:pt x="76476" y="31733"/>
                    </a:cubicBezTo>
                    <a:cubicBezTo>
                      <a:pt x="76476" y="19727"/>
                      <a:pt x="71826" y="8481"/>
                      <a:pt x="6334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231725" y="2013875"/>
                <a:ext cx="1861000" cy="1759175"/>
              </a:xfrm>
              <a:custGeom>
                <a:rect b="b" l="l" r="r" t="t"/>
                <a:pathLst>
                  <a:path extrusionOk="0" h="70367" w="74440">
                    <a:moveTo>
                      <a:pt x="58329" y="0"/>
                    </a:moveTo>
                    <a:lnTo>
                      <a:pt x="57874" y="456"/>
                    </a:lnTo>
                    <a:cubicBezTo>
                      <a:pt x="73679" y="16262"/>
                      <a:pt x="73710" y="42037"/>
                      <a:pt x="57874" y="57874"/>
                    </a:cubicBezTo>
                    <a:cubicBezTo>
                      <a:pt x="49952" y="65780"/>
                      <a:pt x="39550" y="69739"/>
                      <a:pt x="29150" y="69739"/>
                    </a:cubicBezTo>
                    <a:cubicBezTo>
                      <a:pt x="18759" y="69739"/>
                      <a:pt x="8370" y="65788"/>
                      <a:pt x="456" y="57874"/>
                    </a:cubicBezTo>
                    <a:lnTo>
                      <a:pt x="0" y="58330"/>
                    </a:lnTo>
                    <a:cubicBezTo>
                      <a:pt x="8055" y="66354"/>
                      <a:pt x="18602" y="70366"/>
                      <a:pt x="29180" y="70366"/>
                    </a:cubicBezTo>
                    <a:cubicBezTo>
                      <a:pt x="39727" y="70366"/>
                      <a:pt x="50305" y="66354"/>
                      <a:pt x="58329" y="58360"/>
                    </a:cubicBezTo>
                    <a:cubicBezTo>
                      <a:pt x="74439" y="42250"/>
                      <a:pt x="74439" y="16080"/>
                      <a:pt x="5832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294025" y="2076175"/>
                <a:ext cx="1699900" cy="1607200"/>
              </a:xfrm>
              <a:custGeom>
                <a:rect b="b" l="l" r="r" t="t"/>
                <a:pathLst>
                  <a:path extrusionOk="0" h="64288" w="67996">
                    <a:moveTo>
                      <a:pt x="53284" y="1"/>
                    </a:moveTo>
                    <a:lnTo>
                      <a:pt x="52828" y="457"/>
                    </a:lnTo>
                    <a:cubicBezTo>
                      <a:pt x="67266" y="14895"/>
                      <a:pt x="67266" y="38360"/>
                      <a:pt x="52828" y="52798"/>
                    </a:cubicBezTo>
                    <a:cubicBezTo>
                      <a:pt x="45609" y="60017"/>
                      <a:pt x="36126" y="63626"/>
                      <a:pt x="26642" y="63626"/>
                    </a:cubicBezTo>
                    <a:cubicBezTo>
                      <a:pt x="17159" y="63626"/>
                      <a:pt x="7675" y="60017"/>
                      <a:pt x="457" y="52798"/>
                    </a:cubicBezTo>
                    <a:lnTo>
                      <a:pt x="1" y="53254"/>
                    </a:lnTo>
                    <a:cubicBezTo>
                      <a:pt x="7387" y="60579"/>
                      <a:pt x="17022" y="64288"/>
                      <a:pt x="26688" y="64288"/>
                    </a:cubicBezTo>
                    <a:cubicBezTo>
                      <a:pt x="36323" y="64288"/>
                      <a:pt x="45989" y="60640"/>
                      <a:pt x="53284" y="53284"/>
                    </a:cubicBezTo>
                    <a:cubicBezTo>
                      <a:pt x="67996" y="38603"/>
                      <a:pt x="67996" y="14682"/>
                      <a:pt x="5328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57850" y="2140775"/>
                <a:ext cx="1455225" cy="1452925"/>
              </a:xfrm>
              <a:custGeom>
                <a:rect b="b" l="l" r="r" t="t"/>
                <a:pathLst>
                  <a:path extrusionOk="0" h="58117" w="58209">
                    <a:moveTo>
                      <a:pt x="48208" y="0"/>
                    </a:moveTo>
                    <a:lnTo>
                      <a:pt x="47752" y="456"/>
                    </a:lnTo>
                    <a:cubicBezTo>
                      <a:pt x="54075" y="6748"/>
                      <a:pt x="57570" y="15137"/>
                      <a:pt x="57570" y="24074"/>
                    </a:cubicBezTo>
                    <a:cubicBezTo>
                      <a:pt x="57570" y="33010"/>
                      <a:pt x="54075" y="41399"/>
                      <a:pt x="47752" y="47722"/>
                    </a:cubicBezTo>
                    <a:cubicBezTo>
                      <a:pt x="41248" y="54226"/>
                      <a:pt x="32684" y="57479"/>
                      <a:pt x="24116" y="57479"/>
                    </a:cubicBezTo>
                    <a:cubicBezTo>
                      <a:pt x="15548" y="57479"/>
                      <a:pt x="6977" y="54226"/>
                      <a:pt x="457" y="47722"/>
                    </a:cubicBezTo>
                    <a:lnTo>
                      <a:pt x="1" y="48177"/>
                    </a:lnTo>
                    <a:cubicBezTo>
                      <a:pt x="6657" y="54804"/>
                      <a:pt x="15381" y="58117"/>
                      <a:pt x="24135" y="58117"/>
                    </a:cubicBezTo>
                    <a:cubicBezTo>
                      <a:pt x="32859" y="58117"/>
                      <a:pt x="41613" y="54804"/>
                      <a:pt x="48208" y="48238"/>
                    </a:cubicBezTo>
                    <a:cubicBezTo>
                      <a:pt x="54683" y="41794"/>
                      <a:pt x="58209" y="33223"/>
                      <a:pt x="58209" y="24104"/>
                    </a:cubicBezTo>
                    <a:cubicBezTo>
                      <a:pt x="58209" y="14985"/>
                      <a:pt x="54683" y="6444"/>
                      <a:pt x="4820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421700" y="2202325"/>
                <a:ext cx="1376950" cy="1302475"/>
              </a:xfrm>
              <a:custGeom>
                <a:rect b="b" l="l" r="r" t="t"/>
                <a:pathLst>
                  <a:path extrusionOk="0" h="52099" w="55078">
                    <a:moveTo>
                      <a:pt x="43162" y="0"/>
                    </a:moveTo>
                    <a:lnTo>
                      <a:pt x="42706" y="456"/>
                    </a:lnTo>
                    <a:cubicBezTo>
                      <a:pt x="54317" y="12128"/>
                      <a:pt x="54317" y="31034"/>
                      <a:pt x="42706" y="42706"/>
                    </a:cubicBezTo>
                    <a:cubicBezTo>
                      <a:pt x="36870" y="48512"/>
                      <a:pt x="29226" y="51415"/>
                      <a:pt x="21581" y="51415"/>
                    </a:cubicBezTo>
                    <a:cubicBezTo>
                      <a:pt x="13936" y="51415"/>
                      <a:pt x="6292" y="48512"/>
                      <a:pt x="456" y="42706"/>
                    </a:cubicBezTo>
                    <a:lnTo>
                      <a:pt x="0" y="43162"/>
                    </a:lnTo>
                    <a:cubicBezTo>
                      <a:pt x="5927" y="49120"/>
                      <a:pt x="13739" y="52099"/>
                      <a:pt x="21581" y="52099"/>
                    </a:cubicBezTo>
                    <a:cubicBezTo>
                      <a:pt x="29393" y="52099"/>
                      <a:pt x="37235" y="49120"/>
                      <a:pt x="43162" y="43193"/>
                    </a:cubicBezTo>
                    <a:cubicBezTo>
                      <a:pt x="55077" y="31278"/>
                      <a:pt x="55047" y="11885"/>
                      <a:pt x="4316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 name="Google Shape;29;p2"/>
            <p:cNvGrpSpPr/>
            <p:nvPr/>
          </p:nvGrpSpPr>
          <p:grpSpPr>
            <a:xfrm>
              <a:off x="8377004" y="2661872"/>
              <a:ext cx="344342" cy="343682"/>
              <a:chOff x="6430825" y="1762350"/>
              <a:chExt cx="404300" cy="403525"/>
            </a:xfrm>
          </p:grpSpPr>
          <p:sp>
            <p:nvSpPr>
              <p:cNvPr id="30" name="Google Shape;30;p2"/>
              <p:cNvSpPr/>
              <p:nvPr/>
            </p:nvSpPr>
            <p:spPr>
              <a:xfrm>
                <a:off x="6430825" y="1762350"/>
                <a:ext cx="48650" cy="48650"/>
              </a:xfrm>
              <a:custGeom>
                <a:rect b="b" l="l" r="r" t="t"/>
                <a:pathLst>
                  <a:path extrusionOk="0" h="1946" w="1946">
                    <a:moveTo>
                      <a:pt x="1" y="0"/>
                    </a:moveTo>
                    <a:lnTo>
                      <a:pt x="1" y="1946"/>
                    </a:lnTo>
                    <a:lnTo>
                      <a:pt x="194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430825" y="1762350"/>
                <a:ext cx="138325" cy="137550"/>
              </a:xfrm>
              <a:custGeom>
                <a:rect b="b" l="l" r="r" t="t"/>
                <a:pathLst>
                  <a:path extrusionOk="0" h="5502" w="5533">
                    <a:moveTo>
                      <a:pt x="3587" y="0"/>
                    </a:moveTo>
                    <a:lnTo>
                      <a:pt x="1" y="3587"/>
                    </a:lnTo>
                    <a:lnTo>
                      <a:pt x="1" y="5502"/>
                    </a:lnTo>
                    <a:lnTo>
                      <a:pt x="55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430825" y="1762350"/>
                <a:ext cx="404300" cy="403525"/>
              </a:xfrm>
              <a:custGeom>
                <a:rect b="b" l="l" r="r" t="t"/>
                <a:pathLst>
                  <a:path extrusionOk="0" h="16141" w="16172">
                    <a:moveTo>
                      <a:pt x="14317" y="0"/>
                    </a:moveTo>
                    <a:lnTo>
                      <a:pt x="1" y="14286"/>
                    </a:lnTo>
                    <a:lnTo>
                      <a:pt x="1" y="16140"/>
                    </a:lnTo>
                    <a:lnTo>
                      <a:pt x="16171"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430825" y="1762350"/>
                <a:ext cx="316150" cy="315375"/>
              </a:xfrm>
              <a:custGeom>
                <a:rect b="b" l="l" r="r" t="t"/>
                <a:pathLst>
                  <a:path extrusionOk="0" h="12615" w="12646">
                    <a:moveTo>
                      <a:pt x="10730" y="0"/>
                    </a:moveTo>
                    <a:lnTo>
                      <a:pt x="1" y="10730"/>
                    </a:lnTo>
                    <a:lnTo>
                      <a:pt x="1" y="12615"/>
                    </a:lnTo>
                    <a:lnTo>
                      <a:pt x="1264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30825" y="1762350"/>
                <a:ext cx="226475" cy="226475"/>
              </a:xfrm>
              <a:custGeom>
                <a:rect b="b" l="l" r="r" t="t"/>
                <a:pathLst>
                  <a:path extrusionOk="0" h="9059" w="9059">
                    <a:moveTo>
                      <a:pt x="7174" y="0"/>
                    </a:moveTo>
                    <a:lnTo>
                      <a:pt x="1" y="7143"/>
                    </a:lnTo>
                    <a:lnTo>
                      <a:pt x="1" y="9058"/>
                    </a:lnTo>
                    <a:lnTo>
                      <a:pt x="9058"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2"/>
            <p:cNvSpPr/>
            <p:nvPr/>
          </p:nvSpPr>
          <p:spPr>
            <a:xfrm>
              <a:off x="8617558" y="79142"/>
              <a:ext cx="355011" cy="355011"/>
            </a:xfrm>
            <a:custGeom>
              <a:rect b="b" l="l" r="r" t="t"/>
              <a:pathLst>
                <a:path extrusionOk="0" h="11703" w="11703">
                  <a:moveTo>
                    <a:pt x="5837" y="3101"/>
                  </a:moveTo>
                  <a:cubicBezTo>
                    <a:pt x="7417" y="3101"/>
                    <a:pt x="8633" y="4347"/>
                    <a:pt x="8633" y="5867"/>
                  </a:cubicBezTo>
                  <a:cubicBezTo>
                    <a:pt x="8633" y="7386"/>
                    <a:pt x="7356" y="8663"/>
                    <a:pt x="5837" y="8663"/>
                  </a:cubicBezTo>
                  <a:cubicBezTo>
                    <a:pt x="4286" y="8663"/>
                    <a:pt x="3071" y="7417"/>
                    <a:pt x="3071" y="5867"/>
                  </a:cubicBezTo>
                  <a:cubicBezTo>
                    <a:pt x="3071" y="4316"/>
                    <a:pt x="4317" y="3101"/>
                    <a:pt x="5837" y="3101"/>
                  </a:cubicBezTo>
                  <a:close/>
                  <a:moveTo>
                    <a:pt x="5837" y="0"/>
                  </a:moveTo>
                  <a:cubicBezTo>
                    <a:pt x="2615" y="0"/>
                    <a:pt x="1" y="2645"/>
                    <a:pt x="1" y="5867"/>
                  </a:cubicBezTo>
                  <a:cubicBezTo>
                    <a:pt x="1" y="9089"/>
                    <a:pt x="2615" y="11703"/>
                    <a:pt x="5837" y="11703"/>
                  </a:cubicBezTo>
                  <a:cubicBezTo>
                    <a:pt x="9089" y="11703"/>
                    <a:pt x="11703" y="9089"/>
                    <a:pt x="11703" y="5867"/>
                  </a:cubicBezTo>
                  <a:cubicBezTo>
                    <a:pt x="11703" y="2645"/>
                    <a:pt x="9089" y="0"/>
                    <a:pt x="5837" y="0"/>
                  </a:cubicBez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308667" y="165815"/>
              <a:ext cx="183496" cy="182586"/>
            </a:xfrm>
            <a:custGeom>
              <a:rect b="b" l="l" r="r" t="t"/>
              <a:pathLst>
                <a:path extrusionOk="0" h="6019" w="6049">
                  <a:moveTo>
                    <a:pt x="3009" y="1551"/>
                  </a:moveTo>
                  <a:cubicBezTo>
                    <a:pt x="3799" y="1551"/>
                    <a:pt x="4438" y="2219"/>
                    <a:pt x="4438" y="3010"/>
                  </a:cubicBezTo>
                  <a:cubicBezTo>
                    <a:pt x="4438" y="3800"/>
                    <a:pt x="3799" y="4438"/>
                    <a:pt x="3009" y="4438"/>
                  </a:cubicBezTo>
                  <a:cubicBezTo>
                    <a:pt x="2188" y="4438"/>
                    <a:pt x="1550" y="3800"/>
                    <a:pt x="1550" y="3010"/>
                  </a:cubicBezTo>
                  <a:cubicBezTo>
                    <a:pt x="1550" y="2219"/>
                    <a:pt x="2188" y="1551"/>
                    <a:pt x="3009" y="1551"/>
                  </a:cubicBezTo>
                  <a:close/>
                  <a:moveTo>
                    <a:pt x="3009" y="0"/>
                  </a:moveTo>
                  <a:cubicBezTo>
                    <a:pt x="1337" y="0"/>
                    <a:pt x="0" y="1368"/>
                    <a:pt x="0" y="3010"/>
                  </a:cubicBezTo>
                  <a:cubicBezTo>
                    <a:pt x="0" y="4681"/>
                    <a:pt x="1368" y="6019"/>
                    <a:pt x="3009" y="6019"/>
                  </a:cubicBezTo>
                  <a:cubicBezTo>
                    <a:pt x="4681" y="6019"/>
                    <a:pt x="5988" y="4651"/>
                    <a:pt x="5988" y="3010"/>
                  </a:cubicBezTo>
                  <a:cubicBezTo>
                    <a:pt x="6049" y="1338"/>
                    <a:pt x="4681" y="0"/>
                    <a:pt x="3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8774299" y="515223"/>
              <a:ext cx="41529" cy="1370202"/>
              <a:chOff x="7306225" y="982700"/>
              <a:chExt cx="34225" cy="1129225"/>
            </a:xfrm>
          </p:grpSpPr>
          <p:sp>
            <p:nvSpPr>
              <p:cNvPr id="38" name="Google Shape;38;p2"/>
              <p:cNvSpPr/>
              <p:nvPr/>
            </p:nvSpPr>
            <p:spPr>
              <a:xfrm>
                <a:off x="7306225" y="982700"/>
                <a:ext cx="34225" cy="34225"/>
              </a:xfrm>
              <a:custGeom>
                <a:rect b="b" l="l" r="r" t="t"/>
                <a:pathLst>
                  <a:path extrusionOk="0" h="1369" w="1369">
                    <a:moveTo>
                      <a:pt x="669" y="0"/>
                    </a:moveTo>
                    <a:cubicBezTo>
                      <a:pt x="304" y="0"/>
                      <a:pt x="0" y="304"/>
                      <a:pt x="0" y="669"/>
                    </a:cubicBezTo>
                    <a:cubicBezTo>
                      <a:pt x="0" y="1064"/>
                      <a:pt x="304" y="133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306225" y="1139225"/>
                <a:ext cx="34225" cy="34225"/>
              </a:xfrm>
              <a:custGeom>
                <a:rect b="b" l="l" r="r" t="t"/>
                <a:pathLst>
                  <a:path extrusionOk="0" h="1369" w="1369">
                    <a:moveTo>
                      <a:pt x="669" y="1"/>
                    </a:moveTo>
                    <a:cubicBezTo>
                      <a:pt x="304" y="1"/>
                      <a:pt x="0" y="305"/>
                      <a:pt x="0" y="700"/>
                    </a:cubicBezTo>
                    <a:cubicBezTo>
                      <a:pt x="0" y="1034"/>
                      <a:pt x="304" y="1338"/>
                      <a:pt x="669" y="1369"/>
                    </a:cubicBezTo>
                    <a:cubicBezTo>
                      <a:pt x="1064" y="1369"/>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7306225" y="1295000"/>
                <a:ext cx="34225" cy="34225"/>
              </a:xfrm>
              <a:custGeom>
                <a:rect b="b" l="l" r="r" t="t"/>
                <a:pathLst>
                  <a:path extrusionOk="0" h="1369" w="1369">
                    <a:moveTo>
                      <a:pt x="669" y="1"/>
                    </a:moveTo>
                    <a:cubicBezTo>
                      <a:pt x="304" y="1"/>
                      <a:pt x="0" y="305"/>
                      <a:pt x="0" y="700"/>
                    </a:cubicBezTo>
                    <a:cubicBezTo>
                      <a:pt x="0" y="1065"/>
                      <a:pt x="304" y="1369"/>
                      <a:pt x="669" y="1369"/>
                    </a:cubicBezTo>
                    <a:cubicBezTo>
                      <a:pt x="1064" y="1369"/>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7306225" y="1451550"/>
                <a:ext cx="34225" cy="34225"/>
              </a:xfrm>
              <a:custGeom>
                <a:rect b="b" l="l" r="r" t="t"/>
                <a:pathLst>
                  <a:path extrusionOk="0" h="1369" w="1369">
                    <a:moveTo>
                      <a:pt x="669" y="0"/>
                    </a:moveTo>
                    <a:cubicBezTo>
                      <a:pt x="304" y="0"/>
                      <a:pt x="0" y="304"/>
                      <a:pt x="0" y="700"/>
                    </a:cubicBezTo>
                    <a:cubicBezTo>
                      <a:pt x="0" y="1064"/>
                      <a:pt x="304" y="1368"/>
                      <a:pt x="669" y="1368"/>
                    </a:cubicBezTo>
                    <a:cubicBezTo>
                      <a:pt x="1064" y="1368"/>
                      <a:pt x="1368" y="1064"/>
                      <a:pt x="1368" y="700"/>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7306225" y="1608850"/>
                <a:ext cx="34225" cy="34225"/>
              </a:xfrm>
              <a:custGeom>
                <a:rect b="b" l="l" r="r" t="t"/>
                <a:pathLst>
                  <a:path extrusionOk="0" h="1369" w="1369">
                    <a:moveTo>
                      <a:pt x="669" y="0"/>
                    </a:moveTo>
                    <a:cubicBezTo>
                      <a:pt x="304" y="0"/>
                      <a:pt x="0" y="304"/>
                      <a:pt x="0" y="669"/>
                    </a:cubicBezTo>
                    <a:cubicBezTo>
                      <a:pt x="0" y="1003"/>
                      <a:pt x="304" y="1307"/>
                      <a:pt x="669" y="1368"/>
                    </a:cubicBezTo>
                    <a:cubicBezTo>
                      <a:pt x="1064" y="1368"/>
                      <a:pt x="1368" y="103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7306225" y="1763875"/>
                <a:ext cx="34225" cy="34975"/>
              </a:xfrm>
              <a:custGeom>
                <a:rect b="b" l="l" r="r" t="t"/>
                <a:pathLst>
                  <a:path extrusionOk="0" h="1399" w="1369">
                    <a:moveTo>
                      <a:pt x="669" y="0"/>
                    </a:moveTo>
                    <a:cubicBezTo>
                      <a:pt x="304" y="0"/>
                      <a:pt x="0" y="334"/>
                      <a:pt x="0" y="699"/>
                    </a:cubicBezTo>
                    <a:cubicBezTo>
                      <a:pt x="0" y="1094"/>
                      <a:pt x="304" y="1398"/>
                      <a:pt x="669" y="1398"/>
                    </a:cubicBezTo>
                    <a:cubicBezTo>
                      <a:pt x="1064" y="1398"/>
                      <a:pt x="1368" y="1094"/>
                      <a:pt x="1368" y="699"/>
                    </a:cubicBezTo>
                    <a:cubicBezTo>
                      <a:pt x="1368" y="33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7306225" y="1921150"/>
                <a:ext cx="34225" cy="34225"/>
              </a:xfrm>
              <a:custGeom>
                <a:rect b="b" l="l" r="r" t="t"/>
                <a:pathLst>
                  <a:path extrusionOk="0" h="1369" w="1369">
                    <a:moveTo>
                      <a:pt x="669" y="1"/>
                    </a:moveTo>
                    <a:cubicBezTo>
                      <a:pt x="304" y="1"/>
                      <a:pt x="0" y="305"/>
                      <a:pt x="0" y="670"/>
                    </a:cubicBezTo>
                    <a:cubicBezTo>
                      <a:pt x="0" y="1065"/>
                      <a:pt x="304" y="1369"/>
                      <a:pt x="669" y="1369"/>
                    </a:cubicBezTo>
                    <a:cubicBezTo>
                      <a:pt x="1064" y="1369"/>
                      <a:pt x="1368" y="1065"/>
                      <a:pt x="1368" y="67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7306225" y="2077700"/>
                <a:ext cx="34225" cy="34225"/>
              </a:xfrm>
              <a:custGeom>
                <a:rect b="b" l="l" r="r" t="t"/>
                <a:pathLst>
                  <a:path extrusionOk="0" h="1369" w="1369">
                    <a:moveTo>
                      <a:pt x="669" y="1"/>
                    </a:moveTo>
                    <a:cubicBezTo>
                      <a:pt x="304" y="1"/>
                      <a:pt x="0" y="304"/>
                      <a:pt x="0" y="700"/>
                    </a:cubicBezTo>
                    <a:cubicBezTo>
                      <a:pt x="0" y="1034"/>
                      <a:pt x="304" y="1338"/>
                      <a:pt x="669" y="1368"/>
                    </a:cubicBezTo>
                    <a:cubicBezTo>
                      <a:pt x="1064" y="1368"/>
                      <a:pt x="1368" y="1064"/>
                      <a:pt x="1368" y="700"/>
                    </a:cubicBezTo>
                    <a:cubicBezTo>
                      <a:pt x="1368" y="304"/>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p:nvPr/>
          </p:nvSpPr>
          <p:spPr>
            <a:xfrm>
              <a:off x="175263" y="3201125"/>
              <a:ext cx="2028950" cy="1780750"/>
            </a:xfrm>
            <a:custGeom>
              <a:rect b="b" l="l" r="r" t="t"/>
              <a:pathLst>
                <a:path extrusionOk="0" h="71230" w="81158">
                  <a:moveTo>
                    <a:pt x="22908" y="0"/>
                  </a:moveTo>
                  <a:cubicBezTo>
                    <a:pt x="22068" y="0"/>
                    <a:pt x="21220" y="50"/>
                    <a:pt x="20366" y="152"/>
                  </a:cubicBezTo>
                  <a:cubicBezTo>
                    <a:pt x="8512" y="1551"/>
                    <a:pt x="1" y="12311"/>
                    <a:pt x="1399" y="24165"/>
                  </a:cubicBezTo>
                  <a:cubicBezTo>
                    <a:pt x="2129" y="30275"/>
                    <a:pt x="5320" y="35472"/>
                    <a:pt x="9849" y="38907"/>
                  </a:cubicBezTo>
                  <a:cubicBezTo>
                    <a:pt x="10062" y="39089"/>
                    <a:pt x="10335" y="39272"/>
                    <a:pt x="10548" y="39484"/>
                  </a:cubicBezTo>
                  <a:cubicBezTo>
                    <a:pt x="10791" y="39667"/>
                    <a:pt x="11065" y="39849"/>
                    <a:pt x="11278" y="40032"/>
                  </a:cubicBezTo>
                  <a:cubicBezTo>
                    <a:pt x="11521" y="40244"/>
                    <a:pt x="11764" y="40427"/>
                    <a:pt x="12007" y="40609"/>
                  </a:cubicBezTo>
                  <a:cubicBezTo>
                    <a:pt x="12220" y="40791"/>
                    <a:pt x="12494" y="41004"/>
                    <a:pt x="12706" y="41187"/>
                  </a:cubicBezTo>
                  <a:cubicBezTo>
                    <a:pt x="12949" y="41369"/>
                    <a:pt x="13223" y="41551"/>
                    <a:pt x="13436" y="41764"/>
                  </a:cubicBezTo>
                  <a:cubicBezTo>
                    <a:pt x="13679" y="41946"/>
                    <a:pt x="13953" y="42129"/>
                    <a:pt x="14165" y="42311"/>
                  </a:cubicBezTo>
                  <a:cubicBezTo>
                    <a:pt x="14408" y="42524"/>
                    <a:pt x="14652" y="42706"/>
                    <a:pt x="14895" y="42889"/>
                  </a:cubicBezTo>
                  <a:cubicBezTo>
                    <a:pt x="15108" y="43071"/>
                    <a:pt x="15381" y="43284"/>
                    <a:pt x="15624" y="43466"/>
                  </a:cubicBezTo>
                  <a:cubicBezTo>
                    <a:pt x="15837" y="43649"/>
                    <a:pt x="16111" y="43831"/>
                    <a:pt x="16323" y="44044"/>
                  </a:cubicBezTo>
                  <a:cubicBezTo>
                    <a:pt x="16567" y="44226"/>
                    <a:pt x="16840" y="44409"/>
                    <a:pt x="17053" y="44591"/>
                  </a:cubicBezTo>
                  <a:cubicBezTo>
                    <a:pt x="17296" y="44804"/>
                    <a:pt x="17539" y="44986"/>
                    <a:pt x="17782" y="45168"/>
                  </a:cubicBezTo>
                  <a:cubicBezTo>
                    <a:pt x="17995" y="45351"/>
                    <a:pt x="18269" y="45564"/>
                    <a:pt x="18512" y="45746"/>
                  </a:cubicBezTo>
                  <a:cubicBezTo>
                    <a:pt x="18725" y="45928"/>
                    <a:pt x="18998" y="46111"/>
                    <a:pt x="19211" y="46323"/>
                  </a:cubicBezTo>
                  <a:cubicBezTo>
                    <a:pt x="19454" y="46506"/>
                    <a:pt x="19728" y="46688"/>
                    <a:pt x="19941" y="46871"/>
                  </a:cubicBezTo>
                  <a:cubicBezTo>
                    <a:pt x="20184" y="47083"/>
                    <a:pt x="20427" y="47266"/>
                    <a:pt x="20670" y="47448"/>
                  </a:cubicBezTo>
                  <a:cubicBezTo>
                    <a:pt x="20883" y="47630"/>
                    <a:pt x="21156" y="47843"/>
                    <a:pt x="21400" y="48026"/>
                  </a:cubicBezTo>
                  <a:cubicBezTo>
                    <a:pt x="21612" y="48208"/>
                    <a:pt x="21886" y="48390"/>
                    <a:pt x="22099" y="48603"/>
                  </a:cubicBezTo>
                  <a:cubicBezTo>
                    <a:pt x="22342" y="48785"/>
                    <a:pt x="22615" y="48968"/>
                    <a:pt x="22828" y="49150"/>
                  </a:cubicBezTo>
                  <a:cubicBezTo>
                    <a:pt x="23071" y="49363"/>
                    <a:pt x="23314" y="49545"/>
                    <a:pt x="23558" y="49728"/>
                  </a:cubicBezTo>
                  <a:cubicBezTo>
                    <a:pt x="23770" y="49910"/>
                    <a:pt x="24044" y="50123"/>
                    <a:pt x="24287" y="50305"/>
                  </a:cubicBezTo>
                  <a:cubicBezTo>
                    <a:pt x="24500" y="50488"/>
                    <a:pt x="24773" y="50670"/>
                    <a:pt x="24986" y="50883"/>
                  </a:cubicBezTo>
                  <a:cubicBezTo>
                    <a:pt x="25229" y="51065"/>
                    <a:pt x="25503" y="51248"/>
                    <a:pt x="25716" y="51430"/>
                  </a:cubicBezTo>
                  <a:cubicBezTo>
                    <a:pt x="25959" y="51643"/>
                    <a:pt x="26202" y="51825"/>
                    <a:pt x="26445" y="52007"/>
                  </a:cubicBezTo>
                  <a:cubicBezTo>
                    <a:pt x="26658" y="52190"/>
                    <a:pt x="26932" y="52403"/>
                    <a:pt x="27175" y="52585"/>
                  </a:cubicBezTo>
                  <a:cubicBezTo>
                    <a:pt x="27387" y="52767"/>
                    <a:pt x="27661" y="52950"/>
                    <a:pt x="27874" y="53162"/>
                  </a:cubicBezTo>
                  <a:cubicBezTo>
                    <a:pt x="28117" y="53345"/>
                    <a:pt x="28391" y="53527"/>
                    <a:pt x="28603" y="53710"/>
                  </a:cubicBezTo>
                  <a:cubicBezTo>
                    <a:pt x="28846" y="53922"/>
                    <a:pt x="29090" y="54105"/>
                    <a:pt x="29333" y="54287"/>
                  </a:cubicBezTo>
                  <a:cubicBezTo>
                    <a:pt x="29546" y="54469"/>
                    <a:pt x="29819" y="54682"/>
                    <a:pt x="30062" y="54865"/>
                  </a:cubicBezTo>
                  <a:cubicBezTo>
                    <a:pt x="30275" y="55047"/>
                    <a:pt x="30549" y="55229"/>
                    <a:pt x="30761" y="55442"/>
                  </a:cubicBezTo>
                  <a:cubicBezTo>
                    <a:pt x="31005" y="55625"/>
                    <a:pt x="31278" y="55807"/>
                    <a:pt x="31491" y="55989"/>
                  </a:cubicBezTo>
                  <a:cubicBezTo>
                    <a:pt x="31734" y="56202"/>
                    <a:pt x="31977" y="56384"/>
                    <a:pt x="32220" y="56567"/>
                  </a:cubicBezTo>
                  <a:cubicBezTo>
                    <a:pt x="32433" y="56749"/>
                    <a:pt x="32707" y="56962"/>
                    <a:pt x="32950" y="57144"/>
                  </a:cubicBezTo>
                  <a:cubicBezTo>
                    <a:pt x="33163" y="57327"/>
                    <a:pt x="33436" y="57509"/>
                    <a:pt x="33649" y="57722"/>
                  </a:cubicBezTo>
                  <a:cubicBezTo>
                    <a:pt x="33892" y="57904"/>
                    <a:pt x="34166" y="58087"/>
                    <a:pt x="34378" y="58269"/>
                  </a:cubicBezTo>
                  <a:cubicBezTo>
                    <a:pt x="34622" y="58482"/>
                    <a:pt x="34865" y="58664"/>
                    <a:pt x="35108" y="58846"/>
                  </a:cubicBezTo>
                  <a:cubicBezTo>
                    <a:pt x="35321" y="59029"/>
                    <a:pt x="35594" y="59242"/>
                    <a:pt x="35837" y="59424"/>
                  </a:cubicBezTo>
                  <a:cubicBezTo>
                    <a:pt x="36050" y="59606"/>
                    <a:pt x="36324" y="59789"/>
                    <a:pt x="36537" y="60001"/>
                  </a:cubicBezTo>
                  <a:cubicBezTo>
                    <a:pt x="36780" y="60184"/>
                    <a:pt x="37053" y="60366"/>
                    <a:pt x="37266" y="60549"/>
                  </a:cubicBezTo>
                  <a:cubicBezTo>
                    <a:pt x="37509" y="60761"/>
                    <a:pt x="37752" y="60944"/>
                    <a:pt x="37996" y="61126"/>
                  </a:cubicBezTo>
                  <a:cubicBezTo>
                    <a:pt x="38208" y="61308"/>
                    <a:pt x="38482" y="61521"/>
                    <a:pt x="38725" y="61704"/>
                  </a:cubicBezTo>
                  <a:cubicBezTo>
                    <a:pt x="38938" y="61886"/>
                    <a:pt x="39211" y="62068"/>
                    <a:pt x="39424" y="62281"/>
                  </a:cubicBezTo>
                  <a:cubicBezTo>
                    <a:pt x="39667" y="62464"/>
                    <a:pt x="39941" y="62646"/>
                    <a:pt x="40154" y="62828"/>
                  </a:cubicBezTo>
                  <a:cubicBezTo>
                    <a:pt x="40397" y="63041"/>
                    <a:pt x="40640" y="63223"/>
                    <a:pt x="40883" y="63406"/>
                  </a:cubicBezTo>
                  <a:cubicBezTo>
                    <a:pt x="41096" y="63588"/>
                    <a:pt x="41369" y="63801"/>
                    <a:pt x="41613" y="63983"/>
                  </a:cubicBezTo>
                  <a:cubicBezTo>
                    <a:pt x="41825" y="64166"/>
                    <a:pt x="42099" y="64348"/>
                    <a:pt x="42312" y="64561"/>
                  </a:cubicBezTo>
                  <a:cubicBezTo>
                    <a:pt x="42555" y="64743"/>
                    <a:pt x="42828" y="64926"/>
                    <a:pt x="43041" y="65108"/>
                  </a:cubicBezTo>
                  <a:cubicBezTo>
                    <a:pt x="43284" y="65321"/>
                    <a:pt x="43528" y="65503"/>
                    <a:pt x="43771" y="65685"/>
                  </a:cubicBezTo>
                  <a:cubicBezTo>
                    <a:pt x="43984" y="65868"/>
                    <a:pt x="44257" y="66081"/>
                    <a:pt x="44500" y="66263"/>
                  </a:cubicBezTo>
                  <a:cubicBezTo>
                    <a:pt x="48318" y="69396"/>
                    <a:pt x="53162" y="71229"/>
                    <a:pt x="58360" y="71229"/>
                  </a:cubicBezTo>
                  <a:cubicBezTo>
                    <a:pt x="59163" y="71229"/>
                    <a:pt x="59975" y="71185"/>
                    <a:pt x="60792" y="71096"/>
                  </a:cubicBezTo>
                  <a:cubicBezTo>
                    <a:pt x="72647" y="69667"/>
                    <a:pt x="81157" y="58938"/>
                    <a:pt x="79759" y="47083"/>
                  </a:cubicBezTo>
                  <a:cubicBezTo>
                    <a:pt x="79546" y="41369"/>
                    <a:pt x="76355" y="36171"/>
                    <a:pt x="71856" y="32737"/>
                  </a:cubicBezTo>
                  <a:cubicBezTo>
                    <a:pt x="71613" y="32554"/>
                    <a:pt x="71340" y="32372"/>
                    <a:pt x="71127" y="32189"/>
                  </a:cubicBezTo>
                  <a:cubicBezTo>
                    <a:pt x="70884" y="31977"/>
                    <a:pt x="70610" y="31794"/>
                    <a:pt x="70397" y="31612"/>
                  </a:cubicBezTo>
                  <a:cubicBezTo>
                    <a:pt x="70185" y="31430"/>
                    <a:pt x="69911" y="31217"/>
                    <a:pt x="69668" y="31034"/>
                  </a:cubicBezTo>
                  <a:cubicBezTo>
                    <a:pt x="69455" y="30852"/>
                    <a:pt x="69182" y="30670"/>
                    <a:pt x="68938" y="30457"/>
                  </a:cubicBezTo>
                  <a:cubicBezTo>
                    <a:pt x="68726" y="30275"/>
                    <a:pt x="68452" y="30092"/>
                    <a:pt x="68239" y="29910"/>
                  </a:cubicBezTo>
                  <a:cubicBezTo>
                    <a:pt x="67996" y="29697"/>
                    <a:pt x="67723" y="29515"/>
                    <a:pt x="67510" y="29332"/>
                  </a:cubicBezTo>
                  <a:cubicBezTo>
                    <a:pt x="67267" y="29150"/>
                    <a:pt x="67023" y="28937"/>
                    <a:pt x="66780" y="28755"/>
                  </a:cubicBezTo>
                  <a:cubicBezTo>
                    <a:pt x="66568" y="28572"/>
                    <a:pt x="66294" y="28390"/>
                    <a:pt x="66051" y="28177"/>
                  </a:cubicBezTo>
                  <a:cubicBezTo>
                    <a:pt x="65838" y="27995"/>
                    <a:pt x="65564" y="27812"/>
                    <a:pt x="65352" y="27630"/>
                  </a:cubicBezTo>
                  <a:cubicBezTo>
                    <a:pt x="65109" y="27417"/>
                    <a:pt x="64835" y="27235"/>
                    <a:pt x="64622" y="27053"/>
                  </a:cubicBezTo>
                  <a:cubicBezTo>
                    <a:pt x="64379" y="26870"/>
                    <a:pt x="64136" y="26657"/>
                    <a:pt x="63893" y="26475"/>
                  </a:cubicBezTo>
                  <a:cubicBezTo>
                    <a:pt x="63680" y="26293"/>
                    <a:pt x="63406" y="26110"/>
                    <a:pt x="63163" y="25898"/>
                  </a:cubicBezTo>
                  <a:cubicBezTo>
                    <a:pt x="62950" y="25715"/>
                    <a:pt x="62677" y="25533"/>
                    <a:pt x="62464" y="25350"/>
                  </a:cubicBezTo>
                  <a:cubicBezTo>
                    <a:pt x="62221" y="25138"/>
                    <a:pt x="61947" y="24955"/>
                    <a:pt x="61735" y="24773"/>
                  </a:cubicBezTo>
                  <a:cubicBezTo>
                    <a:pt x="61491" y="24591"/>
                    <a:pt x="61248" y="24378"/>
                    <a:pt x="61005" y="24195"/>
                  </a:cubicBezTo>
                  <a:cubicBezTo>
                    <a:pt x="60792" y="24013"/>
                    <a:pt x="60519" y="23831"/>
                    <a:pt x="60276" y="23618"/>
                  </a:cubicBezTo>
                  <a:cubicBezTo>
                    <a:pt x="60063" y="23436"/>
                    <a:pt x="59789" y="23253"/>
                    <a:pt x="59577" y="23071"/>
                  </a:cubicBezTo>
                  <a:cubicBezTo>
                    <a:pt x="59333" y="22858"/>
                    <a:pt x="59060" y="22676"/>
                    <a:pt x="58847" y="22493"/>
                  </a:cubicBezTo>
                  <a:cubicBezTo>
                    <a:pt x="58604" y="22311"/>
                    <a:pt x="58361" y="22098"/>
                    <a:pt x="58118" y="21916"/>
                  </a:cubicBezTo>
                  <a:cubicBezTo>
                    <a:pt x="57905" y="21733"/>
                    <a:pt x="57631" y="21551"/>
                    <a:pt x="57388" y="21338"/>
                  </a:cubicBezTo>
                  <a:cubicBezTo>
                    <a:pt x="57175" y="21156"/>
                    <a:pt x="56902" y="20973"/>
                    <a:pt x="56689" y="20791"/>
                  </a:cubicBezTo>
                  <a:cubicBezTo>
                    <a:pt x="56446" y="20578"/>
                    <a:pt x="56172" y="20396"/>
                    <a:pt x="55959" y="20214"/>
                  </a:cubicBezTo>
                  <a:cubicBezTo>
                    <a:pt x="55716" y="20031"/>
                    <a:pt x="55473" y="19818"/>
                    <a:pt x="55230" y="19636"/>
                  </a:cubicBezTo>
                  <a:cubicBezTo>
                    <a:pt x="55017" y="19454"/>
                    <a:pt x="54744" y="19271"/>
                    <a:pt x="54500" y="19059"/>
                  </a:cubicBezTo>
                  <a:cubicBezTo>
                    <a:pt x="54288" y="18876"/>
                    <a:pt x="54014" y="18694"/>
                    <a:pt x="53801" y="18511"/>
                  </a:cubicBezTo>
                  <a:cubicBezTo>
                    <a:pt x="53558" y="18299"/>
                    <a:pt x="53285" y="18116"/>
                    <a:pt x="53072" y="17934"/>
                  </a:cubicBezTo>
                  <a:cubicBezTo>
                    <a:pt x="52829" y="17752"/>
                    <a:pt x="52585" y="17539"/>
                    <a:pt x="52342" y="17356"/>
                  </a:cubicBezTo>
                  <a:cubicBezTo>
                    <a:pt x="52130" y="17174"/>
                    <a:pt x="51856" y="16992"/>
                    <a:pt x="51613" y="16779"/>
                  </a:cubicBezTo>
                  <a:cubicBezTo>
                    <a:pt x="51400" y="16596"/>
                    <a:pt x="51127" y="16414"/>
                    <a:pt x="50914" y="16232"/>
                  </a:cubicBezTo>
                  <a:cubicBezTo>
                    <a:pt x="50671" y="16019"/>
                    <a:pt x="50397" y="15837"/>
                    <a:pt x="50184" y="15654"/>
                  </a:cubicBezTo>
                  <a:cubicBezTo>
                    <a:pt x="49941" y="15472"/>
                    <a:pt x="49698" y="15259"/>
                    <a:pt x="49455" y="15077"/>
                  </a:cubicBezTo>
                  <a:cubicBezTo>
                    <a:pt x="49242" y="14894"/>
                    <a:pt x="48968" y="14712"/>
                    <a:pt x="48725" y="14499"/>
                  </a:cubicBezTo>
                  <a:cubicBezTo>
                    <a:pt x="48512" y="14317"/>
                    <a:pt x="48239" y="14134"/>
                    <a:pt x="48026" y="13952"/>
                  </a:cubicBezTo>
                  <a:cubicBezTo>
                    <a:pt x="47783" y="13739"/>
                    <a:pt x="47509" y="13557"/>
                    <a:pt x="47297" y="13375"/>
                  </a:cubicBezTo>
                  <a:cubicBezTo>
                    <a:pt x="47053" y="13192"/>
                    <a:pt x="46810" y="12979"/>
                    <a:pt x="46567" y="12797"/>
                  </a:cubicBezTo>
                  <a:cubicBezTo>
                    <a:pt x="46354" y="12615"/>
                    <a:pt x="46081" y="12432"/>
                    <a:pt x="45838" y="12220"/>
                  </a:cubicBezTo>
                  <a:cubicBezTo>
                    <a:pt x="45625" y="12037"/>
                    <a:pt x="45351" y="11855"/>
                    <a:pt x="45139" y="11672"/>
                  </a:cubicBezTo>
                  <a:cubicBezTo>
                    <a:pt x="44895" y="11460"/>
                    <a:pt x="44622" y="11277"/>
                    <a:pt x="44409" y="11095"/>
                  </a:cubicBezTo>
                  <a:cubicBezTo>
                    <a:pt x="44166" y="10912"/>
                    <a:pt x="43923" y="10700"/>
                    <a:pt x="43680" y="10517"/>
                  </a:cubicBezTo>
                  <a:cubicBezTo>
                    <a:pt x="43467" y="10335"/>
                    <a:pt x="43193" y="10153"/>
                    <a:pt x="42950" y="9940"/>
                  </a:cubicBezTo>
                  <a:cubicBezTo>
                    <a:pt x="42737" y="9757"/>
                    <a:pt x="42464" y="9575"/>
                    <a:pt x="42251" y="9393"/>
                  </a:cubicBezTo>
                  <a:cubicBezTo>
                    <a:pt x="42008" y="9180"/>
                    <a:pt x="41734" y="8998"/>
                    <a:pt x="41521" y="8815"/>
                  </a:cubicBezTo>
                  <a:cubicBezTo>
                    <a:pt x="41278" y="8633"/>
                    <a:pt x="41035" y="8420"/>
                    <a:pt x="40792" y="8238"/>
                  </a:cubicBezTo>
                  <a:cubicBezTo>
                    <a:pt x="40579" y="8055"/>
                    <a:pt x="40306" y="7873"/>
                    <a:pt x="40062" y="7660"/>
                  </a:cubicBezTo>
                  <a:cubicBezTo>
                    <a:pt x="39850" y="7478"/>
                    <a:pt x="39576" y="7295"/>
                    <a:pt x="39363" y="7113"/>
                  </a:cubicBezTo>
                  <a:cubicBezTo>
                    <a:pt x="39120" y="6900"/>
                    <a:pt x="38847" y="6718"/>
                    <a:pt x="38634" y="6536"/>
                  </a:cubicBezTo>
                  <a:cubicBezTo>
                    <a:pt x="38391" y="6353"/>
                    <a:pt x="38148" y="6140"/>
                    <a:pt x="37904" y="5958"/>
                  </a:cubicBezTo>
                  <a:cubicBezTo>
                    <a:pt x="37692" y="5776"/>
                    <a:pt x="37418" y="5593"/>
                    <a:pt x="37175" y="5380"/>
                  </a:cubicBezTo>
                  <a:cubicBezTo>
                    <a:pt x="32939" y="1903"/>
                    <a:pt x="28074" y="0"/>
                    <a:pt x="22908" y="0"/>
                  </a:cubicBez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81363" y="3190725"/>
              <a:ext cx="1106425" cy="1080925"/>
            </a:xfrm>
            <a:custGeom>
              <a:rect b="b" l="l" r="r" t="t"/>
              <a:pathLst>
                <a:path extrusionOk="0" h="43237" w="44257">
                  <a:moveTo>
                    <a:pt x="22119" y="1"/>
                  </a:moveTo>
                  <a:cubicBezTo>
                    <a:pt x="10623" y="1"/>
                    <a:pt x="1050" y="9064"/>
                    <a:pt x="547" y="20690"/>
                  </a:cubicBezTo>
                  <a:cubicBezTo>
                    <a:pt x="0" y="32605"/>
                    <a:pt x="9240" y="42697"/>
                    <a:pt x="21186" y="43214"/>
                  </a:cubicBezTo>
                  <a:cubicBezTo>
                    <a:pt x="21522" y="43229"/>
                    <a:pt x="21857" y="43237"/>
                    <a:pt x="22191" y="43237"/>
                  </a:cubicBezTo>
                  <a:cubicBezTo>
                    <a:pt x="33663" y="43237"/>
                    <a:pt x="43208" y="34183"/>
                    <a:pt x="43740" y="22575"/>
                  </a:cubicBezTo>
                  <a:cubicBezTo>
                    <a:pt x="44256" y="10660"/>
                    <a:pt x="35016" y="568"/>
                    <a:pt x="23070" y="21"/>
                  </a:cubicBezTo>
                  <a:cubicBezTo>
                    <a:pt x="22752" y="7"/>
                    <a:pt x="22435" y="1"/>
                    <a:pt x="221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38788" y="3467850"/>
              <a:ext cx="1092750" cy="1562350"/>
            </a:xfrm>
            <a:custGeom>
              <a:rect b="b" l="l" r="r" t="t"/>
              <a:pathLst>
                <a:path extrusionOk="0" h="62494" w="43710">
                  <a:moveTo>
                    <a:pt x="12615" y="912"/>
                  </a:moveTo>
                  <a:lnTo>
                    <a:pt x="20883" y="7295"/>
                  </a:lnTo>
                  <a:lnTo>
                    <a:pt x="14500" y="15533"/>
                  </a:lnTo>
                  <a:lnTo>
                    <a:pt x="12615" y="912"/>
                  </a:lnTo>
                  <a:close/>
                  <a:moveTo>
                    <a:pt x="12068" y="1003"/>
                  </a:moveTo>
                  <a:lnTo>
                    <a:pt x="13922" y="15624"/>
                  </a:lnTo>
                  <a:lnTo>
                    <a:pt x="5685" y="9241"/>
                  </a:lnTo>
                  <a:lnTo>
                    <a:pt x="12068" y="1003"/>
                  </a:lnTo>
                  <a:close/>
                  <a:moveTo>
                    <a:pt x="21369" y="7690"/>
                  </a:moveTo>
                  <a:lnTo>
                    <a:pt x="29910" y="14317"/>
                  </a:lnTo>
                  <a:lnTo>
                    <a:pt x="23254" y="22888"/>
                  </a:lnTo>
                  <a:lnTo>
                    <a:pt x="14712" y="16232"/>
                  </a:lnTo>
                  <a:lnTo>
                    <a:pt x="21369" y="7690"/>
                  </a:lnTo>
                  <a:close/>
                  <a:moveTo>
                    <a:pt x="14652" y="16961"/>
                  </a:moveTo>
                  <a:lnTo>
                    <a:pt x="22859" y="23283"/>
                  </a:lnTo>
                  <a:lnTo>
                    <a:pt x="16506" y="31460"/>
                  </a:lnTo>
                  <a:lnTo>
                    <a:pt x="14652" y="16961"/>
                  </a:lnTo>
                  <a:close/>
                  <a:moveTo>
                    <a:pt x="14105" y="16992"/>
                  </a:moveTo>
                  <a:lnTo>
                    <a:pt x="15959" y="31612"/>
                  </a:lnTo>
                  <a:lnTo>
                    <a:pt x="7721" y="25229"/>
                  </a:lnTo>
                  <a:lnTo>
                    <a:pt x="14105" y="16992"/>
                  </a:lnTo>
                  <a:close/>
                  <a:moveTo>
                    <a:pt x="23679" y="23831"/>
                  </a:moveTo>
                  <a:lnTo>
                    <a:pt x="31916" y="30214"/>
                  </a:lnTo>
                  <a:lnTo>
                    <a:pt x="25533" y="38451"/>
                  </a:lnTo>
                  <a:lnTo>
                    <a:pt x="23679" y="23831"/>
                  </a:lnTo>
                  <a:close/>
                  <a:moveTo>
                    <a:pt x="23162" y="24013"/>
                  </a:moveTo>
                  <a:lnTo>
                    <a:pt x="24986" y="38542"/>
                  </a:lnTo>
                  <a:lnTo>
                    <a:pt x="16810" y="32189"/>
                  </a:lnTo>
                  <a:lnTo>
                    <a:pt x="23162" y="24013"/>
                  </a:lnTo>
                  <a:close/>
                  <a:moveTo>
                    <a:pt x="7357" y="25715"/>
                  </a:moveTo>
                  <a:lnTo>
                    <a:pt x="15867" y="32311"/>
                  </a:lnTo>
                  <a:lnTo>
                    <a:pt x="9211" y="40852"/>
                  </a:lnTo>
                  <a:lnTo>
                    <a:pt x="700" y="34287"/>
                  </a:lnTo>
                  <a:lnTo>
                    <a:pt x="7357" y="25715"/>
                  </a:lnTo>
                  <a:close/>
                  <a:moveTo>
                    <a:pt x="16415" y="32676"/>
                  </a:moveTo>
                  <a:lnTo>
                    <a:pt x="24925" y="39241"/>
                  </a:lnTo>
                  <a:lnTo>
                    <a:pt x="18299" y="47813"/>
                  </a:lnTo>
                  <a:lnTo>
                    <a:pt x="9788" y="41217"/>
                  </a:lnTo>
                  <a:lnTo>
                    <a:pt x="16415" y="32676"/>
                  </a:lnTo>
                  <a:close/>
                  <a:moveTo>
                    <a:pt x="25685" y="39819"/>
                  </a:moveTo>
                  <a:lnTo>
                    <a:pt x="33953" y="46202"/>
                  </a:lnTo>
                  <a:lnTo>
                    <a:pt x="27570" y="54439"/>
                  </a:lnTo>
                  <a:lnTo>
                    <a:pt x="25685" y="39819"/>
                  </a:lnTo>
                  <a:close/>
                  <a:moveTo>
                    <a:pt x="25138" y="39940"/>
                  </a:moveTo>
                  <a:lnTo>
                    <a:pt x="26992" y="54561"/>
                  </a:lnTo>
                  <a:lnTo>
                    <a:pt x="18755" y="48177"/>
                  </a:lnTo>
                  <a:lnTo>
                    <a:pt x="25138" y="39940"/>
                  </a:lnTo>
                  <a:close/>
                  <a:moveTo>
                    <a:pt x="34439" y="46597"/>
                  </a:moveTo>
                  <a:lnTo>
                    <a:pt x="42980" y="53223"/>
                  </a:lnTo>
                  <a:lnTo>
                    <a:pt x="36324" y="61825"/>
                  </a:lnTo>
                  <a:lnTo>
                    <a:pt x="27783" y="55168"/>
                  </a:lnTo>
                  <a:lnTo>
                    <a:pt x="34439" y="46597"/>
                  </a:lnTo>
                  <a:close/>
                  <a:moveTo>
                    <a:pt x="12250" y="0"/>
                  </a:moveTo>
                  <a:cubicBezTo>
                    <a:pt x="12190" y="0"/>
                    <a:pt x="12190" y="0"/>
                    <a:pt x="12159" y="31"/>
                  </a:cubicBezTo>
                  <a:lnTo>
                    <a:pt x="12129" y="31"/>
                  </a:lnTo>
                  <a:cubicBezTo>
                    <a:pt x="12098" y="31"/>
                    <a:pt x="12098" y="92"/>
                    <a:pt x="12038" y="122"/>
                  </a:cubicBezTo>
                  <a:lnTo>
                    <a:pt x="5047" y="9149"/>
                  </a:lnTo>
                  <a:cubicBezTo>
                    <a:pt x="5016" y="9210"/>
                    <a:pt x="5016" y="9241"/>
                    <a:pt x="5016" y="9271"/>
                  </a:cubicBezTo>
                  <a:lnTo>
                    <a:pt x="5016" y="9362"/>
                  </a:lnTo>
                  <a:lnTo>
                    <a:pt x="5016" y="9393"/>
                  </a:lnTo>
                  <a:lnTo>
                    <a:pt x="5016" y="9423"/>
                  </a:lnTo>
                  <a:cubicBezTo>
                    <a:pt x="5016" y="9453"/>
                    <a:pt x="5016" y="9453"/>
                    <a:pt x="5047" y="9514"/>
                  </a:cubicBezTo>
                  <a:cubicBezTo>
                    <a:pt x="5047" y="9545"/>
                    <a:pt x="5107" y="9575"/>
                    <a:pt x="5138" y="9575"/>
                  </a:cubicBezTo>
                  <a:lnTo>
                    <a:pt x="13922" y="16384"/>
                  </a:lnTo>
                  <a:lnTo>
                    <a:pt x="7114" y="25168"/>
                  </a:lnTo>
                  <a:lnTo>
                    <a:pt x="123" y="34165"/>
                  </a:lnTo>
                  <a:cubicBezTo>
                    <a:pt x="1" y="34287"/>
                    <a:pt x="31" y="34469"/>
                    <a:pt x="153" y="34591"/>
                  </a:cubicBezTo>
                  <a:lnTo>
                    <a:pt x="9180" y="41582"/>
                  </a:lnTo>
                  <a:cubicBezTo>
                    <a:pt x="9211" y="41612"/>
                    <a:pt x="9272" y="41612"/>
                    <a:pt x="9363" y="41612"/>
                  </a:cubicBezTo>
                  <a:lnTo>
                    <a:pt x="18178" y="48451"/>
                  </a:lnTo>
                  <a:lnTo>
                    <a:pt x="27175" y="55442"/>
                  </a:lnTo>
                  <a:lnTo>
                    <a:pt x="36233" y="62433"/>
                  </a:lnTo>
                  <a:cubicBezTo>
                    <a:pt x="36293" y="62463"/>
                    <a:pt x="36385" y="62494"/>
                    <a:pt x="36445" y="62494"/>
                  </a:cubicBezTo>
                  <a:cubicBezTo>
                    <a:pt x="36537" y="62494"/>
                    <a:pt x="36597" y="62463"/>
                    <a:pt x="36628" y="62372"/>
                  </a:cubicBezTo>
                  <a:lnTo>
                    <a:pt x="43619" y="53345"/>
                  </a:lnTo>
                  <a:cubicBezTo>
                    <a:pt x="43710" y="53193"/>
                    <a:pt x="43710" y="53041"/>
                    <a:pt x="43588" y="52919"/>
                  </a:cubicBezTo>
                  <a:lnTo>
                    <a:pt x="34591" y="45928"/>
                  </a:lnTo>
                  <a:lnTo>
                    <a:pt x="25807" y="39150"/>
                  </a:lnTo>
                  <a:lnTo>
                    <a:pt x="32616" y="30366"/>
                  </a:lnTo>
                  <a:cubicBezTo>
                    <a:pt x="32646" y="30274"/>
                    <a:pt x="32676" y="30214"/>
                    <a:pt x="32676" y="30122"/>
                  </a:cubicBezTo>
                  <a:cubicBezTo>
                    <a:pt x="32676" y="30062"/>
                    <a:pt x="32646" y="29970"/>
                    <a:pt x="32585" y="29940"/>
                  </a:cubicBezTo>
                  <a:lnTo>
                    <a:pt x="23831" y="23162"/>
                  </a:lnTo>
                  <a:lnTo>
                    <a:pt x="30609" y="14438"/>
                  </a:lnTo>
                  <a:cubicBezTo>
                    <a:pt x="30640" y="14347"/>
                    <a:pt x="30670" y="14286"/>
                    <a:pt x="30670" y="14195"/>
                  </a:cubicBezTo>
                  <a:cubicBezTo>
                    <a:pt x="30670" y="14134"/>
                    <a:pt x="30640" y="14043"/>
                    <a:pt x="30549" y="14013"/>
                  </a:cubicBezTo>
                  <a:lnTo>
                    <a:pt x="21521" y="7022"/>
                  </a:lnTo>
                  <a:lnTo>
                    <a:pt x="12433" y="31"/>
                  </a:lnTo>
                  <a:cubicBezTo>
                    <a:pt x="12402" y="0"/>
                    <a:pt x="12372" y="0"/>
                    <a:pt x="123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6420916" y="0"/>
              <a:ext cx="1022975" cy="1022248"/>
            </a:xfrm>
            <a:custGeom>
              <a:rect b="b" l="l" r="r" t="t"/>
              <a:pathLst>
                <a:path extrusionOk="0" h="43588" w="43619">
                  <a:moveTo>
                    <a:pt x="21794" y="8572"/>
                  </a:moveTo>
                  <a:cubicBezTo>
                    <a:pt x="29119" y="8572"/>
                    <a:pt x="35047" y="14499"/>
                    <a:pt x="35047" y="21824"/>
                  </a:cubicBezTo>
                  <a:cubicBezTo>
                    <a:pt x="35047" y="29180"/>
                    <a:pt x="29089" y="35107"/>
                    <a:pt x="21794" y="35107"/>
                  </a:cubicBezTo>
                  <a:cubicBezTo>
                    <a:pt x="14469" y="35107"/>
                    <a:pt x="8542" y="29180"/>
                    <a:pt x="8542" y="21824"/>
                  </a:cubicBezTo>
                  <a:cubicBezTo>
                    <a:pt x="8542" y="14499"/>
                    <a:pt x="14469" y="8572"/>
                    <a:pt x="21794" y="8572"/>
                  </a:cubicBezTo>
                  <a:close/>
                  <a:moveTo>
                    <a:pt x="21794" y="0"/>
                  </a:moveTo>
                  <a:cubicBezTo>
                    <a:pt x="9757" y="0"/>
                    <a:pt x="0" y="9757"/>
                    <a:pt x="0" y="21794"/>
                  </a:cubicBezTo>
                  <a:cubicBezTo>
                    <a:pt x="0" y="33831"/>
                    <a:pt x="9757" y="43588"/>
                    <a:pt x="21794" y="43588"/>
                  </a:cubicBezTo>
                  <a:cubicBezTo>
                    <a:pt x="33831" y="43588"/>
                    <a:pt x="43618" y="33892"/>
                    <a:pt x="43618" y="21824"/>
                  </a:cubicBezTo>
                  <a:cubicBezTo>
                    <a:pt x="43618" y="9788"/>
                    <a:pt x="33831" y="0"/>
                    <a:pt x="21794" y="0"/>
                  </a:cubicBez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2"/>
            <p:cNvGrpSpPr/>
            <p:nvPr/>
          </p:nvGrpSpPr>
          <p:grpSpPr>
            <a:xfrm>
              <a:off x="5631137" y="179657"/>
              <a:ext cx="1198352" cy="533943"/>
              <a:chOff x="4282600" y="755500"/>
              <a:chExt cx="1277425" cy="569175"/>
            </a:xfrm>
          </p:grpSpPr>
          <p:sp>
            <p:nvSpPr>
              <p:cNvPr id="51" name="Google Shape;51;p2"/>
              <p:cNvSpPr/>
              <p:nvPr/>
            </p:nvSpPr>
            <p:spPr>
              <a:xfrm>
                <a:off x="5520475" y="1284375"/>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520475" y="1152900"/>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5520475" y="1020700"/>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5520475" y="887700"/>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5520475" y="755500"/>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536545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536545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5365450" y="1020700"/>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536545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5365450" y="755500"/>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5210450" y="1284375"/>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5210450" y="1152900"/>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5210450" y="1020700"/>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5210450" y="887700"/>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5210450" y="755500"/>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505617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505617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5056175" y="1020700"/>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505617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5056175" y="755500"/>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4901150"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4901150"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4901150" y="1020700"/>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4901150"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4901150"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4746150" y="1284375"/>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4746150" y="1152900"/>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4746150" y="1020700"/>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746150" y="887700"/>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4746150" y="755500"/>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4591125" y="1284375"/>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4591125" y="1152900"/>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4591125" y="1020700"/>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4591125" y="887700"/>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4591125" y="755500"/>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43762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443762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4437625" y="1020700"/>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443762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4437625"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428260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428260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282600" y="1020700"/>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428260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4282600" y="755500"/>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2"/>
            <p:cNvSpPr/>
            <p:nvPr/>
          </p:nvSpPr>
          <p:spPr>
            <a:xfrm>
              <a:off x="7664600" y="170200"/>
              <a:ext cx="196850" cy="172900"/>
            </a:xfrm>
            <a:custGeom>
              <a:rect b="b" l="l" r="r" t="t"/>
              <a:pathLst>
                <a:path extrusionOk="0" h="6916" w="7874">
                  <a:moveTo>
                    <a:pt x="3945" y="0"/>
                  </a:moveTo>
                  <a:cubicBezTo>
                    <a:pt x="3502" y="0"/>
                    <a:pt x="3051" y="86"/>
                    <a:pt x="2615" y="266"/>
                  </a:cubicBezTo>
                  <a:cubicBezTo>
                    <a:pt x="852" y="996"/>
                    <a:pt x="1" y="3032"/>
                    <a:pt x="761" y="4795"/>
                  </a:cubicBezTo>
                  <a:cubicBezTo>
                    <a:pt x="1310" y="6122"/>
                    <a:pt x="2582" y="6915"/>
                    <a:pt x="3930" y="6915"/>
                  </a:cubicBezTo>
                  <a:cubicBezTo>
                    <a:pt x="4373" y="6915"/>
                    <a:pt x="4824" y="6830"/>
                    <a:pt x="5259" y="6649"/>
                  </a:cubicBezTo>
                  <a:cubicBezTo>
                    <a:pt x="7022" y="5920"/>
                    <a:pt x="7873" y="3883"/>
                    <a:pt x="7114" y="2120"/>
                  </a:cubicBezTo>
                  <a:cubicBezTo>
                    <a:pt x="6564" y="793"/>
                    <a:pt x="5292" y="0"/>
                    <a:pt x="3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5951850" y="308652"/>
              <a:ext cx="615229" cy="912490"/>
            </a:xfrm>
            <a:custGeom>
              <a:rect b="b" l="l" r="r" t="t"/>
              <a:pathLst>
                <a:path extrusionOk="0" h="38908" w="26233">
                  <a:moveTo>
                    <a:pt x="6627" y="1"/>
                  </a:moveTo>
                  <a:cubicBezTo>
                    <a:pt x="1" y="14864"/>
                    <a:pt x="6658" y="32311"/>
                    <a:pt x="21521" y="38907"/>
                  </a:cubicBezTo>
                  <a:lnTo>
                    <a:pt x="26232" y="28360"/>
                  </a:lnTo>
                  <a:cubicBezTo>
                    <a:pt x="17175" y="24317"/>
                    <a:pt x="13162" y="13770"/>
                    <a:pt x="17175" y="4712"/>
                  </a:cubicBezTo>
                  <a:lnTo>
                    <a:pt x="6627"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2"/>
            <p:cNvGrpSpPr/>
            <p:nvPr/>
          </p:nvGrpSpPr>
          <p:grpSpPr>
            <a:xfrm>
              <a:off x="7497364" y="3063413"/>
              <a:ext cx="997279" cy="877401"/>
              <a:chOff x="2547775" y="1026125"/>
              <a:chExt cx="1218125" cy="1071700"/>
            </a:xfrm>
          </p:grpSpPr>
          <p:sp>
            <p:nvSpPr>
              <p:cNvPr id="99" name="Google Shape;99;p2"/>
              <p:cNvSpPr/>
              <p:nvPr/>
            </p:nvSpPr>
            <p:spPr>
              <a:xfrm>
                <a:off x="2547775" y="1026125"/>
                <a:ext cx="1218125" cy="1071700"/>
              </a:xfrm>
              <a:custGeom>
                <a:rect b="b" l="l" r="r" t="t"/>
                <a:pathLst>
                  <a:path extrusionOk="0" h="42868" w="48725">
                    <a:moveTo>
                      <a:pt x="24349" y="1"/>
                    </a:moveTo>
                    <a:cubicBezTo>
                      <a:pt x="21514" y="1"/>
                      <a:pt x="18633" y="566"/>
                      <a:pt x="15867" y="1759"/>
                    </a:cubicBezTo>
                    <a:cubicBezTo>
                      <a:pt x="4985" y="6470"/>
                      <a:pt x="1" y="19084"/>
                      <a:pt x="4712" y="29966"/>
                    </a:cubicBezTo>
                    <a:cubicBezTo>
                      <a:pt x="8195" y="38041"/>
                      <a:pt x="16088" y="42867"/>
                      <a:pt x="24370" y="42867"/>
                    </a:cubicBezTo>
                    <a:cubicBezTo>
                      <a:pt x="27218" y="42867"/>
                      <a:pt x="30112" y="42296"/>
                      <a:pt x="32889" y="41091"/>
                    </a:cubicBezTo>
                    <a:cubicBezTo>
                      <a:pt x="43740" y="36410"/>
                      <a:pt x="48725" y="23796"/>
                      <a:pt x="44044" y="12914"/>
                    </a:cubicBezTo>
                    <a:cubicBezTo>
                      <a:pt x="40534" y="4829"/>
                      <a:pt x="32636" y="1"/>
                      <a:pt x="24349" y="1"/>
                    </a:cubicBez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2917075" y="1351225"/>
                <a:ext cx="479525" cy="421900"/>
              </a:xfrm>
              <a:custGeom>
                <a:rect b="b" l="l" r="r" t="t"/>
                <a:pathLst>
                  <a:path extrusionOk="0" h="16876" w="19181">
                    <a:moveTo>
                      <a:pt x="9592" y="1"/>
                    </a:moveTo>
                    <a:cubicBezTo>
                      <a:pt x="8500" y="1"/>
                      <a:pt x="7391" y="216"/>
                      <a:pt x="6323" y="670"/>
                    </a:cubicBezTo>
                    <a:cubicBezTo>
                      <a:pt x="2037" y="2463"/>
                      <a:pt x="1" y="7418"/>
                      <a:pt x="1825" y="11704"/>
                    </a:cubicBezTo>
                    <a:cubicBezTo>
                      <a:pt x="3169" y="14938"/>
                      <a:pt x="6288" y="16876"/>
                      <a:pt x="9571" y="16876"/>
                    </a:cubicBezTo>
                    <a:cubicBezTo>
                      <a:pt x="10669" y="16876"/>
                      <a:pt x="11784" y="16659"/>
                      <a:pt x="12858" y="16202"/>
                    </a:cubicBezTo>
                    <a:cubicBezTo>
                      <a:pt x="17174" y="14409"/>
                      <a:pt x="19181" y="9454"/>
                      <a:pt x="17357" y="5169"/>
                    </a:cubicBezTo>
                    <a:cubicBezTo>
                      <a:pt x="16010" y="1951"/>
                      <a:pt x="12882" y="1"/>
                      <a:pt x="9592" y="1"/>
                    </a:cubicBez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673" name="Shape 673"/>
        <p:cNvGrpSpPr/>
        <p:nvPr/>
      </p:nvGrpSpPr>
      <p:grpSpPr>
        <a:xfrm>
          <a:off x="0" y="0"/>
          <a:ext cx="0" cy="0"/>
          <a:chOff x="0" y="0"/>
          <a:chExt cx="0" cy="0"/>
        </a:xfrm>
      </p:grpSpPr>
      <p:sp>
        <p:nvSpPr>
          <p:cNvPr id="674" name="Google Shape;674;p11"/>
          <p:cNvSpPr txBox="1"/>
          <p:nvPr>
            <p:ph hasCustomPrompt="1" type="title"/>
          </p:nvPr>
        </p:nvSpPr>
        <p:spPr>
          <a:xfrm rot="191">
            <a:off x="720052" y="1339482"/>
            <a:ext cx="5412300" cy="1234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9600"/>
              <a:buNone/>
              <a:defRPr sz="8100">
                <a:solidFill>
                  <a:schemeClr val="dk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75" name="Google Shape;675;p11"/>
          <p:cNvSpPr txBox="1"/>
          <p:nvPr>
            <p:ph idx="1" type="subTitle"/>
          </p:nvPr>
        </p:nvSpPr>
        <p:spPr>
          <a:xfrm>
            <a:off x="720000" y="2632607"/>
            <a:ext cx="4501200" cy="49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676" name="Google Shape;676;p11"/>
          <p:cNvGrpSpPr/>
          <p:nvPr/>
        </p:nvGrpSpPr>
        <p:grpSpPr>
          <a:xfrm>
            <a:off x="-415200" y="-160975"/>
            <a:ext cx="10483739" cy="5156300"/>
            <a:chOff x="-415200" y="-160975"/>
            <a:chExt cx="10483739" cy="5156300"/>
          </a:xfrm>
        </p:grpSpPr>
        <p:sp>
          <p:nvSpPr>
            <p:cNvPr id="677" name="Google Shape;677;p11"/>
            <p:cNvSpPr/>
            <p:nvPr/>
          </p:nvSpPr>
          <p:spPr>
            <a:xfrm>
              <a:off x="6975739" y="2178400"/>
              <a:ext cx="3092800" cy="2816925"/>
            </a:xfrm>
            <a:custGeom>
              <a:rect b="b" l="l" r="r" t="t"/>
              <a:pathLst>
                <a:path extrusionOk="0" h="112677" w="123712">
                  <a:moveTo>
                    <a:pt x="61856" y="0"/>
                  </a:moveTo>
                  <a:cubicBezTo>
                    <a:pt x="47433" y="0"/>
                    <a:pt x="33010" y="5502"/>
                    <a:pt x="22007" y="16505"/>
                  </a:cubicBezTo>
                  <a:cubicBezTo>
                    <a:pt x="1" y="38512"/>
                    <a:pt x="1" y="74196"/>
                    <a:pt x="22007" y="96172"/>
                  </a:cubicBezTo>
                  <a:cubicBezTo>
                    <a:pt x="33010" y="107175"/>
                    <a:pt x="47433" y="112677"/>
                    <a:pt x="61856" y="112677"/>
                  </a:cubicBezTo>
                  <a:cubicBezTo>
                    <a:pt x="76279" y="112677"/>
                    <a:pt x="90701" y="107175"/>
                    <a:pt x="101705" y="96172"/>
                  </a:cubicBezTo>
                  <a:cubicBezTo>
                    <a:pt x="123711" y="74196"/>
                    <a:pt x="123711" y="38512"/>
                    <a:pt x="101705" y="16505"/>
                  </a:cubicBezTo>
                  <a:cubicBezTo>
                    <a:pt x="90701" y="5502"/>
                    <a:pt x="76279" y="0"/>
                    <a:pt x="618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 name="Google Shape;678;p11"/>
            <p:cNvGrpSpPr/>
            <p:nvPr/>
          </p:nvGrpSpPr>
          <p:grpSpPr>
            <a:xfrm>
              <a:off x="6512214" y="1711050"/>
              <a:ext cx="2247025" cy="2218925"/>
              <a:chOff x="5041750" y="1823125"/>
              <a:chExt cx="2247025" cy="2218925"/>
            </a:xfrm>
          </p:grpSpPr>
          <p:sp>
            <p:nvSpPr>
              <p:cNvPr id="679" name="Google Shape;679;p11"/>
              <p:cNvSpPr/>
              <p:nvPr/>
            </p:nvSpPr>
            <p:spPr>
              <a:xfrm>
                <a:off x="5041750" y="1823125"/>
                <a:ext cx="2218900" cy="2218925"/>
              </a:xfrm>
              <a:custGeom>
                <a:rect b="b" l="l" r="r" t="t"/>
                <a:pathLst>
                  <a:path extrusionOk="0" h="88757" w="88756">
                    <a:moveTo>
                      <a:pt x="73527" y="1"/>
                    </a:moveTo>
                    <a:lnTo>
                      <a:pt x="73071" y="457"/>
                    </a:lnTo>
                    <a:cubicBezTo>
                      <a:pt x="82737" y="10153"/>
                      <a:pt x="88117" y="23041"/>
                      <a:pt x="88117" y="36749"/>
                    </a:cubicBezTo>
                    <a:cubicBezTo>
                      <a:pt x="88117" y="50458"/>
                      <a:pt x="82737" y="63376"/>
                      <a:pt x="73071" y="73072"/>
                    </a:cubicBezTo>
                    <a:cubicBezTo>
                      <a:pt x="63048" y="83065"/>
                      <a:pt x="49890" y="88072"/>
                      <a:pt x="36734" y="88072"/>
                    </a:cubicBezTo>
                    <a:cubicBezTo>
                      <a:pt x="23598" y="88072"/>
                      <a:pt x="10464" y="83080"/>
                      <a:pt x="456" y="73072"/>
                    </a:cubicBezTo>
                    <a:lnTo>
                      <a:pt x="0" y="73528"/>
                    </a:lnTo>
                    <a:cubicBezTo>
                      <a:pt x="9848" y="83376"/>
                      <a:pt x="22858" y="88756"/>
                      <a:pt x="36779" y="88756"/>
                    </a:cubicBezTo>
                    <a:cubicBezTo>
                      <a:pt x="50670" y="88756"/>
                      <a:pt x="63740" y="83315"/>
                      <a:pt x="73527" y="73558"/>
                    </a:cubicBezTo>
                    <a:cubicBezTo>
                      <a:pt x="83345" y="63710"/>
                      <a:pt x="88756" y="50671"/>
                      <a:pt x="88756" y="36780"/>
                    </a:cubicBezTo>
                    <a:cubicBezTo>
                      <a:pt x="88756" y="22889"/>
                      <a:pt x="83345" y="9819"/>
                      <a:pt x="73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a:off x="5104825" y="1886975"/>
                <a:ext cx="2183950" cy="2064650"/>
              </a:xfrm>
              <a:custGeom>
                <a:rect b="b" l="l" r="r" t="t"/>
                <a:pathLst>
                  <a:path extrusionOk="0" h="82586" w="87358">
                    <a:moveTo>
                      <a:pt x="68482" y="0"/>
                    </a:moveTo>
                    <a:lnTo>
                      <a:pt x="68026" y="456"/>
                    </a:lnTo>
                    <a:cubicBezTo>
                      <a:pt x="86658" y="19058"/>
                      <a:pt x="86658" y="49393"/>
                      <a:pt x="68026" y="67995"/>
                    </a:cubicBezTo>
                    <a:cubicBezTo>
                      <a:pt x="58709" y="77312"/>
                      <a:pt x="46475" y="81970"/>
                      <a:pt x="34241" y="81970"/>
                    </a:cubicBezTo>
                    <a:cubicBezTo>
                      <a:pt x="22007" y="81970"/>
                      <a:pt x="9772" y="77312"/>
                      <a:pt x="456" y="67995"/>
                    </a:cubicBezTo>
                    <a:lnTo>
                      <a:pt x="0" y="68451"/>
                    </a:lnTo>
                    <a:cubicBezTo>
                      <a:pt x="9453" y="77874"/>
                      <a:pt x="21855" y="82585"/>
                      <a:pt x="34256" y="82585"/>
                    </a:cubicBezTo>
                    <a:cubicBezTo>
                      <a:pt x="46688" y="82585"/>
                      <a:pt x="59059" y="77843"/>
                      <a:pt x="68482" y="68451"/>
                    </a:cubicBezTo>
                    <a:cubicBezTo>
                      <a:pt x="87357" y="49576"/>
                      <a:pt x="87357" y="18876"/>
                      <a:pt x="68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a:off x="5167875" y="1948525"/>
                <a:ext cx="1911925" cy="1914175"/>
              </a:xfrm>
              <a:custGeom>
                <a:rect b="b" l="l" r="r" t="t"/>
                <a:pathLst>
                  <a:path extrusionOk="0" h="76567" w="76477">
                    <a:moveTo>
                      <a:pt x="63346" y="0"/>
                    </a:moveTo>
                    <a:lnTo>
                      <a:pt x="62890" y="456"/>
                    </a:lnTo>
                    <a:cubicBezTo>
                      <a:pt x="71248" y="8785"/>
                      <a:pt x="75838" y="19879"/>
                      <a:pt x="75838" y="31673"/>
                    </a:cubicBezTo>
                    <a:cubicBezTo>
                      <a:pt x="75838" y="43466"/>
                      <a:pt x="71279" y="54560"/>
                      <a:pt x="62920" y="62919"/>
                    </a:cubicBezTo>
                    <a:cubicBezTo>
                      <a:pt x="54592" y="71278"/>
                      <a:pt x="43497" y="75868"/>
                      <a:pt x="31673" y="75868"/>
                    </a:cubicBezTo>
                    <a:cubicBezTo>
                      <a:pt x="19910" y="75868"/>
                      <a:pt x="8816" y="71308"/>
                      <a:pt x="457" y="62950"/>
                    </a:cubicBezTo>
                    <a:lnTo>
                      <a:pt x="1" y="63406"/>
                    </a:lnTo>
                    <a:cubicBezTo>
                      <a:pt x="8481" y="71886"/>
                      <a:pt x="19758" y="76567"/>
                      <a:pt x="31734" y="76567"/>
                    </a:cubicBezTo>
                    <a:cubicBezTo>
                      <a:pt x="43740" y="76567"/>
                      <a:pt x="54987" y="71886"/>
                      <a:pt x="63346" y="63466"/>
                    </a:cubicBezTo>
                    <a:cubicBezTo>
                      <a:pt x="71826" y="54986"/>
                      <a:pt x="76476" y="43709"/>
                      <a:pt x="76476" y="31733"/>
                    </a:cubicBezTo>
                    <a:cubicBezTo>
                      <a:pt x="76476" y="19727"/>
                      <a:pt x="71826" y="8481"/>
                      <a:pt x="63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a:off x="5231725" y="2013875"/>
                <a:ext cx="1861000" cy="1759175"/>
              </a:xfrm>
              <a:custGeom>
                <a:rect b="b" l="l" r="r" t="t"/>
                <a:pathLst>
                  <a:path extrusionOk="0" h="70367" w="74440">
                    <a:moveTo>
                      <a:pt x="58329" y="0"/>
                    </a:moveTo>
                    <a:lnTo>
                      <a:pt x="57874" y="456"/>
                    </a:lnTo>
                    <a:cubicBezTo>
                      <a:pt x="73679" y="16262"/>
                      <a:pt x="73710" y="42037"/>
                      <a:pt x="57874" y="57874"/>
                    </a:cubicBezTo>
                    <a:cubicBezTo>
                      <a:pt x="49952" y="65780"/>
                      <a:pt x="39550" y="69739"/>
                      <a:pt x="29150" y="69739"/>
                    </a:cubicBezTo>
                    <a:cubicBezTo>
                      <a:pt x="18759" y="69739"/>
                      <a:pt x="8370" y="65788"/>
                      <a:pt x="456" y="57874"/>
                    </a:cubicBezTo>
                    <a:lnTo>
                      <a:pt x="0" y="58330"/>
                    </a:lnTo>
                    <a:cubicBezTo>
                      <a:pt x="8055" y="66354"/>
                      <a:pt x="18602" y="70366"/>
                      <a:pt x="29180" y="70366"/>
                    </a:cubicBezTo>
                    <a:cubicBezTo>
                      <a:pt x="39727" y="70366"/>
                      <a:pt x="50305" y="66354"/>
                      <a:pt x="58329" y="58360"/>
                    </a:cubicBezTo>
                    <a:cubicBezTo>
                      <a:pt x="74439" y="42250"/>
                      <a:pt x="74439" y="16080"/>
                      <a:pt x="58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a:off x="5294025" y="2076175"/>
                <a:ext cx="1699900" cy="1607200"/>
              </a:xfrm>
              <a:custGeom>
                <a:rect b="b" l="l" r="r" t="t"/>
                <a:pathLst>
                  <a:path extrusionOk="0" h="64288" w="67996">
                    <a:moveTo>
                      <a:pt x="53284" y="1"/>
                    </a:moveTo>
                    <a:lnTo>
                      <a:pt x="52828" y="457"/>
                    </a:lnTo>
                    <a:cubicBezTo>
                      <a:pt x="67266" y="14895"/>
                      <a:pt x="67266" y="38360"/>
                      <a:pt x="52828" y="52798"/>
                    </a:cubicBezTo>
                    <a:cubicBezTo>
                      <a:pt x="45609" y="60017"/>
                      <a:pt x="36126" y="63626"/>
                      <a:pt x="26642" y="63626"/>
                    </a:cubicBezTo>
                    <a:cubicBezTo>
                      <a:pt x="17159" y="63626"/>
                      <a:pt x="7675" y="60017"/>
                      <a:pt x="457" y="52798"/>
                    </a:cubicBezTo>
                    <a:lnTo>
                      <a:pt x="1" y="53254"/>
                    </a:lnTo>
                    <a:cubicBezTo>
                      <a:pt x="7387" y="60579"/>
                      <a:pt x="17022" y="64288"/>
                      <a:pt x="26688" y="64288"/>
                    </a:cubicBezTo>
                    <a:cubicBezTo>
                      <a:pt x="36323" y="64288"/>
                      <a:pt x="45989" y="60640"/>
                      <a:pt x="53284" y="53284"/>
                    </a:cubicBezTo>
                    <a:cubicBezTo>
                      <a:pt x="67996" y="38603"/>
                      <a:pt x="67996" y="14682"/>
                      <a:pt x="53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1"/>
              <p:cNvSpPr/>
              <p:nvPr/>
            </p:nvSpPr>
            <p:spPr>
              <a:xfrm>
                <a:off x="5357850" y="2140775"/>
                <a:ext cx="1455225" cy="1452925"/>
              </a:xfrm>
              <a:custGeom>
                <a:rect b="b" l="l" r="r" t="t"/>
                <a:pathLst>
                  <a:path extrusionOk="0" h="58117" w="58209">
                    <a:moveTo>
                      <a:pt x="48208" y="0"/>
                    </a:moveTo>
                    <a:lnTo>
                      <a:pt x="47752" y="456"/>
                    </a:lnTo>
                    <a:cubicBezTo>
                      <a:pt x="54075" y="6748"/>
                      <a:pt x="57570" y="15137"/>
                      <a:pt x="57570" y="24074"/>
                    </a:cubicBezTo>
                    <a:cubicBezTo>
                      <a:pt x="57570" y="33010"/>
                      <a:pt x="54075" y="41399"/>
                      <a:pt x="47752" y="47722"/>
                    </a:cubicBezTo>
                    <a:cubicBezTo>
                      <a:pt x="41248" y="54226"/>
                      <a:pt x="32684" y="57479"/>
                      <a:pt x="24116" y="57479"/>
                    </a:cubicBezTo>
                    <a:cubicBezTo>
                      <a:pt x="15548" y="57479"/>
                      <a:pt x="6977" y="54226"/>
                      <a:pt x="457" y="47722"/>
                    </a:cubicBezTo>
                    <a:lnTo>
                      <a:pt x="1" y="48177"/>
                    </a:lnTo>
                    <a:cubicBezTo>
                      <a:pt x="6657" y="54804"/>
                      <a:pt x="15381" y="58117"/>
                      <a:pt x="24135" y="58117"/>
                    </a:cubicBezTo>
                    <a:cubicBezTo>
                      <a:pt x="32859" y="58117"/>
                      <a:pt x="41613" y="54804"/>
                      <a:pt x="48208" y="48238"/>
                    </a:cubicBezTo>
                    <a:cubicBezTo>
                      <a:pt x="54683" y="41794"/>
                      <a:pt x="58209" y="33223"/>
                      <a:pt x="58209" y="24104"/>
                    </a:cubicBezTo>
                    <a:cubicBezTo>
                      <a:pt x="58209" y="14985"/>
                      <a:pt x="54683" y="6444"/>
                      <a:pt x="482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p:nvPr/>
            </p:nvSpPr>
            <p:spPr>
              <a:xfrm>
                <a:off x="5421700" y="2202325"/>
                <a:ext cx="1376950" cy="1302475"/>
              </a:xfrm>
              <a:custGeom>
                <a:rect b="b" l="l" r="r" t="t"/>
                <a:pathLst>
                  <a:path extrusionOk="0" h="52099" w="55078">
                    <a:moveTo>
                      <a:pt x="43162" y="0"/>
                    </a:moveTo>
                    <a:lnTo>
                      <a:pt x="42706" y="456"/>
                    </a:lnTo>
                    <a:cubicBezTo>
                      <a:pt x="54317" y="12128"/>
                      <a:pt x="54317" y="31034"/>
                      <a:pt x="42706" y="42706"/>
                    </a:cubicBezTo>
                    <a:cubicBezTo>
                      <a:pt x="36870" y="48512"/>
                      <a:pt x="29226" y="51415"/>
                      <a:pt x="21581" y="51415"/>
                    </a:cubicBezTo>
                    <a:cubicBezTo>
                      <a:pt x="13936" y="51415"/>
                      <a:pt x="6292" y="48512"/>
                      <a:pt x="456" y="42706"/>
                    </a:cubicBezTo>
                    <a:lnTo>
                      <a:pt x="0" y="43162"/>
                    </a:lnTo>
                    <a:cubicBezTo>
                      <a:pt x="5927" y="49120"/>
                      <a:pt x="13739" y="52099"/>
                      <a:pt x="21581" y="52099"/>
                    </a:cubicBezTo>
                    <a:cubicBezTo>
                      <a:pt x="29393" y="52099"/>
                      <a:pt x="37235" y="49120"/>
                      <a:pt x="43162" y="43193"/>
                    </a:cubicBezTo>
                    <a:cubicBezTo>
                      <a:pt x="55077" y="31278"/>
                      <a:pt x="55047" y="11885"/>
                      <a:pt x="431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 name="Google Shape;686;p11"/>
            <p:cNvSpPr/>
            <p:nvPr/>
          </p:nvSpPr>
          <p:spPr>
            <a:xfrm>
              <a:off x="5195314" y="2886275"/>
              <a:ext cx="1614025" cy="1583975"/>
            </a:xfrm>
            <a:custGeom>
              <a:rect b="b" l="l" r="r" t="t"/>
              <a:pathLst>
                <a:path extrusionOk="0" h="63359" w="64561">
                  <a:moveTo>
                    <a:pt x="40873" y="0"/>
                  </a:moveTo>
                  <a:cubicBezTo>
                    <a:pt x="30794" y="0"/>
                    <a:pt x="20752" y="4082"/>
                    <a:pt x="13435" y="12112"/>
                  </a:cubicBezTo>
                  <a:cubicBezTo>
                    <a:pt x="0" y="26823"/>
                    <a:pt x="669" y="49407"/>
                    <a:pt x="14590" y="63359"/>
                  </a:cubicBezTo>
                  <a:lnTo>
                    <a:pt x="29545" y="47036"/>
                  </a:lnTo>
                  <a:cubicBezTo>
                    <a:pt x="24560" y="41322"/>
                    <a:pt x="24560" y="32720"/>
                    <a:pt x="29758" y="27005"/>
                  </a:cubicBezTo>
                  <a:cubicBezTo>
                    <a:pt x="32731" y="23754"/>
                    <a:pt x="36819" y="22094"/>
                    <a:pt x="40917" y="22094"/>
                  </a:cubicBezTo>
                  <a:cubicBezTo>
                    <a:pt x="43982" y="22094"/>
                    <a:pt x="47053" y="23022"/>
                    <a:pt x="49667" y="24908"/>
                  </a:cubicBezTo>
                  <a:lnTo>
                    <a:pt x="64561" y="8555"/>
                  </a:lnTo>
                  <a:cubicBezTo>
                    <a:pt x="57672" y="2826"/>
                    <a:pt x="49260" y="0"/>
                    <a:pt x="408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 name="Google Shape;687;p11"/>
            <p:cNvGrpSpPr/>
            <p:nvPr/>
          </p:nvGrpSpPr>
          <p:grpSpPr>
            <a:xfrm>
              <a:off x="6876189" y="2029450"/>
              <a:ext cx="1099600" cy="1099600"/>
              <a:chOff x="5405725" y="2141525"/>
              <a:chExt cx="1099600" cy="1099600"/>
            </a:xfrm>
          </p:grpSpPr>
          <p:sp>
            <p:nvSpPr>
              <p:cNvPr id="688" name="Google Shape;688;p11"/>
              <p:cNvSpPr/>
              <p:nvPr/>
            </p:nvSpPr>
            <p:spPr>
              <a:xfrm>
                <a:off x="5405725" y="2141525"/>
                <a:ext cx="1099600" cy="1099600"/>
              </a:xfrm>
              <a:custGeom>
                <a:rect b="b" l="l" r="r" t="t"/>
                <a:pathLst>
                  <a:path extrusionOk="0" h="43984" w="43984">
                    <a:moveTo>
                      <a:pt x="22003" y="457"/>
                    </a:moveTo>
                    <a:cubicBezTo>
                      <a:pt x="33922" y="457"/>
                      <a:pt x="43527" y="10111"/>
                      <a:pt x="43527" y="22038"/>
                    </a:cubicBezTo>
                    <a:cubicBezTo>
                      <a:pt x="43527" y="33922"/>
                      <a:pt x="33831" y="43619"/>
                      <a:pt x="21946" y="43619"/>
                    </a:cubicBezTo>
                    <a:cubicBezTo>
                      <a:pt x="10062" y="43619"/>
                      <a:pt x="365" y="33922"/>
                      <a:pt x="365" y="22038"/>
                    </a:cubicBezTo>
                    <a:cubicBezTo>
                      <a:pt x="365" y="10153"/>
                      <a:pt x="10062" y="457"/>
                      <a:pt x="21946" y="457"/>
                    </a:cubicBezTo>
                    <a:cubicBezTo>
                      <a:pt x="21965" y="457"/>
                      <a:pt x="21984" y="457"/>
                      <a:pt x="22003" y="457"/>
                    </a:cubicBezTo>
                    <a:close/>
                    <a:moveTo>
                      <a:pt x="21977" y="1"/>
                    </a:moveTo>
                    <a:cubicBezTo>
                      <a:pt x="9879" y="1"/>
                      <a:pt x="1" y="9879"/>
                      <a:pt x="1" y="22007"/>
                    </a:cubicBezTo>
                    <a:cubicBezTo>
                      <a:pt x="1" y="34105"/>
                      <a:pt x="9879" y="43983"/>
                      <a:pt x="21977" y="43983"/>
                    </a:cubicBezTo>
                    <a:cubicBezTo>
                      <a:pt x="34105" y="43983"/>
                      <a:pt x="43983" y="34105"/>
                      <a:pt x="43983" y="22007"/>
                    </a:cubicBezTo>
                    <a:cubicBezTo>
                      <a:pt x="43983" y="9879"/>
                      <a:pt x="34105" y="1"/>
                      <a:pt x="21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
              <p:cNvSpPr/>
              <p:nvPr/>
            </p:nvSpPr>
            <p:spPr>
              <a:xfrm>
                <a:off x="5495400" y="2232725"/>
                <a:ext cx="919500" cy="919475"/>
              </a:xfrm>
              <a:custGeom>
                <a:rect b="b" l="l" r="r" t="t"/>
                <a:pathLst>
                  <a:path extrusionOk="0" h="36779" w="36780">
                    <a:moveTo>
                      <a:pt x="18359" y="1398"/>
                    </a:moveTo>
                    <a:cubicBezTo>
                      <a:pt x="27721" y="1398"/>
                      <a:pt x="35351" y="8997"/>
                      <a:pt x="35320" y="18359"/>
                    </a:cubicBezTo>
                    <a:cubicBezTo>
                      <a:pt x="35320" y="27691"/>
                      <a:pt x="27721" y="35290"/>
                      <a:pt x="18359" y="35290"/>
                    </a:cubicBezTo>
                    <a:cubicBezTo>
                      <a:pt x="9028" y="35290"/>
                      <a:pt x="1429" y="27691"/>
                      <a:pt x="1429" y="18359"/>
                    </a:cubicBezTo>
                    <a:cubicBezTo>
                      <a:pt x="1429" y="8997"/>
                      <a:pt x="9028" y="1398"/>
                      <a:pt x="18359" y="1398"/>
                    </a:cubicBezTo>
                    <a:close/>
                    <a:moveTo>
                      <a:pt x="18390" y="0"/>
                    </a:moveTo>
                    <a:cubicBezTo>
                      <a:pt x="8268" y="0"/>
                      <a:pt x="0" y="8237"/>
                      <a:pt x="0" y="18390"/>
                    </a:cubicBezTo>
                    <a:cubicBezTo>
                      <a:pt x="0" y="28542"/>
                      <a:pt x="8268" y="36779"/>
                      <a:pt x="18390" y="36779"/>
                    </a:cubicBezTo>
                    <a:cubicBezTo>
                      <a:pt x="28542" y="36779"/>
                      <a:pt x="36779" y="28481"/>
                      <a:pt x="36779" y="18390"/>
                    </a:cubicBezTo>
                    <a:cubicBezTo>
                      <a:pt x="36779" y="8237"/>
                      <a:pt x="28542" y="0"/>
                      <a:pt x="1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
              <p:cNvSpPr/>
              <p:nvPr/>
            </p:nvSpPr>
            <p:spPr>
              <a:xfrm>
                <a:off x="5585075" y="2321625"/>
                <a:ext cx="740150" cy="740150"/>
              </a:xfrm>
              <a:custGeom>
                <a:rect b="b" l="l" r="r" t="t"/>
                <a:pathLst>
                  <a:path extrusionOk="0" h="29606" w="29606">
                    <a:moveTo>
                      <a:pt x="14803" y="426"/>
                    </a:moveTo>
                    <a:cubicBezTo>
                      <a:pt x="22706" y="426"/>
                      <a:pt x="29180" y="6900"/>
                      <a:pt x="29180" y="14773"/>
                    </a:cubicBezTo>
                    <a:cubicBezTo>
                      <a:pt x="29180" y="22706"/>
                      <a:pt x="22767" y="29150"/>
                      <a:pt x="14803" y="29150"/>
                    </a:cubicBezTo>
                    <a:cubicBezTo>
                      <a:pt x="6900" y="29150"/>
                      <a:pt x="456" y="22736"/>
                      <a:pt x="456" y="14773"/>
                    </a:cubicBezTo>
                    <a:cubicBezTo>
                      <a:pt x="456" y="6900"/>
                      <a:pt x="6870" y="426"/>
                      <a:pt x="14803" y="426"/>
                    </a:cubicBezTo>
                    <a:close/>
                    <a:moveTo>
                      <a:pt x="14772" y="1"/>
                    </a:moveTo>
                    <a:cubicBezTo>
                      <a:pt x="6657" y="1"/>
                      <a:pt x="0" y="6688"/>
                      <a:pt x="0" y="14834"/>
                    </a:cubicBezTo>
                    <a:cubicBezTo>
                      <a:pt x="0" y="22949"/>
                      <a:pt x="6657" y="29606"/>
                      <a:pt x="14803" y="29606"/>
                    </a:cubicBezTo>
                    <a:cubicBezTo>
                      <a:pt x="22979" y="29606"/>
                      <a:pt x="29606" y="22919"/>
                      <a:pt x="29606" y="14773"/>
                    </a:cubicBezTo>
                    <a:cubicBezTo>
                      <a:pt x="29606" y="6657"/>
                      <a:pt x="22949" y="1"/>
                      <a:pt x="14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
              <p:cNvSpPr/>
              <p:nvPr/>
            </p:nvSpPr>
            <p:spPr>
              <a:xfrm>
                <a:off x="5675500" y="2411300"/>
                <a:ext cx="560050" cy="560050"/>
              </a:xfrm>
              <a:custGeom>
                <a:rect b="b" l="l" r="r" t="t"/>
                <a:pathLst>
                  <a:path extrusionOk="0" h="22402" w="22402">
                    <a:moveTo>
                      <a:pt x="11186" y="456"/>
                    </a:moveTo>
                    <a:cubicBezTo>
                      <a:pt x="17113" y="456"/>
                      <a:pt x="21976" y="5259"/>
                      <a:pt x="21976" y="11247"/>
                    </a:cubicBezTo>
                    <a:cubicBezTo>
                      <a:pt x="21976" y="17204"/>
                      <a:pt x="17113" y="22037"/>
                      <a:pt x="11186" y="22037"/>
                    </a:cubicBezTo>
                    <a:cubicBezTo>
                      <a:pt x="5228" y="22037"/>
                      <a:pt x="395" y="17204"/>
                      <a:pt x="395" y="11247"/>
                    </a:cubicBezTo>
                    <a:cubicBezTo>
                      <a:pt x="395" y="5289"/>
                      <a:pt x="5259" y="456"/>
                      <a:pt x="11186" y="456"/>
                    </a:cubicBezTo>
                    <a:close/>
                    <a:moveTo>
                      <a:pt x="11186" y="0"/>
                    </a:moveTo>
                    <a:cubicBezTo>
                      <a:pt x="5016" y="0"/>
                      <a:pt x="0" y="5015"/>
                      <a:pt x="0" y="11186"/>
                    </a:cubicBezTo>
                    <a:cubicBezTo>
                      <a:pt x="0" y="17387"/>
                      <a:pt x="5016" y="22402"/>
                      <a:pt x="11186" y="22402"/>
                    </a:cubicBezTo>
                    <a:cubicBezTo>
                      <a:pt x="17356" y="22402"/>
                      <a:pt x="22402" y="17387"/>
                      <a:pt x="22402" y="11186"/>
                    </a:cubicBezTo>
                    <a:cubicBezTo>
                      <a:pt x="22402" y="5015"/>
                      <a:pt x="17387" y="0"/>
                      <a:pt x="11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
              <p:cNvSpPr/>
              <p:nvPr/>
            </p:nvSpPr>
            <p:spPr>
              <a:xfrm>
                <a:off x="5765150" y="2502475"/>
                <a:ext cx="379975" cy="379975"/>
              </a:xfrm>
              <a:custGeom>
                <a:rect b="b" l="l" r="r" t="t"/>
                <a:pathLst>
                  <a:path extrusionOk="0" h="15199" w="15199">
                    <a:moveTo>
                      <a:pt x="7600" y="365"/>
                    </a:moveTo>
                    <a:cubicBezTo>
                      <a:pt x="11551" y="365"/>
                      <a:pt x="14804" y="3618"/>
                      <a:pt x="14804" y="7569"/>
                    </a:cubicBezTo>
                    <a:cubicBezTo>
                      <a:pt x="14804" y="11521"/>
                      <a:pt x="11551" y="14743"/>
                      <a:pt x="7600" y="14743"/>
                    </a:cubicBezTo>
                    <a:cubicBezTo>
                      <a:pt x="3648" y="14743"/>
                      <a:pt x="426" y="11521"/>
                      <a:pt x="426" y="7569"/>
                    </a:cubicBezTo>
                    <a:cubicBezTo>
                      <a:pt x="426" y="3618"/>
                      <a:pt x="3648" y="365"/>
                      <a:pt x="7600" y="365"/>
                    </a:cubicBezTo>
                    <a:close/>
                    <a:moveTo>
                      <a:pt x="7600" y="1"/>
                    </a:moveTo>
                    <a:cubicBezTo>
                      <a:pt x="3436" y="1"/>
                      <a:pt x="1" y="3405"/>
                      <a:pt x="1" y="7600"/>
                    </a:cubicBezTo>
                    <a:cubicBezTo>
                      <a:pt x="1" y="11764"/>
                      <a:pt x="3436" y="15199"/>
                      <a:pt x="7600" y="15199"/>
                    </a:cubicBezTo>
                    <a:cubicBezTo>
                      <a:pt x="11794" y="15138"/>
                      <a:pt x="15199" y="11764"/>
                      <a:pt x="15199" y="7600"/>
                    </a:cubicBezTo>
                    <a:cubicBezTo>
                      <a:pt x="15199" y="3405"/>
                      <a:pt x="11794" y="1"/>
                      <a:pt x="7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1"/>
              <p:cNvSpPr/>
              <p:nvPr/>
            </p:nvSpPr>
            <p:spPr>
              <a:xfrm>
                <a:off x="5854825" y="2591375"/>
                <a:ext cx="200650" cy="200650"/>
              </a:xfrm>
              <a:custGeom>
                <a:rect b="b" l="l" r="r" t="t"/>
                <a:pathLst>
                  <a:path extrusionOk="0" h="8026" w="8026">
                    <a:moveTo>
                      <a:pt x="4013" y="427"/>
                    </a:moveTo>
                    <a:cubicBezTo>
                      <a:pt x="5989" y="427"/>
                      <a:pt x="7600" y="2037"/>
                      <a:pt x="7600" y="4013"/>
                    </a:cubicBezTo>
                    <a:cubicBezTo>
                      <a:pt x="7600" y="5989"/>
                      <a:pt x="5989" y="7569"/>
                      <a:pt x="4013" y="7569"/>
                    </a:cubicBezTo>
                    <a:cubicBezTo>
                      <a:pt x="2037" y="7569"/>
                      <a:pt x="457" y="5989"/>
                      <a:pt x="457" y="4013"/>
                    </a:cubicBezTo>
                    <a:cubicBezTo>
                      <a:pt x="457" y="2037"/>
                      <a:pt x="2037" y="427"/>
                      <a:pt x="4013" y="427"/>
                    </a:cubicBezTo>
                    <a:close/>
                    <a:moveTo>
                      <a:pt x="3982" y="1"/>
                    </a:moveTo>
                    <a:cubicBezTo>
                      <a:pt x="1794" y="1"/>
                      <a:pt x="1" y="1825"/>
                      <a:pt x="1" y="4044"/>
                    </a:cubicBezTo>
                    <a:cubicBezTo>
                      <a:pt x="1" y="6232"/>
                      <a:pt x="1824" y="8025"/>
                      <a:pt x="4013" y="8025"/>
                    </a:cubicBezTo>
                    <a:cubicBezTo>
                      <a:pt x="6232" y="8025"/>
                      <a:pt x="8025" y="6202"/>
                      <a:pt x="8025" y="4013"/>
                    </a:cubicBezTo>
                    <a:cubicBezTo>
                      <a:pt x="8025" y="1794"/>
                      <a:pt x="6201" y="1"/>
                      <a:pt x="3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11"/>
            <p:cNvGrpSpPr/>
            <p:nvPr/>
          </p:nvGrpSpPr>
          <p:grpSpPr>
            <a:xfrm>
              <a:off x="8776689" y="261025"/>
              <a:ext cx="34225" cy="1129225"/>
              <a:chOff x="7306225" y="982700"/>
              <a:chExt cx="34225" cy="1129225"/>
            </a:xfrm>
          </p:grpSpPr>
          <p:sp>
            <p:nvSpPr>
              <p:cNvPr id="695" name="Google Shape;695;p11"/>
              <p:cNvSpPr/>
              <p:nvPr/>
            </p:nvSpPr>
            <p:spPr>
              <a:xfrm>
                <a:off x="7306225" y="982700"/>
                <a:ext cx="34225" cy="34225"/>
              </a:xfrm>
              <a:custGeom>
                <a:rect b="b" l="l" r="r" t="t"/>
                <a:pathLst>
                  <a:path extrusionOk="0" h="1369" w="1369">
                    <a:moveTo>
                      <a:pt x="669" y="0"/>
                    </a:moveTo>
                    <a:cubicBezTo>
                      <a:pt x="304" y="0"/>
                      <a:pt x="0" y="304"/>
                      <a:pt x="0" y="669"/>
                    </a:cubicBezTo>
                    <a:cubicBezTo>
                      <a:pt x="0" y="1064"/>
                      <a:pt x="304" y="133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1"/>
              <p:cNvSpPr/>
              <p:nvPr/>
            </p:nvSpPr>
            <p:spPr>
              <a:xfrm>
                <a:off x="7306225" y="1139225"/>
                <a:ext cx="34225" cy="34225"/>
              </a:xfrm>
              <a:custGeom>
                <a:rect b="b" l="l" r="r" t="t"/>
                <a:pathLst>
                  <a:path extrusionOk="0" h="1369" w="1369">
                    <a:moveTo>
                      <a:pt x="669" y="1"/>
                    </a:moveTo>
                    <a:cubicBezTo>
                      <a:pt x="304" y="1"/>
                      <a:pt x="0" y="305"/>
                      <a:pt x="0" y="700"/>
                    </a:cubicBezTo>
                    <a:cubicBezTo>
                      <a:pt x="0" y="1034"/>
                      <a:pt x="304" y="1338"/>
                      <a:pt x="669" y="1369"/>
                    </a:cubicBezTo>
                    <a:cubicBezTo>
                      <a:pt x="1064" y="1369"/>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1"/>
              <p:cNvSpPr/>
              <p:nvPr/>
            </p:nvSpPr>
            <p:spPr>
              <a:xfrm>
                <a:off x="7306225" y="1295000"/>
                <a:ext cx="34225" cy="34225"/>
              </a:xfrm>
              <a:custGeom>
                <a:rect b="b" l="l" r="r" t="t"/>
                <a:pathLst>
                  <a:path extrusionOk="0" h="1369" w="1369">
                    <a:moveTo>
                      <a:pt x="669" y="1"/>
                    </a:moveTo>
                    <a:cubicBezTo>
                      <a:pt x="304" y="1"/>
                      <a:pt x="0" y="305"/>
                      <a:pt x="0" y="700"/>
                    </a:cubicBezTo>
                    <a:cubicBezTo>
                      <a:pt x="0" y="1065"/>
                      <a:pt x="304" y="1369"/>
                      <a:pt x="669" y="1369"/>
                    </a:cubicBezTo>
                    <a:cubicBezTo>
                      <a:pt x="1064" y="1369"/>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1"/>
              <p:cNvSpPr/>
              <p:nvPr/>
            </p:nvSpPr>
            <p:spPr>
              <a:xfrm>
                <a:off x="7306225" y="1451550"/>
                <a:ext cx="34225" cy="34225"/>
              </a:xfrm>
              <a:custGeom>
                <a:rect b="b" l="l" r="r" t="t"/>
                <a:pathLst>
                  <a:path extrusionOk="0" h="1369" w="1369">
                    <a:moveTo>
                      <a:pt x="669" y="0"/>
                    </a:moveTo>
                    <a:cubicBezTo>
                      <a:pt x="304" y="0"/>
                      <a:pt x="0" y="304"/>
                      <a:pt x="0" y="700"/>
                    </a:cubicBezTo>
                    <a:cubicBezTo>
                      <a:pt x="0" y="1064"/>
                      <a:pt x="304" y="1368"/>
                      <a:pt x="669" y="1368"/>
                    </a:cubicBezTo>
                    <a:cubicBezTo>
                      <a:pt x="1064" y="1368"/>
                      <a:pt x="1368" y="1064"/>
                      <a:pt x="1368" y="700"/>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1"/>
              <p:cNvSpPr/>
              <p:nvPr/>
            </p:nvSpPr>
            <p:spPr>
              <a:xfrm>
                <a:off x="7306225" y="1608850"/>
                <a:ext cx="34225" cy="34225"/>
              </a:xfrm>
              <a:custGeom>
                <a:rect b="b" l="l" r="r" t="t"/>
                <a:pathLst>
                  <a:path extrusionOk="0" h="1369" w="1369">
                    <a:moveTo>
                      <a:pt x="669" y="0"/>
                    </a:moveTo>
                    <a:cubicBezTo>
                      <a:pt x="304" y="0"/>
                      <a:pt x="0" y="304"/>
                      <a:pt x="0" y="669"/>
                    </a:cubicBezTo>
                    <a:cubicBezTo>
                      <a:pt x="0" y="1003"/>
                      <a:pt x="304" y="1307"/>
                      <a:pt x="669" y="1368"/>
                    </a:cubicBezTo>
                    <a:cubicBezTo>
                      <a:pt x="1064" y="1368"/>
                      <a:pt x="1368" y="103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1"/>
              <p:cNvSpPr/>
              <p:nvPr/>
            </p:nvSpPr>
            <p:spPr>
              <a:xfrm>
                <a:off x="7306225" y="1763875"/>
                <a:ext cx="34225" cy="34975"/>
              </a:xfrm>
              <a:custGeom>
                <a:rect b="b" l="l" r="r" t="t"/>
                <a:pathLst>
                  <a:path extrusionOk="0" h="1399" w="1369">
                    <a:moveTo>
                      <a:pt x="669" y="0"/>
                    </a:moveTo>
                    <a:cubicBezTo>
                      <a:pt x="304" y="0"/>
                      <a:pt x="0" y="334"/>
                      <a:pt x="0" y="699"/>
                    </a:cubicBezTo>
                    <a:cubicBezTo>
                      <a:pt x="0" y="1094"/>
                      <a:pt x="304" y="1398"/>
                      <a:pt x="669" y="1398"/>
                    </a:cubicBezTo>
                    <a:cubicBezTo>
                      <a:pt x="1064" y="1398"/>
                      <a:pt x="1368" y="1094"/>
                      <a:pt x="1368" y="699"/>
                    </a:cubicBezTo>
                    <a:cubicBezTo>
                      <a:pt x="1368" y="33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1"/>
              <p:cNvSpPr/>
              <p:nvPr/>
            </p:nvSpPr>
            <p:spPr>
              <a:xfrm>
                <a:off x="7306225" y="1921150"/>
                <a:ext cx="34225" cy="34225"/>
              </a:xfrm>
              <a:custGeom>
                <a:rect b="b" l="l" r="r" t="t"/>
                <a:pathLst>
                  <a:path extrusionOk="0" h="1369" w="1369">
                    <a:moveTo>
                      <a:pt x="669" y="1"/>
                    </a:moveTo>
                    <a:cubicBezTo>
                      <a:pt x="304" y="1"/>
                      <a:pt x="0" y="305"/>
                      <a:pt x="0" y="670"/>
                    </a:cubicBezTo>
                    <a:cubicBezTo>
                      <a:pt x="0" y="1065"/>
                      <a:pt x="304" y="1369"/>
                      <a:pt x="669" y="1369"/>
                    </a:cubicBezTo>
                    <a:cubicBezTo>
                      <a:pt x="1064" y="1369"/>
                      <a:pt x="1368" y="1065"/>
                      <a:pt x="1368" y="67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1"/>
              <p:cNvSpPr/>
              <p:nvPr/>
            </p:nvSpPr>
            <p:spPr>
              <a:xfrm>
                <a:off x="7306225" y="2077700"/>
                <a:ext cx="34225" cy="34225"/>
              </a:xfrm>
              <a:custGeom>
                <a:rect b="b" l="l" r="r" t="t"/>
                <a:pathLst>
                  <a:path extrusionOk="0" h="1369" w="1369">
                    <a:moveTo>
                      <a:pt x="669" y="1"/>
                    </a:moveTo>
                    <a:cubicBezTo>
                      <a:pt x="304" y="1"/>
                      <a:pt x="0" y="304"/>
                      <a:pt x="0" y="700"/>
                    </a:cubicBezTo>
                    <a:cubicBezTo>
                      <a:pt x="0" y="1034"/>
                      <a:pt x="304" y="1338"/>
                      <a:pt x="669" y="1368"/>
                    </a:cubicBezTo>
                    <a:cubicBezTo>
                      <a:pt x="1064" y="1368"/>
                      <a:pt x="1368" y="1064"/>
                      <a:pt x="1368" y="700"/>
                    </a:cubicBezTo>
                    <a:cubicBezTo>
                      <a:pt x="1368" y="304"/>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 name="Google Shape;703;p11"/>
            <p:cNvSpPr/>
            <p:nvPr/>
          </p:nvSpPr>
          <p:spPr>
            <a:xfrm>
              <a:off x="-415200" y="-160975"/>
              <a:ext cx="1090475" cy="1089700"/>
            </a:xfrm>
            <a:custGeom>
              <a:rect b="b" l="l" r="r" t="t"/>
              <a:pathLst>
                <a:path extrusionOk="0" h="43588" w="43619">
                  <a:moveTo>
                    <a:pt x="21794" y="8572"/>
                  </a:moveTo>
                  <a:cubicBezTo>
                    <a:pt x="29119" y="8572"/>
                    <a:pt x="35047" y="14499"/>
                    <a:pt x="35047" y="21824"/>
                  </a:cubicBezTo>
                  <a:cubicBezTo>
                    <a:pt x="35047" y="29180"/>
                    <a:pt x="29089" y="35107"/>
                    <a:pt x="21794" y="35107"/>
                  </a:cubicBezTo>
                  <a:cubicBezTo>
                    <a:pt x="14469" y="35107"/>
                    <a:pt x="8542" y="29180"/>
                    <a:pt x="8542" y="21824"/>
                  </a:cubicBezTo>
                  <a:cubicBezTo>
                    <a:pt x="8542" y="14499"/>
                    <a:pt x="14469" y="8572"/>
                    <a:pt x="21794" y="8572"/>
                  </a:cubicBezTo>
                  <a:close/>
                  <a:moveTo>
                    <a:pt x="21794" y="0"/>
                  </a:moveTo>
                  <a:cubicBezTo>
                    <a:pt x="9757" y="0"/>
                    <a:pt x="0" y="9757"/>
                    <a:pt x="0" y="21794"/>
                  </a:cubicBezTo>
                  <a:cubicBezTo>
                    <a:pt x="0" y="33831"/>
                    <a:pt x="9757" y="43588"/>
                    <a:pt x="21794" y="43588"/>
                  </a:cubicBezTo>
                  <a:cubicBezTo>
                    <a:pt x="33831" y="43588"/>
                    <a:pt x="43618" y="33892"/>
                    <a:pt x="43618" y="21824"/>
                  </a:cubicBezTo>
                  <a:cubicBezTo>
                    <a:pt x="43618" y="9788"/>
                    <a:pt x="33831" y="0"/>
                    <a:pt x="21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 name="Google Shape;704;p11"/>
            <p:cNvGrpSpPr/>
            <p:nvPr/>
          </p:nvGrpSpPr>
          <p:grpSpPr>
            <a:xfrm>
              <a:off x="0" y="4010100"/>
              <a:ext cx="1277425" cy="569175"/>
              <a:chOff x="4282600" y="755500"/>
              <a:chExt cx="1277425" cy="569175"/>
            </a:xfrm>
          </p:grpSpPr>
          <p:sp>
            <p:nvSpPr>
              <p:cNvPr id="705" name="Google Shape;705;p11"/>
              <p:cNvSpPr/>
              <p:nvPr/>
            </p:nvSpPr>
            <p:spPr>
              <a:xfrm>
                <a:off x="5520475" y="1284375"/>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1"/>
              <p:cNvSpPr/>
              <p:nvPr/>
            </p:nvSpPr>
            <p:spPr>
              <a:xfrm>
                <a:off x="5520475" y="1152900"/>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1"/>
              <p:cNvSpPr/>
              <p:nvPr/>
            </p:nvSpPr>
            <p:spPr>
              <a:xfrm>
                <a:off x="5520475" y="1020700"/>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1"/>
              <p:cNvSpPr/>
              <p:nvPr/>
            </p:nvSpPr>
            <p:spPr>
              <a:xfrm>
                <a:off x="5520475" y="887700"/>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1"/>
              <p:cNvSpPr/>
              <p:nvPr/>
            </p:nvSpPr>
            <p:spPr>
              <a:xfrm>
                <a:off x="5520475" y="755500"/>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1"/>
              <p:cNvSpPr/>
              <p:nvPr/>
            </p:nvSpPr>
            <p:spPr>
              <a:xfrm>
                <a:off x="536545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1"/>
              <p:cNvSpPr/>
              <p:nvPr/>
            </p:nvSpPr>
            <p:spPr>
              <a:xfrm>
                <a:off x="536545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1"/>
              <p:cNvSpPr/>
              <p:nvPr/>
            </p:nvSpPr>
            <p:spPr>
              <a:xfrm>
                <a:off x="5365450" y="1020700"/>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1"/>
              <p:cNvSpPr/>
              <p:nvPr/>
            </p:nvSpPr>
            <p:spPr>
              <a:xfrm>
                <a:off x="536545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1"/>
              <p:cNvSpPr/>
              <p:nvPr/>
            </p:nvSpPr>
            <p:spPr>
              <a:xfrm>
                <a:off x="5365450" y="755500"/>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1"/>
              <p:cNvSpPr/>
              <p:nvPr/>
            </p:nvSpPr>
            <p:spPr>
              <a:xfrm>
                <a:off x="5210450" y="1284375"/>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1"/>
              <p:cNvSpPr/>
              <p:nvPr/>
            </p:nvSpPr>
            <p:spPr>
              <a:xfrm>
                <a:off x="5210450" y="1152900"/>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1"/>
              <p:cNvSpPr/>
              <p:nvPr/>
            </p:nvSpPr>
            <p:spPr>
              <a:xfrm>
                <a:off x="5210450" y="1020700"/>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1"/>
              <p:cNvSpPr/>
              <p:nvPr/>
            </p:nvSpPr>
            <p:spPr>
              <a:xfrm>
                <a:off x="5210450" y="887700"/>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1"/>
              <p:cNvSpPr/>
              <p:nvPr/>
            </p:nvSpPr>
            <p:spPr>
              <a:xfrm>
                <a:off x="5210450" y="755500"/>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1"/>
              <p:cNvSpPr/>
              <p:nvPr/>
            </p:nvSpPr>
            <p:spPr>
              <a:xfrm>
                <a:off x="505617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1"/>
              <p:cNvSpPr/>
              <p:nvPr/>
            </p:nvSpPr>
            <p:spPr>
              <a:xfrm>
                <a:off x="505617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1"/>
              <p:cNvSpPr/>
              <p:nvPr/>
            </p:nvSpPr>
            <p:spPr>
              <a:xfrm>
                <a:off x="5056175" y="1020700"/>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1"/>
              <p:cNvSpPr/>
              <p:nvPr/>
            </p:nvSpPr>
            <p:spPr>
              <a:xfrm>
                <a:off x="505617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1"/>
              <p:cNvSpPr/>
              <p:nvPr/>
            </p:nvSpPr>
            <p:spPr>
              <a:xfrm>
                <a:off x="5056175" y="755500"/>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1"/>
              <p:cNvSpPr/>
              <p:nvPr/>
            </p:nvSpPr>
            <p:spPr>
              <a:xfrm>
                <a:off x="4901150"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1"/>
              <p:cNvSpPr/>
              <p:nvPr/>
            </p:nvSpPr>
            <p:spPr>
              <a:xfrm>
                <a:off x="4901150"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1"/>
              <p:cNvSpPr/>
              <p:nvPr/>
            </p:nvSpPr>
            <p:spPr>
              <a:xfrm>
                <a:off x="4901150" y="1020700"/>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1"/>
              <p:cNvSpPr/>
              <p:nvPr/>
            </p:nvSpPr>
            <p:spPr>
              <a:xfrm>
                <a:off x="4901150"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1"/>
              <p:cNvSpPr/>
              <p:nvPr/>
            </p:nvSpPr>
            <p:spPr>
              <a:xfrm>
                <a:off x="4901150"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1"/>
              <p:cNvSpPr/>
              <p:nvPr/>
            </p:nvSpPr>
            <p:spPr>
              <a:xfrm>
                <a:off x="4746150" y="1284375"/>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1"/>
              <p:cNvSpPr/>
              <p:nvPr/>
            </p:nvSpPr>
            <p:spPr>
              <a:xfrm>
                <a:off x="4746150" y="1152900"/>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1"/>
              <p:cNvSpPr/>
              <p:nvPr/>
            </p:nvSpPr>
            <p:spPr>
              <a:xfrm>
                <a:off x="4746150" y="1020700"/>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1"/>
              <p:cNvSpPr/>
              <p:nvPr/>
            </p:nvSpPr>
            <p:spPr>
              <a:xfrm>
                <a:off x="4746150" y="887700"/>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1"/>
              <p:cNvSpPr/>
              <p:nvPr/>
            </p:nvSpPr>
            <p:spPr>
              <a:xfrm>
                <a:off x="4746150" y="755500"/>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1"/>
              <p:cNvSpPr/>
              <p:nvPr/>
            </p:nvSpPr>
            <p:spPr>
              <a:xfrm>
                <a:off x="4591125" y="1284375"/>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1"/>
              <p:cNvSpPr/>
              <p:nvPr/>
            </p:nvSpPr>
            <p:spPr>
              <a:xfrm>
                <a:off x="4591125" y="1152900"/>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1"/>
              <p:cNvSpPr/>
              <p:nvPr/>
            </p:nvSpPr>
            <p:spPr>
              <a:xfrm>
                <a:off x="4591125" y="1020700"/>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1"/>
              <p:cNvSpPr/>
              <p:nvPr/>
            </p:nvSpPr>
            <p:spPr>
              <a:xfrm>
                <a:off x="4591125" y="887700"/>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1"/>
              <p:cNvSpPr/>
              <p:nvPr/>
            </p:nvSpPr>
            <p:spPr>
              <a:xfrm>
                <a:off x="4591125" y="755500"/>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1"/>
              <p:cNvSpPr/>
              <p:nvPr/>
            </p:nvSpPr>
            <p:spPr>
              <a:xfrm>
                <a:off x="443762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1"/>
              <p:cNvSpPr/>
              <p:nvPr/>
            </p:nvSpPr>
            <p:spPr>
              <a:xfrm>
                <a:off x="443762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1"/>
              <p:cNvSpPr/>
              <p:nvPr/>
            </p:nvSpPr>
            <p:spPr>
              <a:xfrm>
                <a:off x="4437625" y="1020700"/>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1"/>
              <p:cNvSpPr/>
              <p:nvPr/>
            </p:nvSpPr>
            <p:spPr>
              <a:xfrm>
                <a:off x="443762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1"/>
              <p:cNvSpPr/>
              <p:nvPr/>
            </p:nvSpPr>
            <p:spPr>
              <a:xfrm>
                <a:off x="4437625"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1"/>
              <p:cNvSpPr/>
              <p:nvPr/>
            </p:nvSpPr>
            <p:spPr>
              <a:xfrm>
                <a:off x="428260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1"/>
              <p:cNvSpPr/>
              <p:nvPr/>
            </p:nvSpPr>
            <p:spPr>
              <a:xfrm>
                <a:off x="428260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1"/>
              <p:cNvSpPr/>
              <p:nvPr/>
            </p:nvSpPr>
            <p:spPr>
              <a:xfrm>
                <a:off x="4282600" y="1020700"/>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1"/>
              <p:cNvSpPr/>
              <p:nvPr/>
            </p:nvSpPr>
            <p:spPr>
              <a:xfrm>
                <a:off x="428260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1"/>
              <p:cNvSpPr/>
              <p:nvPr/>
            </p:nvSpPr>
            <p:spPr>
              <a:xfrm>
                <a:off x="4282600" y="755500"/>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 name="Google Shape;750;p11"/>
            <p:cNvSpPr/>
            <p:nvPr/>
          </p:nvSpPr>
          <p:spPr>
            <a:xfrm>
              <a:off x="1210500" y="4321927"/>
              <a:ext cx="459428" cy="403531"/>
            </a:xfrm>
            <a:custGeom>
              <a:rect b="b" l="l" r="r" t="t"/>
              <a:pathLst>
                <a:path extrusionOk="0" h="6916" w="7874">
                  <a:moveTo>
                    <a:pt x="3945" y="0"/>
                  </a:moveTo>
                  <a:cubicBezTo>
                    <a:pt x="3502" y="0"/>
                    <a:pt x="3051" y="86"/>
                    <a:pt x="2615" y="266"/>
                  </a:cubicBezTo>
                  <a:cubicBezTo>
                    <a:pt x="852" y="996"/>
                    <a:pt x="1" y="3032"/>
                    <a:pt x="761" y="4795"/>
                  </a:cubicBezTo>
                  <a:cubicBezTo>
                    <a:pt x="1310" y="6122"/>
                    <a:pt x="2582" y="6915"/>
                    <a:pt x="3930" y="6915"/>
                  </a:cubicBezTo>
                  <a:cubicBezTo>
                    <a:pt x="4373" y="6915"/>
                    <a:pt x="4824" y="6830"/>
                    <a:pt x="5259" y="6649"/>
                  </a:cubicBezTo>
                  <a:cubicBezTo>
                    <a:pt x="7022" y="5920"/>
                    <a:pt x="7873" y="3883"/>
                    <a:pt x="7114" y="2120"/>
                  </a:cubicBezTo>
                  <a:cubicBezTo>
                    <a:pt x="6564" y="793"/>
                    <a:pt x="5292" y="0"/>
                    <a:pt x="39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1"/>
            <p:cNvSpPr/>
            <p:nvPr/>
          </p:nvSpPr>
          <p:spPr>
            <a:xfrm>
              <a:off x="118325" y="3416275"/>
              <a:ext cx="655825" cy="972700"/>
            </a:xfrm>
            <a:custGeom>
              <a:rect b="b" l="l" r="r" t="t"/>
              <a:pathLst>
                <a:path extrusionOk="0" h="38908" w="26233">
                  <a:moveTo>
                    <a:pt x="6627" y="1"/>
                  </a:moveTo>
                  <a:cubicBezTo>
                    <a:pt x="1" y="14864"/>
                    <a:pt x="6658" y="32311"/>
                    <a:pt x="21521" y="38907"/>
                  </a:cubicBezTo>
                  <a:lnTo>
                    <a:pt x="26232" y="28360"/>
                  </a:lnTo>
                  <a:cubicBezTo>
                    <a:pt x="17175" y="24317"/>
                    <a:pt x="13162" y="13770"/>
                    <a:pt x="17175" y="4712"/>
                  </a:cubicBezTo>
                  <a:lnTo>
                    <a:pt x="66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 name="Google Shape;752;p11"/>
            <p:cNvGrpSpPr/>
            <p:nvPr/>
          </p:nvGrpSpPr>
          <p:grpSpPr>
            <a:xfrm>
              <a:off x="7901289" y="1650275"/>
              <a:ext cx="404300" cy="403525"/>
              <a:chOff x="6430825" y="1762350"/>
              <a:chExt cx="404300" cy="403525"/>
            </a:xfrm>
          </p:grpSpPr>
          <p:sp>
            <p:nvSpPr>
              <p:cNvPr id="753" name="Google Shape;753;p11"/>
              <p:cNvSpPr/>
              <p:nvPr/>
            </p:nvSpPr>
            <p:spPr>
              <a:xfrm>
                <a:off x="6430825" y="1762350"/>
                <a:ext cx="48650" cy="48650"/>
              </a:xfrm>
              <a:custGeom>
                <a:rect b="b" l="l" r="r" t="t"/>
                <a:pathLst>
                  <a:path extrusionOk="0" h="1946" w="1946">
                    <a:moveTo>
                      <a:pt x="1" y="0"/>
                    </a:moveTo>
                    <a:lnTo>
                      <a:pt x="1" y="1946"/>
                    </a:lnTo>
                    <a:lnTo>
                      <a:pt x="19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1"/>
              <p:cNvSpPr/>
              <p:nvPr/>
            </p:nvSpPr>
            <p:spPr>
              <a:xfrm>
                <a:off x="6430825" y="1762350"/>
                <a:ext cx="138325" cy="137550"/>
              </a:xfrm>
              <a:custGeom>
                <a:rect b="b" l="l" r="r" t="t"/>
                <a:pathLst>
                  <a:path extrusionOk="0" h="5502" w="5533">
                    <a:moveTo>
                      <a:pt x="3587" y="0"/>
                    </a:moveTo>
                    <a:lnTo>
                      <a:pt x="1" y="3587"/>
                    </a:lnTo>
                    <a:lnTo>
                      <a:pt x="1" y="5502"/>
                    </a:lnTo>
                    <a:lnTo>
                      <a:pt x="55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1"/>
              <p:cNvSpPr/>
              <p:nvPr/>
            </p:nvSpPr>
            <p:spPr>
              <a:xfrm>
                <a:off x="6430825" y="1762350"/>
                <a:ext cx="404300" cy="403525"/>
              </a:xfrm>
              <a:custGeom>
                <a:rect b="b" l="l" r="r" t="t"/>
                <a:pathLst>
                  <a:path extrusionOk="0" h="16141" w="16172">
                    <a:moveTo>
                      <a:pt x="14317" y="0"/>
                    </a:moveTo>
                    <a:lnTo>
                      <a:pt x="1" y="14286"/>
                    </a:lnTo>
                    <a:lnTo>
                      <a:pt x="1" y="16140"/>
                    </a:lnTo>
                    <a:lnTo>
                      <a:pt x="161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1"/>
              <p:cNvSpPr/>
              <p:nvPr/>
            </p:nvSpPr>
            <p:spPr>
              <a:xfrm>
                <a:off x="6430825" y="1762350"/>
                <a:ext cx="316150" cy="315375"/>
              </a:xfrm>
              <a:custGeom>
                <a:rect b="b" l="l" r="r" t="t"/>
                <a:pathLst>
                  <a:path extrusionOk="0" h="12615" w="12646">
                    <a:moveTo>
                      <a:pt x="10730" y="0"/>
                    </a:moveTo>
                    <a:lnTo>
                      <a:pt x="1" y="10730"/>
                    </a:lnTo>
                    <a:lnTo>
                      <a:pt x="1" y="12615"/>
                    </a:lnTo>
                    <a:lnTo>
                      <a:pt x="126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1"/>
              <p:cNvSpPr/>
              <p:nvPr/>
            </p:nvSpPr>
            <p:spPr>
              <a:xfrm>
                <a:off x="6430825" y="1762350"/>
                <a:ext cx="226475" cy="226475"/>
              </a:xfrm>
              <a:custGeom>
                <a:rect b="b" l="l" r="r" t="t"/>
                <a:pathLst>
                  <a:path extrusionOk="0" h="9059" w="9059">
                    <a:moveTo>
                      <a:pt x="7174" y="0"/>
                    </a:moveTo>
                    <a:lnTo>
                      <a:pt x="1" y="7143"/>
                    </a:lnTo>
                    <a:lnTo>
                      <a:pt x="1" y="9058"/>
                    </a:lnTo>
                    <a:lnTo>
                      <a:pt x="90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11"/>
            <p:cNvGrpSpPr/>
            <p:nvPr/>
          </p:nvGrpSpPr>
          <p:grpSpPr>
            <a:xfrm rot="5400000">
              <a:off x="7184575" y="-703175"/>
              <a:ext cx="304750" cy="2174075"/>
              <a:chOff x="6321425" y="110475"/>
              <a:chExt cx="304750" cy="2174075"/>
            </a:xfrm>
          </p:grpSpPr>
          <p:sp>
            <p:nvSpPr>
              <p:cNvPr id="759" name="Google Shape;759;p11"/>
              <p:cNvSpPr/>
              <p:nvPr/>
            </p:nvSpPr>
            <p:spPr>
              <a:xfrm>
                <a:off x="6321425" y="110475"/>
                <a:ext cx="304750" cy="232550"/>
              </a:xfrm>
              <a:custGeom>
                <a:rect b="b" l="l" r="r" t="t"/>
                <a:pathLst>
                  <a:path extrusionOk="0" h="9302" w="12190">
                    <a:moveTo>
                      <a:pt x="1" y="1"/>
                    </a:moveTo>
                    <a:lnTo>
                      <a:pt x="1" y="2128"/>
                    </a:lnTo>
                    <a:lnTo>
                      <a:pt x="12189" y="9302"/>
                    </a:lnTo>
                    <a:lnTo>
                      <a:pt x="12189" y="720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1"/>
              <p:cNvSpPr/>
              <p:nvPr/>
            </p:nvSpPr>
            <p:spPr>
              <a:xfrm>
                <a:off x="6321425" y="305000"/>
                <a:ext cx="304750" cy="232575"/>
              </a:xfrm>
              <a:custGeom>
                <a:rect b="b" l="l" r="r" t="t"/>
                <a:pathLst>
                  <a:path extrusionOk="0" h="9303" w="12190">
                    <a:moveTo>
                      <a:pt x="1" y="1"/>
                    </a:moveTo>
                    <a:lnTo>
                      <a:pt x="1" y="209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1"/>
              <p:cNvSpPr/>
              <p:nvPr/>
            </p:nvSpPr>
            <p:spPr>
              <a:xfrm>
                <a:off x="6321425" y="498775"/>
                <a:ext cx="304750" cy="232550"/>
              </a:xfrm>
              <a:custGeom>
                <a:rect b="b" l="l" r="r" t="t"/>
                <a:pathLst>
                  <a:path extrusionOk="0" h="9302" w="12190">
                    <a:moveTo>
                      <a:pt x="1" y="1"/>
                    </a:moveTo>
                    <a:lnTo>
                      <a:pt x="1" y="2129"/>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1"/>
              <p:cNvSpPr/>
              <p:nvPr/>
            </p:nvSpPr>
            <p:spPr>
              <a:xfrm>
                <a:off x="6321425" y="693325"/>
                <a:ext cx="304750" cy="231775"/>
              </a:xfrm>
              <a:custGeom>
                <a:rect b="b" l="l" r="r" t="t"/>
                <a:pathLst>
                  <a:path extrusionOk="0" h="9271" w="12190">
                    <a:moveTo>
                      <a:pt x="1" y="0"/>
                    </a:moveTo>
                    <a:lnTo>
                      <a:pt x="1" y="2097"/>
                    </a:lnTo>
                    <a:lnTo>
                      <a:pt x="12189" y="9271"/>
                    </a:lnTo>
                    <a:lnTo>
                      <a:pt x="12189" y="717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1"/>
              <p:cNvSpPr/>
              <p:nvPr/>
            </p:nvSpPr>
            <p:spPr>
              <a:xfrm>
                <a:off x="6321425" y="887100"/>
                <a:ext cx="304750" cy="232550"/>
              </a:xfrm>
              <a:custGeom>
                <a:rect b="b" l="l" r="r" t="t"/>
                <a:pathLst>
                  <a:path extrusionOk="0" h="9302" w="12190">
                    <a:moveTo>
                      <a:pt x="1" y="0"/>
                    </a:moveTo>
                    <a:lnTo>
                      <a:pt x="1" y="2128"/>
                    </a:lnTo>
                    <a:lnTo>
                      <a:pt x="12189" y="9301"/>
                    </a:lnTo>
                    <a:lnTo>
                      <a:pt x="12189" y="717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1"/>
              <p:cNvSpPr/>
              <p:nvPr/>
            </p:nvSpPr>
            <p:spPr>
              <a:xfrm>
                <a:off x="6321425" y="1080850"/>
                <a:ext cx="304750" cy="233325"/>
              </a:xfrm>
              <a:custGeom>
                <a:rect b="b" l="l" r="r" t="t"/>
                <a:pathLst>
                  <a:path extrusionOk="0" h="9333" w="12190">
                    <a:moveTo>
                      <a:pt x="1" y="1"/>
                    </a:moveTo>
                    <a:lnTo>
                      <a:pt x="1" y="2129"/>
                    </a:lnTo>
                    <a:lnTo>
                      <a:pt x="12189" y="9332"/>
                    </a:lnTo>
                    <a:lnTo>
                      <a:pt x="12189" y="723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1"/>
              <p:cNvSpPr/>
              <p:nvPr/>
            </p:nvSpPr>
            <p:spPr>
              <a:xfrm>
                <a:off x="6321425" y="1276150"/>
                <a:ext cx="304750" cy="232550"/>
              </a:xfrm>
              <a:custGeom>
                <a:rect b="b" l="l" r="r" t="t"/>
                <a:pathLst>
                  <a:path extrusionOk="0" h="9302" w="12190">
                    <a:moveTo>
                      <a:pt x="1" y="1"/>
                    </a:moveTo>
                    <a:lnTo>
                      <a:pt x="1" y="206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1"/>
              <p:cNvSpPr/>
              <p:nvPr/>
            </p:nvSpPr>
            <p:spPr>
              <a:xfrm>
                <a:off x="6321425" y="1469925"/>
                <a:ext cx="304750" cy="232550"/>
              </a:xfrm>
              <a:custGeom>
                <a:rect b="b" l="l" r="r" t="t"/>
                <a:pathLst>
                  <a:path extrusionOk="0" h="9302" w="12190">
                    <a:moveTo>
                      <a:pt x="1" y="1"/>
                    </a:moveTo>
                    <a:lnTo>
                      <a:pt x="1" y="212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1"/>
              <p:cNvSpPr/>
              <p:nvPr/>
            </p:nvSpPr>
            <p:spPr>
              <a:xfrm>
                <a:off x="6321425" y="1664450"/>
                <a:ext cx="304750" cy="231800"/>
              </a:xfrm>
              <a:custGeom>
                <a:rect b="b" l="l" r="r" t="t"/>
                <a:pathLst>
                  <a:path extrusionOk="0" h="9272" w="12190">
                    <a:moveTo>
                      <a:pt x="1" y="1"/>
                    </a:moveTo>
                    <a:lnTo>
                      <a:pt x="1" y="2098"/>
                    </a:lnTo>
                    <a:lnTo>
                      <a:pt x="12189" y="9271"/>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1"/>
              <p:cNvSpPr/>
              <p:nvPr/>
            </p:nvSpPr>
            <p:spPr>
              <a:xfrm>
                <a:off x="6321425" y="1858225"/>
                <a:ext cx="304750" cy="232550"/>
              </a:xfrm>
              <a:custGeom>
                <a:rect b="b" l="l" r="r" t="t"/>
                <a:pathLst>
                  <a:path extrusionOk="0" h="9302" w="12190">
                    <a:moveTo>
                      <a:pt x="1" y="1"/>
                    </a:moveTo>
                    <a:lnTo>
                      <a:pt x="1" y="212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1"/>
              <p:cNvSpPr/>
              <p:nvPr/>
            </p:nvSpPr>
            <p:spPr>
              <a:xfrm>
                <a:off x="6321425" y="2052000"/>
                <a:ext cx="304750" cy="232550"/>
              </a:xfrm>
              <a:custGeom>
                <a:rect b="b" l="l" r="r" t="t"/>
                <a:pathLst>
                  <a:path extrusionOk="0" h="9302" w="12190">
                    <a:moveTo>
                      <a:pt x="1" y="1"/>
                    </a:moveTo>
                    <a:lnTo>
                      <a:pt x="1" y="2128"/>
                    </a:lnTo>
                    <a:lnTo>
                      <a:pt x="12189" y="9302"/>
                    </a:lnTo>
                    <a:lnTo>
                      <a:pt x="12189" y="720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70" name="Shape 7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771" name="Shape 771"/>
        <p:cNvGrpSpPr/>
        <p:nvPr/>
      </p:nvGrpSpPr>
      <p:grpSpPr>
        <a:xfrm>
          <a:off x="0" y="0"/>
          <a:ext cx="0" cy="0"/>
          <a:chOff x="0" y="0"/>
          <a:chExt cx="0" cy="0"/>
        </a:xfrm>
      </p:grpSpPr>
      <p:sp>
        <p:nvSpPr>
          <p:cNvPr id="772" name="Google Shape;772;p13"/>
          <p:cNvSpPr/>
          <p:nvPr/>
        </p:nvSpPr>
        <p:spPr>
          <a:xfrm>
            <a:off x="8325475" y="4184325"/>
            <a:ext cx="967350" cy="1707650"/>
          </a:xfrm>
          <a:custGeom>
            <a:rect b="b" l="l" r="r" t="t"/>
            <a:pathLst>
              <a:path extrusionOk="0" h="68306" w="38694">
                <a:moveTo>
                  <a:pt x="34744" y="1"/>
                </a:moveTo>
                <a:cubicBezTo>
                  <a:pt x="34551" y="1"/>
                  <a:pt x="34358" y="2"/>
                  <a:pt x="34165" y="6"/>
                </a:cubicBezTo>
                <a:cubicBezTo>
                  <a:pt x="15320" y="6"/>
                  <a:pt x="0" y="15265"/>
                  <a:pt x="0" y="34171"/>
                </a:cubicBezTo>
                <a:cubicBezTo>
                  <a:pt x="0" y="53016"/>
                  <a:pt x="15289" y="68305"/>
                  <a:pt x="34165" y="68305"/>
                </a:cubicBezTo>
                <a:cubicBezTo>
                  <a:pt x="35685" y="68305"/>
                  <a:pt x="37205" y="68214"/>
                  <a:pt x="38694" y="68001"/>
                </a:cubicBezTo>
                <a:lnTo>
                  <a:pt x="38694" y="250"/>
                </a:lnTo>
                <a:cubicBezTo>
                  <a:pt x="37394" y="90"/>
                  <a:pt x="36070" y="1"/>
                  <a:pt x="34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3"/>
          <p:cNvSpPr/>
          <p:nvPr/>
        </p:nvSpPr>
        <p:spPr>
          <a:xfrm>
            <a:off x="8035200" y="4478550"/>
            <a:ext cx="693025" cy="193800"/>
          </a:xfrm>
          <a:custGeom>
            <a:rect b="b" l="l" r="r" t="t"/>
            <a:pathLst>
              <a:path extrusionOk="0" h="7752" w="27721">
                <a:moveTo>
                  <a:pt x="0" y="0"/>
                </a:moveTo>
                <a:lnTo>
                  <a:pt x="0" y="7751"/>
                </a:lnTo>
                <a:lnTo>
                  <a:pt x="27721" y="7751"/>
                </a:lnTo>
                <a:lnTo>
                  <a:pt x="277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13"/>
          <p:cNvGrpSpPr/>
          <p:nvPr/>
        </p:nvGrpSpPr>
        <p:grpSpPr>
          <a:xfrm>
            <a:off x="-73200" y="4478550"/>
            <a:ext cx="1966625" cy="347300"/>
            <a:chOff x="1697875" y="314875"/>
            <a:chExt cx="1966625" cy="347300"/>
          </a:xfrm>
        </p:grpSpPr>
        <p:sp>
          <p:nvSpPr>
            <p:cNvPr id="775" name="Google Shape;775;p13"/>
            <p:cNvSpPr/>
            <p:nvPr/>
          </p:nvSpPr>
          <p:spPr>
            <a:xfrm>
              <a:off x="1697875" y="627950"/>
              <a:ext cx="34200" cy="34225"/>
            </a:xfrm>
            <a:custGeom>
              <a:rect b="b" l="l" r="r" t="t"/>
              <a:pathLst>
                <a:path extrusionOk="0" h="1369" w="1368">
                  <a:moveTo>
                    <a:pt x="699" y="1"/>
                  </a:moveTo>
                  <a:cubicBezTo>
                    <a:pt x="304" y="1"/>
                    <a:pt x="0" y="305"/>
                    <a:pt x="0" y="700"/>
                  </a:cubicBezTo>
                  <a:cubicBezTo>
                    <a:pt x="0" y="1065"/>
                    <a:pt x="304" y="1368"/>
                    <a:pt x="699" y="1368"/>
                  </a:cubicBezTo>
                  <a:cubicBezTo>
                    <a:pt x="1064" y="1368"/>
                    <a:pt x="1368" y="1065"/>
                    <a:pt x="1368" y="700"/>
                  </a:cubicBezTo>
                  <a:cubicBezTo>
                    <a:pt x="1368" y="305"/>
                    <a:pt x="1064"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
            <p:cNvSpPr/>
            <p:nvPr/>
          </p:nvSpPr>
          <p:spPr>
            <a:xfrm>
              <a:off x="1697875" y="314875"/>
              <a:ext cx="34200" cy="34225"/>
            </a:xfrm>
            <a:custGeom>
              <a:rect b="b" l="l" r="r" t="t"/>
              <a:pathLst>
                <a:path extrusionOk="0" h="1369" w="1368">
                  <a:moveTo>
                    <a:pt x="699" y="1"/>
                  </a:moveTo>
                  <a:cubicBezTo>
                    <a:pt x="304" y="1"/>
                    <a:pt x="0" y="305"/>
                    <a:pt x="0" y="669"/>
                  </a:cubicBezTo>
                  <a:cubicBezTo>
                    <a:pt x="0" y="1064"/>
                    <a:pt x="304" y="1368"/>
                    <a:pt x="699" y="1368"/>
                  </a:cubicBezTo>
                  <a:cubicBezTo>
                    <a:pt x="1064" y="1368"/>
                    <a:pt x="1368" y="1064"/>
                    <a:pt x="1368" y="669"/>
                  </a:cubicBezTo>
                  <a:cubicBezTo>
                    <a:pt x="1368" y="305"/>
                    <a:pt x="1064"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
            <p:cNvSpPr/>
            <p:nvPr/>
          </p:nvSpPr>
          <p:spPr>
            <a:xfrm>
              <a:off x="1697875" y="471425"/>
              <a:ext cx="34200" cy="34200"/>
            </a:xfrm>
            <a:custGeom>
              <a:rect b="b" l="l" r="r" t="t"/>
              <a:pathLst>
                <a:path extrusionOk="0" h="1368" w="1368">
                  <a:moveTo>
                    <a:pt x="699" y="0"/>
                  </a:moveTo>
                  <a:cubicBezTo>
                    <a:pt x="304" y="0"/>
                    <a:pt x="0" y="304"/>
                    <a:pt x="0" y="669"/>
                  </a:cubicBezTo>
                  <a:cubicBezTo>
                    <a:pt x="0" y="1064"/>
                    <a:pt x="304" y="1368"/>
                    <a:pt x="699" y="1368"/>
                  </a:cubicBezTo>
                  <a:cubicBezTo>
                    <a:pt x="1064" y="1368"/>
                    <a:pt x="1368" y="1064"/>
                    <a:pt x="1368" y="669"/>
                  </a:cubicBezTo>
                  <a:cubicBezTo>
                    <a:pt x="1368" y="304"/>
                    <a:pt x="1064"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3"/>
            <p:cNvSpPr/>
            <p:nvPr/>
          </p:nvSpPr>
          <p:spPr>
            <a:xfrm>
              <a:off x="1846050" y="627950"/>
              <a:ext cx="35725" cy="34225"/>
            </a:xfrm>
            <a:custGeom>
              <a:rect b="b" l="l" r="r" t="t"/>
              <a:pathLst>
                <a:path extrusionOk="0" h="1369" w="1429">
                  <a:moveTo>
                    <a:pt x="730" y="1"/>
                  </a:moveTo>
                  <a:cubicBezTo>
                    <a:pt x="365" y="1"/>
                    <a:pt x="0" y="305"/>
                    <a:pt x="31" y="700"/>
                  </a:cubicBezTo>
                  <a:cubicBezTo>
                    <a:pt x="31" y="1065"/>
                    <a:pt x="365" y="1368"/>
                    <a:pt x="730" y="1368"/>
                  </a:cubicBezTo>
                  <a:cubicBezTo>
                    <a:pt x="1125" y="1368"/>
                    <a:pt x="1429" y="1065"/>
                    <a:pt x="1429" y="700"/>
                  </a:cubicBezTo>
                  <a:cubicBezTo>
                    <a:pt x="1429" y="305"/>
                    <a:pt x="112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3"/>
            <p:cNvSpPr/>
            <p:nvPr/>
          </p:nvSpPr>
          <p:spPr>
            <a:xfrm>
              <a:off x="1846050" y="314875"/>
              <a:ext cx="35725" cy="34225"/>
            </a:xfrm>
            <a:custGeom>
              <a:rect b="b" l="l" r="r" t="t"/>
              <a:pathLst>
                <a:path extrusionOk="0" h="1369" w="1429">
                  <a:moveTo>
                    <a:pt x="730" y="1"/>
                  </a:moveTo>
                  <a:cubicBezTo>
                    <a:pt x="365" y="1"/>
                    <a:pt x="0" y="305"/>
                    <a:pt x="31" y="669"/>
                  </a:cubicBezTo>
                  <a:cubicBezTo>
                    <a:pt x="31" y="1064"/>
                    <a:pt x="365" y="1368"/>
                    <a:pt x="730" y="1368"/>
                  </a:cubicBezTo>
                  <a:cubicBezTo>
                    <a:pt x="1125" y="1368"/>
                    <a:pt x="1429" y="1064"/>
                    <a:pt x="1429" y="669"/>
                  </a:cubicBezTo>
                  <a:cubicBezTo>
                    <a:pt x="1429" y="305"/>
                    <a:pt x="112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3"/>
            <p:cNvSpPr/>
            <p:nvPr/>
          </p:nvSpPr>
          <p:spPr>
            <a:xfrm>
              <a:off x="1846050" y="471425"/>
              <a:ext cx="35725" cy="34200"/>
            </a:xfrm>
            <a:custGeom>
              <a:rect b="b" l="l" r="r" t="t"/>
              <a:pathLst>
                <a:path extrusionOk="0" h="1368" w="1429">
                  <a:moveTo>
                    <a:pt x="730" y="0"/>
                  </a:moveTo>
                  <a:cubicBezTo>
                    <a:pt x="365" y="0"/>
                    <a:pt x="0" y="304"/>
                    <a:pt x="31" y="669"/>
                  </a:cubicBezTo>
                  <a:cubicBezTo>
                    <a:pt x="31" y="1064"/>
                    <a:pt x="365" y="1368"/>
                    <a:pt x="730" y="1368"/>
                  </a:cubicBezTo>
                  <a:cubicBezTo>
                    <a:pt x="1125" y="1368"/>
                    <a:pt x="1429" y="1064"/>
                    <a:pt x="1429" y="669"/>
                  </a:cubicBezTo>
                  <a:cubicBezTo>
                    <a:pt x="1429" y="304"/>
                    <a:pt x="112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3"/>
            <p:cNvSpPr/>
            <p:nvPr/>
          </p:nvSpPr>
          <p:spPr>
            <a:xfrm>
              <a:off x="1995750" y="6279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3"/>
            <p:cNvSpPr/>
            <p:nvPr/>
          </p:nvSpPr>
          <p:spPr>
            <a:xfrm>
              <a:off x="1994225" y="315825"/>
              <a:ext cx="37250" cy="33850"/>
            </a:xfrm>
            <a:custGeom>
              <a:rect b="b" l="l" r="r" t="t"/>
              <a:pathLst>
                <a:path extrusionOk="0" h="1354" w="1490">
                  <a:moveTo>
                    <a:pt x="745" y="1"/>
                  </a:moveTo>
                  <a:cubicBezTo>
                    <a:pt x="570" y="1"/>
                    <a:pt x="396" y="69"/>
                    <a:pt x="274" y="206"/>
                  </a:cubicBezTo>
                  <a:cubicBezTo>
                    <a:pt x="0" y="449"/>
                    <a:pt x="0" y="905"/>
                    <a:pt x="274" y="1148"/>
                  </a:cubicBezTo>
                  <a:cubicBezTo>
                    <a:pt x="396" y="1285"/>
                    <a:pt x="570" y="1353"/>
                    <a:pt x="745" y="1353"/>
                  </a:cubicBezTo>
                  <a:cubicBezTo>
                    <a:pt x="920" y="1353"/>
                    <a:pt x="1095" y="1285"/>
                    <a:pt x="1216" y="1148"/>
                  </a:cubicBezTo>
                  <a:cubicBezTo>
                    <a:pt x="1490" y="905"/>
                    <a:pt x="1490" y="449"/>
                    <a:pt x="1216" y="206"/>
                  </a:cubicBezTo>
                  <a:cubicBezTo>
                    <a:pt x="1095" y="69"/>
                    <a:pt x="920" y="1"/>
                    <a:pt x="7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3"/>
            <p:cNvSpPr/>
            <p:nvPr/>
          </p:nvSpPr>
          <p:spPr>
            <a:xfrm>
              <a:off x="1995750" y="471425"/>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3"/>
            <p:cNvSpPr/>
            <p:nvPr/>
          </p:nvSpPr>
          <p:spPr>
            <a:xfrm>
              <a:off x="2143925" y="627950"/>
              <a:ext cx="34975" cy="34225"/>
            </a:xfrm>
            <a:custGeom>
              <a:rect b="b" l="l" r="r" t="t"/>
              <a:pathLst>
                <a:path extrusionOk="0" h="1369" w="1399">
                  <a:moveTo>
                    <a:pt x="700" y="1"/>
                  </a:moveTo>
                  <a:cubicBezTo>
                    <a:pt x="304" y="1"/>
                    <a:pt x="0" y="305"/>
                    <a:pt x="31" y="700"/>
                  </a:cubicBezTo>
                  <a:cubicBezTo>
                    <a:pt x="31" y="1065"/>
                    <a:pt x="335" y="1368"/>
                    <a:pt x="700" y="1368"/>
                  </a:cubicBezTo>
                  <a:cubicBezTo>
                    <a:pt x="1095" y="1368"/>
                    <a:pt x="1399" y="1065"/>
                    <a:pt x="1399" y="700"/>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
            <p:cNvSpPr/>
            <p:nvPr/>
          </p:nvSpPr>
          <p:spPr>
            <a:xfrm>
              <a:off x="2143925" y="314875"/>
              <a:ext cx="34975" cy="34225"/>
            </a:xfrm>
            <a:custGeom>
              <a:rect b="b" l="l" r="r" t="t"/>
              <a:pathLst>
                <a:path extrusionOk="0" h="1369" w="1399">
                  <a:moveTo>
                    <a:pt x="700" y="1"/>
                  </a:moveTo>
                  <a:cubicBezTo>
                    <a:pt x="304" y="1"/>
                    <a:pt x="0" y="305"/>
                    <a:pt x="31" y="669"/>
                  </a:cubicBezTo>
                  <a:cubicBezTo>
                    <a:pt x="31" y="1064"/>
                    <a:pt x="335" y="1368"/>
                    <a:pt x="700" y="1368"/>
                  </a:cubicBezTo>
                  <a:cubicBezTo>
                    <a:pt x="1095" y="1368"/>
                    <a:pt x="1399" y="1064"/>
                    <a:pt x="1399" y="669"/>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3"/>
            <p:cNvSpPr/>
            <p:nvPr/>
          </p:nvSpPr>
          <p:spPr>
            <a:xfrm>
              <a:off x="2143925" y="471425"/>
              <a:ext cx="34975" cy="34200"/>
            </a:xfrm>
            <a:custGeom>
              <a:rect b="b" l="l" r="r" t="t"/>
              <a:pathLst>
                <a:path extrusionOk="0" h="1368" w="1399">
                  <a:moveTo>
                    <a:pt x="700" y="0"/>
                  </a:moveTo>
                  <a:cubicBezTo>
                    <a:pt x="304" y="0"/>
                    <a:pt x="0" y="304"/>
                    <a:pt x="31" y="669"/>
                  </a:cubicBezTo>
                  <a:cubicBezTo>
                    <a:pt x="31" y="1064"/>
                    <a:pt x="335" y="1368"/>
                    <a:pt x="700" y="1368"/>
                  </a:cubicBezTo>
                  <a:cubicBezTo>
                    <a:pt x="1095" y="1368"/>
                    <a:pt x="1399" y="1064"/>
                    <a:pt x="1399" y="669"/>
                  </a:cubicBezTo>
                  <a:cubicBezTo>
                    <a:pt x="1399" y="304"/>
                    <a:pt x="109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3"/>
            <p:cNvSpPr/>
            <p:nvPr/>
          </p:nvSpPr>
          <p:spPr>
            <a:xfrm>
              <a:off x="2292850" y="627950"/>
              <a:ext cx="34225" cy="34225"/>
            </a:xfrm>
            <a:custGeom>
              <a:rect b="b" l="l" r="r" t="t"/>
              <a:pathLst>
                <a:path extrusionOk="0" h="1369" w="1369">
                  <a:moveTo>
                    <a:pt x="670" y="1"/>
                  </a:moveTo>
                  <a:cubicBezTo>
                    <a:pt x="305" y="1"/>
                    <a:pt x="1" y="305"/>
                    <a:pt x="1" y="700"/>
                  </a:cubicBezTo>
                  <a:cubicBezTo>
                    <a:pt x="1" y="1065"/>
                    <a:pt x="305" y="1368"/>
                    <a:pt x="670" y="1368"/>
                  </a:cubicBezTo>
                  <a:cubicBezTo>
                    <a:pt x="1065" y="1368"/>
                    <a:pt x="1369" y="1065"/>
                    <a:pt x="1369" y="700"/>
                  </a:cubicBezTo>
                  <a:cubicBezTo>
                    <a:pt x="1369" y="305"/>
                    <a:pt x="1065" y="1"/>
                    <a:pt x="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3"/>
            <p:cNvSpPr/>
            <p:nvPr/>
          </p:nvSpPr>
          <p:spPr>
            <a:xfrm>
              <a:off x="2291350" y="315825"/>
              <a:ext cx="37250" cy="33850"/>
            </a:xfrm>
            <a:custGeom>
              <a:rect b="b" l="l" r="r" t="t"/>
              <a:pathLst>
                <a:path extrusionOk="0" h="1354" w="1490">
                  <a:moveTo>
                    <a:pt x="760" y="1"/>
                  </a:moveTo>
                  <a:cubicBezTo>
                    <a:pt x="585" y="1"/>
                    <a:pt x="411" y="69"/>
                    <a:pt x="274" y="206"/>
                  </a:cubicBezTo>
                  <a:cubicBezTo>
                    <a:pt x="0" y="449"/>
                    <a:pt x="0" y="905"/>
                    <a:pt x="274" y="1148"/>
                  </a:cubicBezTo>
                  <a:cubicBezTo>
                    <a:pt x="411" y="1285"/>
                    <a:pt x="585" y="1353"/>
                    <a:pt x="760" y="1353"/>
                  </a:cubicBezTo>
                  <a:cubicBezTo>
                    <a:pt x="935" y="1353"/>
                    <a:pt x="1110" y="1285"/>
                    <a:pt x="1246" y="1148"/>
                  </a:cubicBezTo>
                  <a:cubicBezTo>
                    <a:pt x="1490" y="905"/>
                    <a:pt x="1490" y="449"/>
                    <a:pt x="1246" y="206"/>
                  </a:cubicBezTo>
                  <a:cubicBezTo>
                    <a:pt x="1110" y="69"/>
                    <a:pt x="935" y="1"/>
                    <a:pt x="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3"/>
            <p:cNvSpPr/>
            <p:nvPr/>
          </p:nvSpPr>
          <p:spPr>
            <a:xfrm>
              <a:off x="2292850" y="471425"/>
              <a:ext cx="34225" cy="34200"/>
            </a:xfrm>
            <a:custGeom>
              <a:rect b="b" l="l" r="r" t="t"/>
              <a:pathLst>
                <a:path extrusionOk="0" h="1368" w="1369">
                  <a:moveTo>
                    <a:pt x="670" y="0"/>
                  </a:moveTo>
                  <a:cubicBezTo>
                    <a:pt x="305" y="0"/>
                    <a:pt x="1" y="304"/>
                    <a:pt x="1" y="669"/>
                  </a:cubicBezTo>
                  <a:cubicBezTo>
                    <a:pt x="1" y="1064"/>
                    <a:pt x="305" y="1368"/>
                    <a:pt x="670" y="1368"/>
                  </a:cubicBezTo>
                  <a:cubicBezTo>
                    <a:pt x="1065" y="1368"/>
                    <a:pt x="1369" y="1064"/>
                    <a:pt x="1369" y="669"/>
                  </a:cubicBezTo>
                  <a:cubicBezTo>
                    <a:pt x="1369" y="304"/>
                    <a:pt x="106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3"/>
            <p:cNvSpPr/>
            <p:nvPr/>
          </p:nvSpPr>
          <p:spPr>
            <a:xfrm>
              <a:off x="2441050" y="627950"/>
              <a:ext cx="34975" cy="34225"/>
            </a:xfrm>
            <a:custGeom>
              <a:rect b="b" l="l" r="r" t="t"/>
              <a:pathLst>
                <a:path extrusionOk="0" h="1369" w="1399">
                  <a:moveTo>
                    <a:pt x="730" y="1"/>
                  </a:moveTo>
                  <a:cubicBezTo>
                    <a:pt x="304" y="1"/>
                    <a:pt x="0" y="305"/>
                    <a:pt x="31" y="700"/>
                  </a:cubicBezTo>
                  <a:cubicBezTo>
                    <a:pt x="31" y="1065"/>
                    <a:pt x="334" y="1368"/>
                    <a:pt x="730" y="1368"/>
                  </a:cubicBezTo>
                  <a:cubicBezTo>
                    <a:pt x="1094" y="1368"/>
                    <a:pt x="1398" y="1065"/>
                    <a:pt x="1398" y="700"/>
                  </a:cubicBezTo>
                  <a:cubicBezTo>
                    <a:pt x="1398" y="305"/>
                    <a:pt x="1094"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3"/>
            <p:cNvSpPr/>
            <p:nvPr/>
          </p:nvSpPr>
          <p:spPr>
            <a:xfrm>
              <a:off x="2441800" y="314875"/>
              <a:ext cx="34225" cy="34225"/>
            </a:xfrm>
            <a:custGeom>
              <a:rect b="b" l="l" r="r" t="t"/>
              <a:pathLst>
                <a:path extrusionOk="0" h="1369" w="1369">
                  <a:moveTo>
                    <a:pt x="700" y="1"/>
                  </a:moveTo>
                  <a:cubicBezTo>
                    <a:pt x="274" y="1"/>
                    <a:pt x="1" y="305"/>
                    <a:pt x="1" y="669"/>
                  </a:cubicBezTo>
                  <a:cubicBezTo>
                    <a:pt x="1" y="1064"/>
                    <a:pt x="304" y="1368"/>
                    <a:pt x="700" y="1368"/>
                  </a:cubicBezTo>
                  <a:cubicBezTo>
                    <a:pt x="1064" y="1368"/>
                    <a:pt x="1368" y="1064"/>
                    <a:pt x="1368" y="669"/>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3"/>
            <p:cNvSpPr/>
            <p:nvPr/>
          </p:nvSpPr>
          <p:spPr>
            <a:xfrm>
              <a:off x="2441050" y="471425"/>
              <a:ext cx="34975" cy="34200"/>
            </a:xfrm>
            <a:custGeom>
              <a:rect b="b" l="l" r="r" t="t"/>
              <a:pathLst>
                <a:path extrusionOk="0" h="1368" w="1399">
                  <a:moveTo>
                    <a:pt x="730" y="0"/>
                  </a:moveTo>
                  <a:cubicBezTo>
                    <a:pt x="304" y="0"/>
                    <a:pt x="0" y="304"/>
                    <a:pt x="31" y="669"/>
                  </a:cubicBezTo>
                  <a:cubicBezTo>
                    <a:pt x="31" y="1064"/>
                    <a:pt x="334" y="1368"/>
                    <a:pt x="730" y="1368"/>
                  </a:cubicBezTo>
                  <a:cubicBezTo>
                    <a:pt x="1094" y="1368"/>
                    <a:pt x="1398" y="1064"/>
                    <a:pt x="1398" y="669"/>
                  </a:cubicBezTo>
                  <a:cubicBezTo>
                    <a:pt x="1398" y="304"/>
                    <a:pt x="1094"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3"/>
            <p:cNvSpPr/>
            <p:nvPr/>
          </p:nvSpPr>
          <p:spPr>
            <a:xfrm>
              <a:off x="2589975" y="627950"/>
              <a:ext cx="34225" cy="34225"/>
            </a:xfrm>
            <a:custGeom>
              <a:rect b="b" l="l" r="r" t="t"/>
              <a:pathLst>
                <a:path extrusionOk="0" h="1369" w="1369">
                  <a:moveTo>
                    <a:pt x="700" y="1"/>
                  </a:moveTo>
                  <a:cubicBezTo>
                    <a:pt x="305" y="1"/>
                    <a:pt x="1" y="305"/>
                    <a:pt x="1" y="700"/>
                  </a:cubicBezTo>
                  <a:cubicBezTo>
                    <a:pt x="1" y="1065"/>
                    <a:pt x="305" y="1368"/>
                    <a:pt x="700" y="1368"/>
                  </a:cubicBezTo>
                  <a:cubicBezTo>
                    <a:pt x="1065" y="1368"/>
                    <a:pt x="1369" y="1065"/>
                    <a:pt x="1369" y="700"/>
                  </a:cubicBezTo>
                  <a:cubicBezTo>
                    <a:pt x="136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3"/>
            <p:cNvSpPr/>
            <p:nvPr/>
          </p:nvSpPr>
          <p:spPr>
            <a:xfrm>
              <a:off x="2589975" y="314875"/>
              <a:ext cx="34225" cy="34225"/>
            </a:xfrm>
            <a:custGeom>
              <a:rect b="b" l="l" r="r" t="t"/>
              <a:pathLst>
                <a:path extrusionOk="0" h="1369" w="1369">
                  <a:moveTo>
                    <a:pt x="700" y="1"/>
                  </a:moveTo>
                  <a:cubicBezTo>
                    <a:pt x="305" y="1"/>
                    <a:pt x="1" y="305"/>
                    <a:pt x="1" y="669"/>
                  </a:cubicBezTo>
                  <a:cubicBezTo>
                    <a:pt x="1" y="1064"/>
                    <a:pt x="305" y="1368"/>
                    <a:pt x="700" y="1368"/>
                  </a:cubicBezTo>
                  <a:cubicBezTo>
                    <a:pt x="1065" y="1368"/>
                    <a:pt x="1369" y="1064"/>
                    <a:pt x="1369" y="669"/>
                  </a:cubicBezTo>
                  <a:cubicBezTo>
                    <a:pt x="136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3"/>
            <p:cNvSpPr/>
            <p:nvPr/>
          </p:nvSpPr>
          <p:spPr>
            <a:xfrm>
              <a:off x="2589975" y="471425"/>
              <a:ext cx="34225" cy="34200"/>
            </a:xfrm>
            <a:custGeom>
              <a:rect b="b" l="l" r="r" t="t"/>
              <a:pathLst>
                <a:path extrusionOk="0" h="1368" w="1369">
                  <a:moveTo>
                    <a:pt x="700" y="0"/>
                  </a:moveTo>
                  <a:cubicBezTo>
                    <a:pt x="305" y="0"/>
                    <a:pt x="1" y="304"/>
                    <a:pt x="1" y="669"/>
                  </a:cubicBezTo>
                  <a:cubicBezTo>
                    <a:pt x="1" y="1064"/>
                    <a:pt x="305" y="1368"/>
                    <a:pt x="700" y="1368"/>
                  </a:cubicBezTo>
                  <a:cubicBezTo>
                    <a:pt x="1065" y="1368"/>
                    <a:pt x="1369" y="1064"/>
                    <a:pt x="1369" y="669"/>
                  </a:cubicBezTo>
                  <a:cubicBezTo>
                    <a:pt x="1369" y="304"/>
                    <a:pt x="106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
            <p:cNvSpPr/>
            <p:nvPr/>
          </p:nvSpPr>
          <p:spPr>
            <a:xfrm>
              <a:off x="2738150" y="627950"/>
              <a:ext cx="35000" cy="34225"/>
            </a:xfrm>
            <a:custGeom>
              <a:rect b="b" l="l" r="r" t="t"/>
              <a:pathLst>
                <a:path extrusionOk="0" h="1369" w="1400">
                  <a:moveTo>
                    <a:pt x="730" y="1"/>
                  </a:moveTo>
                  <a:cubicBezTo>
                    <a:pt x="305" y="1"/>
                    <a:pt x="1" y="305"/>
                    <a:pt x="31" y="700"/>
                  </a:cubicBezTo>
                  <a:cubicBezTo>
                    <a:pt x="31" y="1065"/>
                    <a:pt x="335" y="1368"/>
                    <a:pt x="730" y="1368"/>
                  </a:cubicBezTo>
                  <a:cubicBezTo>
                    <a:pt x="1095" y="1368"/>
                    <a:pt x="1399" y="1065"/>
                    <a:pt x="1399" y="700"/>
                  </a:cubicBezTo>
                  <a:cubicBezTo>
                    <a:pt x="139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a:off x="2738150" y="314875"/>
              <a:ext cx="35000" cy="34225"/>
            </a:xfrm>
            <a:custGeom>
              <a:rect b="b" l="l" r="r" t="t"/>
              <a:pathLst>
                <a:path extrusionOk="0" h="1369" w="1400">
                  <a:moveTo>
                    <a:pt x="730" y="1"/>
                  </a:moveTo>
                  <a:cubicBezTo>
                    <a:pt x="305" y="1"/>
                    <a:pt x="1" y="305"/>
                    <a:pt x="31" y="669"/>
                  </a:cubicBezTo>
                  <a:cubicBezTo>
                    <a:pt x="31" y="1064"/>
                    <a:pt x="335" y="1368"/>
                    <a:pt x="730" y="1368"/>
                  </a:cubicBezTo>
                  <a:cubicBezTo>
                    <a:pt x="1095" y="1368"/>
                    <a:pt x="1399" y="1064"/>
                    <a:pt x="1399" y="669"/>
                  </a:cubicBezTo>
                  <a:cubicBezTo>
                    <a:pt x="139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
            <p:cNvSpPr/>
            <p:nvPr/>
          </p:nvSpPr>
          <p:spPr>
            <a:xfrm>
              <a:off x="2738150" y="471425"/>
              <a:ext cx="35000" cy="34200"/>
            </a:xfrm>
            <a:custGeom>
              <a:rect b="b" l="l" r="r" t="t"/>
              <a:pathLst>
                <a:path extrusionOk="0" h="1368" w="1400">
                  <a:moveTo>
                    <a:pt x="730" y="0"/>
                  </a:moveTo>
                  <a:cubicBezTo>
                    <a:pt x="305" y="0"/>
                    <a:pt x="1" y="304"/>
                    <a:pt x="31" y="669"/>
                  </a:cubicBezTo>
                  <a:cubicBezTo>
                    <a:pt x="31" y="1064"/>
                    <a:pt x="335" y="1368"/>
                    <a:pt x="730" y="1368"/>
                  </a:cubicBezTo>
                  <a:cubicBezTo>
                    <a:pt x="1095" y="1368"/>
                    <a:pt x="1399" y="1064"/>
                    <a:pt x="1399" y="669"/>
                  </a:cubicBezTo>
                  <a:cubicBezTo>
                    <a:pt x="1399"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3"/>
            <p:cNvSpPr/>
            <p:nvPr/>
          </p:nvSpPr>
          <p:spPr>
            <a:xfrm>
              <a:off x="2887100" y="627950"/>
              <a:ext cx="34225" cy="34225"/>
            </a:xfrm>
            <a:custGeom>
              <a:rect b="b" l="l" r="r" t="t"/>
              <a:pathLst>
                <a:path extrusionOk="0" h="1369" w="1369">
                  <a:moveTo>
                    <a:pt x="700" y="1"/>
                  </a:moveTo>
                  <a:cubicBezTo>
                    <a:pt x="304" y="1"/>
                    <a:pt x="0" y="305"/>
                    <a:pt x="0" y="700"/>
                  </a:cubicBezTo>
                  <a:cubicBezTo>
                    <a:pt x="0" y="1065"/>
                    <a:pt x="304" y="1368"/>
                    <a:pt x="700" y="1368"/>
                  </a:cubicBezTo>
                  <a:cubicBezTo>
                    <a:pt x="1064" y="1368"/>
                    <a:pt x="1368" y="1065"/>
                    <a:pt x="1368" y="700"/>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3"/>
            <p:cNvSpPr/>
            <p:nvPr/>
          </p:nvSpPr>
          <p:spPr>
            <a:xfrm>
              <a:off x="2887100" y="314875"/>
              <a:ext cx="34225" cy="34225"/>
            </a:xfrm>
            <a:custGeom>
              <a:rect b="b" l="l" r="r" t="t"/>
              <a:pathLst>
                <a:path extrusionOk="0" h="1369" w="1369">
                  <a:moveTo>
                    <a:pt x="700" y="1"/>
                  </a:moveTo>
                  <a:cubicBezTo>
                    <a:pt x="304" y="1"/>
                    <a:pt x="0" y="305"/>
                    <a:pt x="0" y="669"/>
                  </a:cubicBezTo>
                  <a:cubicBezTo>
                    <a:pt x="0" y="1064"/>
                    <a:pt x="304" y="1368"/>
                    <a:pt x="700" y="1368"/>
                  </a:cubicBezTo>
                  <a:cubicBezTo>
                    <a:pt x="1064" y="1368"/>
                    <a:pt x="1368" y="1064"/>
                    <a:pt x="1368" y="669"/>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3"/>
            <p:cNvSpPr/>
            <p:nvPr/>
          </p:nvSpPr>
          <p:spPr>
            <a:xfrm>
              <a:off x="2887100" y="471425"/>
              <a:ext cx="34225" cy="34200"/>
            </a:xfrm>
            <a:custGeom>
              <a:rect b="b" l="l" r="r" t="t"/>
              <a:pathLst>
                <a:path extrusionOk="0" h="1368" w="1369">
                  <a:moveTo>
                    <a:pt x="700" y="0"/>
                  </a:moveTo>
                  <a:cubicBezTo>
                    <a:pt x="304" y="0"/>
                    <a:pt x="0" y="304"/>
                    <a:pt x="0" y="669"/>
                  </a:cubicBezTo>
                  <a:cubicBezTo>
                    <a:pt x="0" y="1064"/>
                    <a:pt x="304" y="1368"/>
                    <a:pt x="700" y="1368"/>
                  </a:cubicBezTo>
                  <a:cubicBezTo>
                    <a:pt x="1064" y="1368"/>
                    <a:pt x="1368" y="1064"/>
                    <a:pt x="1368" y="669"/>
                  </a:cubicBezTo>
                  <a:cubicBezTo>
                    <a:pt x="1368" y="304"/>
                    <a:pt x="1064"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3"/>
            <p:cNvSpPr/>
            <p:nvPr/>
          </p:nvSpPr>
          <p:spPr>
            <a:xfrm>
              <a:off x="3035275" y="627950"/>
              <a:ext cx="35750" cy="34225"/>
            </a:xfrm>
            <a:custGeom>
              <a:rect b="b" l="l" r="r" t="t"/>
              <a:pathLst>
                <a:path extrusionOk="0" h="1369" w="1430">
                  <a:moveTo>
                    <a:pt x="730" y="1"/>
                  </a:moveTo>
                  <a:cubicBezTo>
                    <a:pt x="305" y="1"/>
                    <a:pt x="1" y="305"/>
                    <a:pt x="31" y="700"/>
                  </a:cubicBezTo>
                  <a:cubicBezTo>
                    <a:pt x="31" y="1065"/>
                    <a:pt x="335" y="1368"/>
                    <a:pt x="730" y="1368"/>
                  </a:cubicBezTo>
                  <a:cubicBezTo>
                    <a:pt x="1095" y="1368"/>
                    <a:pt x="1429" y="1065"/>
                    <a:pt x="1429" y="700"/>
                  </a:cubicBezTo>
                  <a:cubicBezTo>
                    <a:pt x="142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3"/>
            <p:cNvSpPr/>
            <p:nvPr/>
          </p:nvSpPr>
          <p:spPr>
            <a:xfrm>
              <a:off x="3036025" y="314875"/>
              <a:ext cx="35000" cy="34225"/>
            </a:xfrm>
            <a:custGeom>
              <a:rect b="b" l="l" r="r" t="t"/>
              <a:pathLst>
                <a:path extrusionOk="0" h="1369" w="1400">
                  <a:moveTo>
                    <a:pt x="700" y="1"/>
                  </a:moveTo>
                  <a:cubicBezTo>
                    <a:pt x="275" y="1"/>
                    <a:pt x="1" y="305"/>
                    <a:pt x="1" y="669"/>
                  </a:cubicBezTo>
                  <a:cubicBezTo>
                    <a:pt x="1" y="1064"/>
                    <a:pt x="305" y="1368"/>
                    <a:pt x="700" y="1368"/>
                  </a:cubicBezTo>
                  <a:cubicBezTo>
                    <a:pt x="1065" y="1368"/>
                    <a:pt x="1399" y="1064"/>
                    <a:pt x="1399" y="669"/>
                  </a:cubicBezTo>
                  <a:cubicBezTo>
                    <a:pt x="139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3"/>
            <p:cNvSpPr/>
            <p:nvPr/>
          </p:nvSpPr>
          <p:spPr>
            <a:xfrm>
              <a:off x="3035275" y="471425"/>
              <a:ext cx="35750" cy="34200"/>
            </a:xfrm>
            <a:custGeom>
              <a:rect b="b" l="l" r="r" t="t"/>
              <a:pathLst>
                <a:path extrusionOk="0" h="1368" w="1430">
                  <a:moveTo>
                    <a:pt x="730" y="0"/>
                  </a:moveTo>
                  <a:cubicBezTo>
                    <a:pt x="305" y="0"/>
                    <a:pt x="1" y="304"/>
                    <a:pt x="31" y="669"/>
                  </a:cubicBezTo>
                  <a:cubicBezTo>
                    <a:pt x="31" y="1064"/>
                    <a:pt x="335" y="1368"/>
                    <a:pt x="730" y="1368"/>
                  </a:cubicBezTo>
                  <a:cubicBezTo>
                    <a:pt x="1095" y="1368"/>
                    <a:pt x="1429" y="1064"/>
                    <a:pt x="1429" y="669"/>
                  </a:cubicBezTo>
                  <a:cubicBezTo>
                    <a:pt x="1429"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3"/>
            <p:cNvSpPr/>
            <p:nvPr/>
          </p:nvSpPr>
          <p:spPr>
            <a:xfrm>
              <a:off x="3184975" y="627950"/>
              <a:ext cx="33450" cy="34225"/>
            </a:xfrm>
            <a:custGeom>
              <a:rect b="b" l="l" r="r" t="t"/>
              <a:pathLst>
                <a:path extrusionOk="0" h="1369" w="1338">
                  <a:moveTo>
                    <a:pt x="669" y="1"/>
                  </a:moveTo>
                  <a:cubicBezTo>
                    <a:pt x="304" y="1"/>
                    <a:pt x="1" y="305"/>
                    <a:pt x="1" y="700"/>
                  </a:cubicBezTo>
                  <a:cubicBezTo>
                    <a:pt x="1" y="1065"/>
                    <a:pt x="304" y="1368"/>
                    <a:pt x="669" y="1368"/>
                  </a:cubicBezTo>
                  <a:cubicBezTo>
                    <a:pt x="1034" y="1368"/>
                    <a:pt x="1338" y="1065"/>
                    <a:pt x="1338" y="700"/>
                  </a:cubicBezTo>
                  <a:cubicBezTo>
                    <a:pt x="1338" y="305"/>
                    <a:pt x="103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3"/>
            <p:cNvSpPr/>
            <p:nvPr/>
          </p:nvSpPr>
          <p:spPr>
            <a:xfrm>
              <a:off x="3184975" y="314875"/>
              <a:ext cx="34225" cy="34225"/>
            </a:xfrm>
            <a:custGeom>
              <a:rect b="b" l="l" r="r" t="t"/>
              <a:pathLst>
                <a:path extrusionOk="0" h="1369" w="1369">
                  <a:moveTo>
                    <a:pt x="669" y="1"/>
                  </a:moveTo>
                  <a:cubicBezTo>
                    <a:pt x="304" y="1"/>
                    <a:pt x="1" y="305"/>
                    <a:pt x="1" y="669"/>
                  </a:cubicBezTo>
                  <a:cubicBezTo>
                    <a:pt x="1" y="1064"/>
                    <a:pt x="304" y="1368"/>
                    <a:pt x="669" y="1368"/>
                  </a:cubicBezTo>
                  <a:cubicBezTo>
                    <a:pt x="1064" y="1368"/>
                    <a:pt x="1368" y="1064"/>
                    <a:pt x="1368" y="669"/>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3"/>
            <p:cNvSpPr/>
            <p:nvPr/>
          </p:nvSpPr>
          <p:spPr>
            <a:xfrm>
              <a:off x="3184975" y="471425"/>
              <a:ext cx="34225" cy="34200"/>
            </a:xfrm>
            <a:custGeom>
              <a:rect b="b" l="l" r="r" t="t"/>
              <a:pathLst>
                <a:path extrusionOk="0" h="1368" w="1369">
                  <a:moveTo>
                    <a:pt x="669" y="0"/>
                  </a:moveTo>
                  <a:cubicBezTo>
                    <a:pt x="304" y="0"/>
                    <a:pt x="1" y="304"/>
                    <a:pt x="1" y="669"/>
                  </a:cubicBezTo>
                  <a:cubicBezTo>
                    <a:pt x="1"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3"/>
            <p:cNvSpPr/>
            <p:nvPr/>
          </p:nvSpPr>
          <p:spPr>
            <a:xfrm>
              <a:off x="3333150" y="627950"/>
              <a:ext cx="34975" cy="34225"/>
            </a:xfrm>
            <a:custGeom>
              <a:rect b="b" l="l" r="r" t="t"/>
              <a:pathLst>
                <a:path extrusionOk="0" h="1369" w="1399">
                  <a:moveTo>
                    <a:pt x="700" y="1"/>
                  </a:moveTo>
                  <a:cubicBezTo>
                    <a:pt x="305" y="1"/>
                    <a:pt x="1" y="305"/>
                    <a:pt x="31" y="700"/>
                  </a:cubicBezTo>
                  <a:cubicBezTo>
                    <a:pt x="31" y="1065"/>
                    <a:pt x="335" y="1368"/>
                    <a:pt x="700" y="1368"/>
                  </a:cubicBezTo>
                  <a:cubicBezTo>
                    <a:pt x="1095" y="1368"/>
                    <a:pt x="1399" y="1065"/>
                    <a:pt x="1399" y="700"/>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3"/>
            <p:cNvSpPr/>
            <p:nvPr/>
          </p:nvSpPr>
          <p:spPr>
            <a:xfrm>
              <a:off x="3333150" y="314875"/>
              <a:ext cx="34975" cy="34225"/>
            </a:xfrm>
            <a:custGeom>
              <a:rect b="b" l="l" r="r" t="t"/>
              <a:pathLst>
                <a:path extrusionOk="0" h="1369" w="1399">
                  <a:moveTo>
                    <a:pt x="700" y="1"/>
                  </a:moveTo>
                  <a:cubicBezTo>
                    <a:pt x="305" y="1"/>
                    <a:pt x="1" y="305"/>
                    <a:pt x="31" y="669"/>
                  </a:cubicBezTo>
                  <a:cubicBezTo>
                    <a:pt x="31" y="1064"/>
                    <a:pt x="335" y="1368"/>
                    <a:pt x="700" y="1368"/>
                  </a:cubicBezTo>
                  <a:cubicBezTo>
                    <a:pt x="1095" y="1368"/>
                    <a:pt x="1399" y="1064"/>
                    <a:pt x="1399" y="669"/>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3"/>
            <p:cNvSpPr/>
            <p:nvPr/>
          </p:nvSpPr>
          <p:spPr>
            <a:xfrm>
              <a:off x="3333150" y="471425"/>
              <a:ext cx="34975" cy="34200"/>
            </a:xfrm>
            <a:custGeom>
              <a:rect b="b" l="l" r="r" t="t"/>
              <a:pathLst>
                <a:path extrusionOk="0" h="1368" w="1399">
                  <a:moveTo>
                    <a:pt x="700" y="0"/>
                  </a:moveTo>
                  <a:cubicBezTo>
                    <a:pt x="305" y="0"/>
                    <a:pt x="1" y="304"/>
                    <a:pt x="31" y="669"/>
                  </a:cubicBezTo>
                  <a:cubicBezTo>
                    <a:pt x="31" y="1064"/>
                    <a:pt x="335" y="1368"/>
                    <a:pt x="700" y="1368"/>
                  </a:cubicBezTo>
                  <a:cubicBezTo>
                    <a:pt x="1095" y="1368"/>
                    <a:pt x="1399" y="1064"/>
                    <a:pt x="1399" y="669"/>
                  </a:cubicBezTo>
                  <a:cubicBezTo>
                    <a:pt x="1399" y="304"/>
                    <a:pt x="109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3"/>
            <p:cNvSpPr/>
            <p:nvPr/>
          </p:nvSpPr>
          <p:spPr>
            <a:xfrm>
              <a:off x="3482100" y="6279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3"/>
            <p:cNvSpPr/>
            <p:nvPr/>
          </p:nvSpPr>
          <p:spPr>
            <a:xfrm>
              <a:off x="3482100" y="314875"/>
              <a:ext cx="34225" cy="34225"/>
            </a:xfrm>
            <a:custGeom>
              <a:rect b="b" l="l" r="r" t="t"/>
              <a:pathLst>
                <a:path extrusionOk="0" h="1369" w="1369">
                  <a:moveTo>
                    <a:pt x="669" y="1"/>
                  </a:moveTo>
                  <a:cubicBezTo>
                    <a:pt x="304" y="1"/>
                    <a:pt x="0" y="305"/>
                    <a:pt x="0" y="669"/>
                  </a:cubicBezTo>
                  <a:cubicBezTo>
                    <a:pt x="0" y="1064"/>
                    <a:pt x="304" y="1368"/>
                    <a:pt x="669" y="1368"/>
                  </a:cubicBezTo>
                  <a:cubicBezTo>
                    <a:pt x="1064" y="1368"/>
                    <a:pt x="1368" y="1064"/>
                    <a:pt x="1368" y="669"/>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3"/>
            <p:cNvSpPr/>
            <p:nvPr/>
          </p:nvSpPr>
          <p:spPr>
            <a:xfrm>
              <a:off x="3482100" y="471425"/>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3"/>
            <p:cNvSpPr/>
            <p:nvPr/>
          </p:nvSpPr>
          <p:spPr>
            <a:xfrm>
              <a:off x="3630275" y="6279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3"/>
            <p:cNvSpPr/>
            <p:nvPr/>
          </p:nvSpPr>
          <p:spPr>
            <a:xfrm>
              <a:off x="3630275" y="314875"/>
              <a:ext cx="34225" cy="34225"/>
            </a:xfrm>
            <a:custGeom>
              <a:rect b="b" l="l" r="r" t="t"/>
              <a:pathLst>
                <a:path extrusionOk="0" h="1369" w="1369">
                  <a:moveTo>
                    <a:pt x="669" y="1"/>
                  </a:moveTo>
                  <a:cubicBezTo>
                    <a:pt x="304" y="1"/>
                    <a:pt x="0" y="305"/>
                    <a:pt x="0" y="669"/>
                  </a:cubicBezTo>
                  <a:cubicBezTo>
                    <a:pt x="0" y="1064"/>
                    <a:pt x="304" y="1368"/>
                    <a:pt x="669" y="1368"/>
                  </a:cubicBezTo>
                  <a:cubicBezTo>
                    <a:pt x="1064" y="1368"/>
                    <a:pt x="1368" y="1064"/>
                    <a:pt x="1368" y="669"/>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3"/>
            <p:cNvSpPr/>
            <p:nvPr/>
          </p:nvSpPr>
          <p:spPr>
            <a:xfrm>
              <a:off x="3630275" y="471425"/>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 name="Google Shape;817;p13"/>
          <p:cNvSpPr txBox="1"/>
          <p:nvPr>
            <p:ph idx="1" type="subTitle"/>
          </p:nvPr>
        </p:nvSpPr>
        <p:spPr>
          <a:xfrm>
            <a:off x="1894810" y="2126800"/>
            <a:ext cx="2445300" cy="40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Font typeface="Poppins"/>
              <a:buNone/>
              <a:defRPr b="1" sz="2000">
                <a:solidFill>
                  <a:schemeClr val="lt2"/>
                </a:solidFill>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818" name="Google Shape;818;p13"/>
          <p:cNvSpPr txBox="1"/>
          <p:nvPr>
            <p:ph idx="2" type="subTitle"/>
          </p:nvPr>
        </p:nvSpPr>
        <p:spPr>
          <a:xfrm>
            <a:off x="1893435" y="2475475"/>
            <a:ext cx="2445300" cy="624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9" name="Google Shape;819;p13"/>
          <p:cNvSpPr txBox="1"/>
          <p:nvPr>
            <p:ph hasCustomPrompt="1" type="title"/>
          </p:nvPr>
        </p:nvSpPr>
        <p:spPr>
          <a:xfrm>
            <a:off x="840660" y="2322338"/>
            <a:ext cx="969300" cy="555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b="1" sz="3500"/>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820" name="Google Shape;820;p13"/>
          <p:cNvSpPr txBox="1"/>
          <p:nvPr>
            <p:ph idx="3" type="subTitle"/>
          </p:nvPr>
        </p:nvSpPr>
        <p:spPr>
          <a:xfrm>
            <a:off x="1893435" y="3326025"/>
            <a:ext cx="2445300" cy="40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Font typeface="Poppins"/>
              <a:buNone/>
              <a:defRPr b="1" sz="2000">
                <a:solidFill>
                  <a:schemeClr val="lt2"/>
                </a:solidFill>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821" name="Google Shape;821;p13"/>
          <p:cNvSpPr txBox="1"/>
          <p:nvPr>
            <p:ph idx="4" type="subTitle"/>
          </p:nvPr>
        </p:nvSpPr>
        <p:spPr>
          <a:xfrm>
            <a:off x="1893431" y="3673109"/>
            <a:ext cx="2445300" cy="624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2" name="Google Shape;822;p13"/>
          <p:cNvSpPr txBox="1"/>
          <p:nvPr>
            <p:ph hasCustomPrompt="1" idx="5" type="title"/>
          </p:nvPr>
        </p:nvSpPr>
        <p:spPr>
          <a:xfrm>
            <a:off x="840660" y="3522253"/>
            <a:ext cx="969300" cy="555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b="1" sz="3500"/>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823" name="Google Shape;823;p13"/>
          <p:cNvSpPr txBox="1"/>
          <p:nvPr>
            <p:ph idx="6" type="subTitle"/>
          </p:nvPr>
        </p:nvSpPr>
        <p:spPr>
          <a:xfrm>
            <a:off x="5784560" y="2126800"/>
            <a:ext cx="2445300" cy="40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Font typeface="Poppins"/>
              <a:buNone/>
              <a:defRPr b="1" sz="2000">
                <a:solidFill>
                  <a:schemeClr val="lt2"/>
                </a:solidFill>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824" name="Google Shape;824;p13"/>
          <p:cNvSpPr txBox="1"/>
          <p:nvPr>
            <p:ph idx="7" type="subTitle"/>
          </p:nvPr>
        </p:nvSpPr>
        <p:spPr>
          <a:xfrm>
            <a:off x="5783185" y="2475475"/>
            <a:ext cx="2445300" cy="624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5" name="Google Shape;825;p13"/>
          <p:cNvSpPr txBox="1"/>
          <p:nvPr>
            <p:ph hasCustomPrompt="1" idx="8" type="title"/>
          </p:nvPr>
        </p:nvSpPr>
        <p:spPr>
          <a:xfrm>
            <a:off x="4813911" y="2319159"/>
            <a:ext cx="969300" cy="555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b="1" sz="3500"/>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826" name="Google Shape;826;p13"/>
          <p:cNvSpPr txBox="1"/>
          <p:nvPr>
            <p:ph idx="9" type="subTitle"/>
          </p:nvPr>
        </p:nvSpPr>
        <p:spPr>
          <a:xfrm>
            <a:off x="5784560" y="3326025"/>
            <a:ext cx="2445300" cy="40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Font typeface="Poppins"/>
              <a:buNone/>
              <a:defRPr b="1" sz="2000">
                <a:solidFill>
                  <a:schemeClr val="lt2"/>
                </a:solidFill>
                <a:latin typeface="Poppins"/>
                <a:ea typeface="Poppins"/>
                <a:cs typeface="Poppins"/>
                <a:sym typeface="Poppins"/>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827" name="Google Shape;827;p13"/>
          <p:cNvSpPr txBox="1"/>
          <p:nvPr>
            <p:ph idx="13" type="subTitle"/>
          </p:nvPr>
        </p:nvSpPr>
        <p:spPr>
          <a:xfrm>
            <a:off x="5784635" y="3673100"/>
            <a:ext cx="2445300" cy="624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8" name="Google Shape;828;p13"/>
          <p:cNvSpPr txBox="1"/>
          <p:nvPr>
            <p:ph hasCustomPrompt="1" idx="14" type="title"/>
          </p:nvPr>
        </p:nvSpPr>
        <p:spPr>
          <a:xfrm>
            <a:off x="4813911" y="3522253"/>
            <a:ext cx="969300" cy="555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b="1" sz="3500"/>
            </a:lvl1pPr>
            <a:lvl2pPr lvl="1"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2pPr>
            <a:lvl3pPr lvl="2"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3pPr>
            <a:lvl4pPr lvl="3"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4pPr>
            <a:lvl5pPr lvl="4"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5pPr>
            <a:lvl6pPr lvl="5"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6pPr>
            <a:lvl7pPr lvl="6"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7pPr>
            <a:lvl8pPr lvl="7"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8pPr>
            <a:lvl9pPr lvl="8" rtl="0" algn="r">
              <a:spcBef>
                <a:spcPts val="0"/>
              </a:spcBef>
              <a:spcAft>
                <a:spcPts val="0"/>
              </a:spcAft>
              <a:buClr>
                <a:schemeClr val="dk2"/>
              </a:buClr>
              <a:buSzPts val="3600"/>
              <a:buFont typeface="Poppins"/>
              <a:buNone/>
              <a:defRPr b="1" sz="3600">
                <a:solidFill>
                  <a:schemeClr val="dk2"/>
                </a:solidFill>
                <a:latin typeface="Poppins"/>
                <a:ea typeface="Poppins"/>
                <a:cs typeface="Poppins"/>
                <a:sym typeface="Poppins"/>
              </a:defRPr>
            </a:lvl9pPr>
          </a:lstStyle>
          <a:p>
            <a:r>
              <a:t>xx%</a:t>
            </a:r>
          </a:p>
        </p:txBody>
      </p:sp>
      <p:sp>
        <p:nvSpPr>
          <p:cNvPr id="829" name="Google Shape;829;p13"/>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lt1"/>
        </a:solidFill>
      </p:bgPr>
    </p:bg>
    <p:spTree>
      <p:nvGrpSpPr>
        <p:cNvPr id="830" name="Shape 830"/>
        <p:cNvGrpSpPr/>
        <p:nvPr/>
      </p:nvGrpSpPr>
      <p:grpSpPr>
        <a:xfrm>
          <a:off x="0" y="0"/>
          <a:ext cx="0" cy="0"/>
          <a:chOff x="0" y="0"/>
          <a:chExt cx="0" cy="0"/>
        </a:xfrm>
      </p:grpSpPr>
      <p:grpSp>
        <p:nvGrpSpPr>
          <p:cNvPr id="831" name="Google Shape;831;p14"/>
          <p:cNvGrpSpPr/>
          <p:nvPr/>
        </p:nvGrpSpPr>
        <p:grpSpPr>
          <a:xfrm>
            <a:off x="-6347" y="-671361"/>
            <a:ext cx="10251878" cy="5814782"/>
            <a:chOff x="-6347" y="-671361"/>
            <a:chExt cx="10251878" cy="5814782"/>
          </a:xfrm>
        </p:grpSpPr>
        <p:sp>
          <p:nvSpPr>
            <p:cNvPr id="832" name="Google Shape;832;p14"/>
            <p:cNvSpPr/>
            <p:nvPr/>
          </p:nvSpPr>
          <p:spPr>
            <a:xfrm flipH="1" rot="10800000">
              <a:off x="6905926" y="-671361"/>
              <a:ext cx="3339605" cy="3041716"/>
            </a:xfrm>
            <a:custGeom>
              <a:rect b="b" l="l" r="r" t="t"/>
              <a:pathLst>
                <a:path extrusionOk="0" h="112677" w="123712">
                  <a:moveTo>
                    <a:pt x="61856" y="0"/>
                  </a:moveTo>
                  <a:cubicBezTo>
                    <a:pt x="47433" y="0"/>
                    <a:pt x="33010" y="5502"/>
                    <a:pt x="22007" y="16505"/>
                  </a:cubicBezTo>
                  <a:cubicBezTo>
                    <a:pt x="1" y="38512"/>
                    <a:pt x="1" y="74196"/>
                    <a:pt x="22007" y="96172"/>
                  </a:cubicBezTo>
                  <a:cubicBezTo>
                    <a:pt x="33010" y="107175"/>
                    <a:pt x="47433" y="112677"/>
                    <a:pt x="61856" y="112677"/>
                  </a:cubicBezTo>
                  <a:cubicBezTo>
                    <a:pt x="76279" y="112677"/>
                    <a:pt x="90701" y="107175"/>
                    <a:pt x="101705" y="96172"/>
                  </a:cubicBezTo>
                  <a:cubicBezTo>
                    <a:pt x="123711" y="74196"/>
                    <a:pt x="123711" y="38512"/>
                    <a:pt x="101705" y="16505"/>
                  </a:cubicBezTo>
                  <a:cubicBezTo>
                    <a:pt x="90701" y="5502"/>
                    <a:pt x="76279" y="0"/>
                    <a:pt x="618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flipH="1">
              <a:off x="8" y="1939310"/>
              <a:ext cx="1174266" cy="2072916"/>
            </a:xfrm>
            <a:custGeom>
              <a:rect b="b" l="l" r="r" t="t"/>
              <a:pathLst>
                <a:path extrusionOk="0" h="68306" w="38694">
                  <a:moveTo>
                    <a:pt x="34744" y="1"/>
                  </a:moveTo>
                  <a:cubicBezTo>
                    <a:pt x="34551" y="1"/>
                    <a:pt x="34358" y="2"/>
                    <a:pt x="34165" y="6"/>
                  </a:cubicBezTo>
                  <a:cubicBezTo>
                    <a:pt x="15320" y="6"/>
                    <a:pt x="0" y="15265"/>
                    <a:pt x="0" y="34171"/>
                  </a:cubicBezTo>
                  <a:cubicBezTo>
                    <a:pt x="0" y="53016"/>
                    <a:pt x="15289" y="68305"/>
                    <a:pt x="34165" y="68305"/>
                  </a:cubicBezTo>
                  <a:cubicBezTo>
                    <a:pt x="35685" y="68305"/>
                    <a:pt x="37205" y="68214"/>
                    <a:pt x="38694" y="68001"/>
                  </a:cubicBezTo>
                  <a:lnTo>
                    <a:pt x="38694" y="250"/>
                  </a:lnTo>
                  <a:cubicBezTo>
                    <a:pt x="37394" y="90"/>
                    <a:pt x="36070" y="1"/>
                    <a:pt x="347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flipH="1">
              <a:off x="-6347" y="2838225"/>
              <a:ext cx="2297822" cy="2305196"/>
            </a:xfrm>
            <a:custGeom>
              <a:rect b="b" l="l" r="r" t="t"/>
              <a:pathLst>
                <a:path extrusionOk="0" h="75960" w="75717">
                  <a:moveTo>
                    <a:pt x="75716" y="0"/>
                  </a:moveTo>
                  <a:lnTo>
                    <a:pt x="0" y="75959"/>
                  </a:lnTo>
                  <a:lnTo>
                    <a:pt x="75230" y="75959"/>
                  </a:lnTo>
                  <a:lnTo>
                    <a:pt x="757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
            <p:cNvSpPr/>
            <p:nvPr/>
          </p:nvSpPr>
          <p:spPr>
            <a:xfrm flipH="1">
              <a:off x="805787" y="3285381"/>
              <a:ext cx="841263" cy="235254"/>
            </a:xfrm>
            <a:custGeom>
              <a:rect b="b" l="l" r="r" t="t"/>
              <a:pathLst>
                <a:path extrusionOk="0" h="7752" w="27721">
                  <a:moveTo>
                    <a:pt x="0" y="0"/>
                  </a:moveTo>
                  <a:lnTo>
                    <a:pt x="0" y="7751"/>
                  </a:lnTo>
                  <a:lnTo>
                    <a:pt x="27721" y="7751"/>
                  </a:lnTo>
                  <a:lnTo>
                    <a:pt x="277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 name="Google Shape;836;p14"/>
            <p:cNvGrpSpPr/>
            <p:nvPr/>
          </p:nvGrpSpPr>
          <p:grpSpPr>
            <a:xfrm rot="5400000">
              <a:off x="7555650" y="3284225"/>
              <a:ext cx="304750" cy="2174075"/>
              <a:chOff x="6321425" y="110475"/>
              <a:chExt cx="304750" cy="2174075"/>
            </a:xfrm>
          </p:grpSpPr>
          <p:sp>
            <p:nvSpPr>
              <p:cNvPr id="837" name="Google Shape;837;p14"/>
              <p:cNvSpPr/>
              <p:nvPr/>
            </p:nvSpPr>
            <p:spPr>
              <a:xfrm>
                <a:off x="6321425" y="110475"/>
                <a:ext cx="304750" cy="232550"/>
              </a:xfrm>
              <a:custGeom>
                <a:rect b="b" l="l" r="r" t="t"/>
                <a:pathLst>
                  <a:path extrusionOk="0" h="9302" w="12190">
                    <a:moveTo>
                      <a:pt x="1" y="1"/>
                    </a:moveTo>
                    <a:lnTo>
                      <a:pt x="1" y="2128"/>
                    </a:lnTo>
                    <a:lnTo>
                      <a:pt x="12189" y="9302"/>
                    </a:lnTo>
                    <a:lnTo>
                      <a:pt x="12189" y="720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a:off x="6321425" y="305000"/>
                <a:ext cx="304750" cy="232575"/>
              </a:xfrm>
              <a:custGeom>
                <a:rect b="b" l="l" r="r" t="t"/>
                <a:pathLst>
                  <a:path extrusionOk="0" h="9303" w="12190">
                    <a:moveTo>
                      <a:pt x="1" y="1"/>
                    </a:moveTo>
                    <a:lnTo>
                      <a:pt x="1" y="209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a:off x="6321425" y="498775"/>
                <a:ext cx="304750" cy="232550"/>
              </a:xfrm>
              <a:custGeom>
                <a:rect b="b" l="l" r="r" t="t"/>
                <a:pathLst>
                  <a:path extrusionOk="0" h="9302" w="12190">
                    <a:moveTo>
                      <a:pt x="1" y="1"/>
                    </a:moveTo>
                    <a:lnTo>
                      <a:pt x="1" y="2129"/>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6321425" y="693325"/>
                <a:ext cx="304750" cy="231775"/>
              </a:xfrm>
              <a:custGeom>
                <a:rect b="b" l="l" r="r" t="t"/>
                <a:pathLst>
                  <a:path extrusionOk="0" h="9271" w="12190">
                    <a:moveTo>
                      <a:pt x="1" y="0"/>
                    </a:moveTo>
                    <a:lnTo>
                      <a:pt x="1" y="2097"/>
                    </a:lnTo>
                    <a:lnTo>
                      <a:pt x="12189" y="9271"/>
                    </a:lnTo>
                    <a:lnTo>
                      <a:pt x="12189" y="717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6321425" y="887100"/>
                <a:ext cx="304750" cy="232550"/>
              </a:xfrm>
              <a:custGeom>
                <a:rect b="b" l="l" r="r" t="t"/>
                <a:pathLst>
                  <a:path extrusionOk="0" h="9302" w="12190">
                    <a:moveTo>
                      <a:pt x="1" y="0"/>
                    </a:moveTo>
                    <a:lnTo>
                      <a:pt x="1" y="2128"/>
                    </a:lnTo>
                    <a:lnTo>
                      <a:pt x="12189" y="9301"/>
                    </a:lnTo>
                    <a:lnTo>
                      <a:pt x="12189" y="717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6321425" y="1080850"/>
                <a:ext cx="304750" cy="233325"/>
              </a:xfrm>
              <a:custGeom>
                <a:rect b="b" l="l" r="r" t="t"/>
                <a:pathLst>
                  <a:path extrusionOk="0" h="9333" w="12190">
                    <a:moveTo>
                      <a:pt x="1" y="1"/>
                    </a:moveTo>
                    <a:lnTo>
                      <a:pt x="1" y="2129"/>
                    </a:lnTo>
                    <a:lnTo>
                      <a:pt x="12189" y="9332"/>
                    </a:lnTo>
                    <a:lnTo>
                      <a:pt x="12189" y="723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6321425" y="1276150"/>
                <a:ext cx="304750" cy="232550"/>
              </a:xfrm>
              <a:custGeom>
                <a:rect b="b" l="l" r="r" t="t"/>
                <a:pathLst>
                  <a:path extrusionOk="0" h="9302" w="12190">
                    <a:moveTo>
                      <a:pt x="1" y="1"/>
                    </a:moveTo>
                    <a:lnTo>
                      <a:pt x="1" y="206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6321425" y="1469925"/>
                <a:ext cx="304750" cy="232550"/>
              </a:xfrm>
              <a:custGeom>
                <a:rect b="b" l="l" r="r" t="t"/>
                <a:pathLst>
                  <a:path extrusionOk="0" h="9302" w="12190">
                    <a:moveTo>
                      <a:pt x="1" y="1"/>
                    </a:moveTo>
                    <a:lnTo>
                      <a:pt x="1" y="212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a:off x="6321425" y="1664450"/>
                <a:ext cx="304750" cy="231800"/>
              </a:xfrm>
              <a:custGeom>
                <a:rect b="b" l="l" r="r" t="t"/>
                <a:pathLst>
                  <a:path extrusionOk="0" h="9272" w="12190">
                    <a:moveTo>
                      <a:pt x="1" y="1"/>
                    </a:moveTo>
                    <a:lnTo>
                      <a:pt x="1" y="2098"/>
                    </a:lnTo>
                    <a:lnTo>
                      <a:pt x="12189" y="9271"/>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a:off x="6321425" y="1858225"/>
                <a:ext cx="304750" cy="232550"/>
              </a:xfrm>
              <a:custGeom>
                <a:rect b="b" l="l" r="r" t="t"/>
                <a:pathLst>
                  <a:path extrusionOk="0" h="9302" w="12190">
                    <a:moveTo>
                      <a:pt x="1" y="1"/>
                    </a:moveTo>
                    <a:lnTo>
                      <a:pt x="1" y="212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a:off x="6321425" y="2052000"/>
                <a:ext cx="304750" cy="232550"/>
              </a:xfrm>
              <a:custGeom>
                <a:rect b="b" l="l" r="r" t="t"/>
                <a:pathLst>
                  <a:path extrusionOk="0" h="9302" w="12190">
                    <a:moveTo>
                      <a:pt x="1" y="1"/>
                    </a:moveTo>
                    <a:lnTo>
                      <a:pt x="1" y="2128"/>
                    </a:lnTo>
                    <a:lnTo>
                      <a:pt x="12189" y="9302"/>
                    </a:lnTo>
                    <a:lnTo>
                      <a:pt x="12189" y="720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14"/>
            <p:cNvGrpSpPr/>
            <p:nvPr/>
          </p:nvGrpSpPr>
          <p:grpSpPr>
            <a:xfrm>
              <a:off x="877329" y="956789"/>
              <a:ext cx="702925" cy="702925"/>
              <a:chOff x="1256725" y="1383150"/>
              <a:chExt cx="702925" cy="702925"/>
            </a:xfrm>
          </p:grpSpPr>
          <p:sp>
            <p:nvSpPr>
              <p:cNvPr id="849" name="Google Shape;849;p14"/>
              <p:cNvSpPr/>
              <p:nvPr/>
            </p:nvSpPr>
            <p:spPr>
              <a:xfrm>
                <a:off x="1512800" y="1640000"/>
                <a:ext cx="189250" cy="190000"/>
              </a:xfrm>
              <a:custGeom>
                <a:rect b="b" l="l" r="r" t="t"/>
                <a:pathLst>
                  <a:path extrusionOk="0" h="7600" w="7570">
                    <a:moveTo>
                      <a:pt x="1" y="1"/>
                    </a:moveTo>
                    <a:lnTo>
                      <a:pt x="1" y="7600"/>
                    </a:lnTo>
                    <a:lnTo>
                      <a:pt x="7569" y="7600"/>
                    </a:lnTo>
                    <a:lnTo>
                      <a:pt x="7569" y="5837"/>
                    </a:lnTo>
                    <a:lnTo>
                      <a:pt x="1703" y="5837"/>
                    </a:lnTo>
                    <a:lnTo>
                      <a:pt x="17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1640475" y="1512350"/>
                <a:ext cx="189975" cy="189225"/>
              </a:xfrm>
              <a:custGeom>
                <a:rect b="b" l="l" r="r" t="t"/>
                <a:pathLst>
                  <a:path extrusionOk="0" h="7569" w="7599">
                    <a:moveTo>
                      <a:pt x="0" y="0"/>
                    </a:moveTo>
                    <a:lnTo>
                      <a:pt x="0" y="7569"/>
                    </a:lnTo>
                    <a:lnTo>
                      <a:pt x="7599" y="7569"/>
                    </a:lnTo>
                    <a:lnTo>
                      <a:pt x="7599" y="5866"/>
                    </a:lnTo>
                    <a:lnTo>
                      <a:pt x="1733" y="5866"/>
                    </a:lnTo>
                    <a:lnTo>
                      <a:pt x="1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a:off x="1769650" y="1383150"/>
                <a:ext cx="190000" cy="189250"/>
              </a:xfrm>
              <a:custGeom>
                <a:rect b="b" l="l" r="r" t="t"/>
                <a:pathLst>
                  <a:path extrusionOk="0" h="7570" w="7600">
                    <a:moveTo>
                      <a:pt x="0" y="1"/>
                    </a:moveTo>
                    <a:lnTo>
                      <a:pt x="0" y="7569"/>
                    </a:lnTo>
                    <a:lnTo>
                      <a:pt x="7599" y="7569"/>
                    </a:lnTo>
                    <a:lnTo>
                      <a:pt x="7599" y="5867"/>
                    </a:lnTo>
                    <a:lnTo>
                      <a:pt x="1733" y="5867"/>
                    </a:lnTo>
                    <a:lnTo>
                      <a:pt x="1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1256725" y="1897600"/>
                <a:ext cx="188475" cy="188475"/>
              </a:xfrm>
              <a:custGeom>
                <a:rect b="b" l="l" r="r" t="t"/>
                <a:pathLst>
                  <a:path extrusionOk="0" h="7539" w="7539">
                    <a:moveTo>
                      <a:pt x="0" y="1"/>
                    </a:moveTo>
                    <a:lnTo>
                      <a:pt x="0" y="7539"/>
                    </a:lnTo>
                    <a:lnTo>
                      <a:pt x="7538" y="7539"/>
                    </a:lnTo>
                    <a:lnTo>
                      <a:pt x="7538" y="5837"/>
                    </a:lnTo>
                    <a:lnTo>
                      <a:pt x="1702" y="5837"/>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1383625" y="1769175"/>
                <a:ext cx="189225" cy="190000"/>
              </a:xfrm>
              <a:custGeom>
                <a:rect b="b" l="l" r="r" t="t"/>
                <a:pathLst>
                  <a:path extrusionOk="0" h="7600" w="7569">
                    <a:moveTo>
                      <a:pt x="0" y="1"/>
                    </a:moveTo>
                    <a:lnTo>
                      <a:pt x="0" y="7600"/>
                    </a:lnTo>
                    <a:lnTo>
                      <a:pt x="7569" y="7600"/>
                    </a:lnTo>
                    <a:lnTo>
                      <a:pt x="7569" y="5837"/>
                    </a:lnTo>
                    <a:lnTo>
                      <a:pt x="1702" y="5837"/>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 name="Google Shape;854;p14"/>
            <p:cNvSpPr/>
            <p:nvPr/>
          </p:nvSpPr>
          <p:spPr>
            <a:xfrm flipH="1" rot="10800000">
              <a:off x="7496954" y="647467"/>
              <a:ext cx="2667250" cy="3848550"/>
            </a:xfrm>
            <a:custGeom>
              <a:rect b="b" l="l" r="r" t="t"/>
              <a:pathLst>
                <a:path extrusionOk="0" h="153942" w="106690">
                  <a:moveTo>
                    <a:pt x="105222" y="731"/>
                  </a:moveTo>
                  <a:cubicBezTo>
                    <a:pt x="105363" y="731"/>
                    <a:pt x="105506" y="779"/>
                    <a:pt x="105626" y="885"/>
                  </a:cubicBezTo>
                  <a:cubicBezTo>
                    <a:pt x="105869" y="1098"/>
                    <a:pt x="105930" y="1493"/>
                    <a:pt x="105687" y="1767"/>
                  </a:cubicBezTo>
                  <a:cubicBezTo>
                    <a:pt x="99881" y="8393"/>
                    <a:pt x="100824" y="14989"/>
                    <a:pt x="101827" y="21919"/>
                  </a:cubicBezTo>
                  <a:cubicBezTo>
                    <a:pt x="102860" y="28849"/>
                    <a:pt x="103833" y="36023"/>
                    <a:pt x="97662" y="43105"/>
                  </a:cubicBezTo>
                  <a:cubicBezTo>
                    <a:pt x="91895" y="49724"/>
                    <a:pt x="85199" y="50130"/>
                    <a:pt x="78641" y="50130"/>
                  </a:cubicBezTo>
                  <a:cubicBezTo>
                    <a:pt x="78182" y="50130"/>
                    <a:pt x="77724" y="50128"/>
                    <a:pt x="77267" y="50126"/>
                  </a:cubicBezTo>
                  <a:cubicBezTo>
                    <a:pt x="76821" y="50124"/>
                    <a:pt x="76378" y="50123"/>
                    <a:pt x="75935" y="50123"/>
                  </a:cubicBezTo>
                  <a:cubicBezTo>
                    <a:pt x="69404" y="50123"/>
                    <a:pt x="63221" y="50516"/>
                    <a:pt x="57783" y="56722"/>
                  </a:cubicBezTo>
                  <a:cubicBezTo>
                    <a:pt x="51978" y="63379"/>
                    <a:pt x="52920" y="69944"/>
                    <a:pt x="53923" y="76905"/>
                  </a:cubicBezTo>
                  <a:cubicBezTo>
                    <a:pt x="54926" y="83835"/>
                    <a:pt x="55929" y="91009"/>
                    <a:pt x="49759" y="98091"/>
                  </a:cubicBezTo>
                  <a:cubicBezTo>
                    <a:pt x="44020" y="104710"/>
                    <a:pt x="37299" y="105116"/>
                    <a:pt x="30737" y="105116"/>
                  </a:cubicBezTo>
                  <a:cubicBezTo>
                    <a:pt x="30278" y="105116"/>
                    <a:pt x="29820" y="105114"/>
                    <a:pt x="29363" y="105112"/>
                  </a:cubicBezTo>
                  <a:cubicBezTo>
                    <a:pt x="29299" y="105112"/>
                    <a:pt x="29236" y="105112"/>
                    <a:pt x="29172" y="105112"/>
                  </a:cubicBezTo>
                  <a:cubicBezTo>
                    <a:pt x="22221" y="105112"/>
                    <a:pt x="15633" y="105142"/>
                    <a:pt x="9910" y="111708"/>
                  </a:cubicBezTo>
                  <a:cubicBezTo>
                    <a:pt x="4104" y="118395"/>
                    <a:pt x="5047" y="124991"/>
                    <a:pt x="6050" y="131921"/>
                  </a:cubicBezTo>
                  <a:cubicBezTo>
                    <a:pt x="7022" y="138851"/>
                    <a:pt x="8056" y="146025"/>
                    <a:pt x="1855" y="153107"/>
                  </a:cubicBezTo>
                  <a:cubicBezTo>
                    <a:pt x="1738" y="153241"/>
                    <a:pt x="1566" y="153310"/>
                    <a:pt x="1389" y="153310"/>
                  </a:cubicBezTo>
                  <a:cubicBezTo>
                    <a:pt x="1245" y="153310"/>
                    <a:pt x="1097" y="153263"/>
                    <a:pt x="974" y="153168"/>
                  </a:cubicBezTo>
                  <a:cubicBezTo>
                    <a:pt x="730" y="152924"/>
                    <a:pt x="670" y="152560"/>
                    <a:pt x="913" y="152286"/>
                  </a:cubicBezTo>
                  <a:cubicBezTo>
                    <a:pt x="6718" y="145599"/>
                    <a:pt x="5776" y="139034"/>
                    <a:pt x="4773" y="132073"/>
                  </a:cubicBezTo>
                  <a:cubicBezTo>
                    <a:pt x="3800" y="125173"/>
                    <a:pt x="2767" y="117969"/>
                    <a:pt x="8968" y="110918"/>
                  </a:cubicBezTo>
                  <a:cubicBezTo>
                    <a:pt x="14566" y="104433"/>
                    <a:pt x="21098" y="103886"/>
                    <a:pt x="27506" y="103886"/>
                  </a:cubicBezTo>
                  <a:cubicBezTo>
                    <a:pt x="28127" y="103886"/>
                    <a:pt x="28746" y="103891"/>
                    <a:pt x="29363" y="103896"/>
                  </a:cubicBezTo>
                  <a:cubicBezTo>
                    <a:pt x="29808" y="103898"/>
                    <a:pt x="30251" y="103900"/>
                    <a:pt x="30692" y="103900"/>
                  </a:cubicBezTo>
                  <a:cubicBezTo>
                    <a:pt x="37224" y="103900"/>
                    <a:pt x="43409" y="103505"/>
                    <a:pt x="48847" y="97270"/>
                  </a:cubicBezTo>
                  <a:cubicBezTo>
                    <a:pt x="54683" y="90644"/>
                    <a:pt x="53710" y="84048"/>
                    <a:pt x="52738" y="77087"/>
                  </a:cubicBezTo>
                  <a:cubicBezTo>
                    <a:pt x="51734" y="70188"/>
                    <a:pt x="50731" y="63014"/>
                    <a:pt x="56841" y="55932"/>
                  </a:cubicBezTo>
                  <a:cubicBezTo>
                    <a:pt x="62584" y="49312"/>
                    <a:pt x="69248" y="48906"/>
                    <a:pt x="75780" y="48906"/>
                  </a:cubicBezTo>
                  <a:cubicBezTo>
                    <a:pt x="76266" y="48906"/>
                    <a:pt x="76752" y="48908"/>
                    <a:pt x="77236" y="48911"/>
                  </a:cubicBezTo>
                  <a:cubicBezTo>
                    <a:pt x="77681" y="48912"/>
                    <a:pt x="78124" y="48914"/>
                    <a:pt x="78565" y="48914"/>
                  </a:cubicBezTo>
                  <a:cubicBezTo>
                    <a:pt x="85097" y="48914"/>
                    <a:pt x="91282" y="48520"/>
                    <a:pt x="96720" y="42284"/>
                  </a:cubicBezTo>
                  <a:cubicBezTo>
                    <a:pt x="102556" y="35658"/>
                    <a:pt x="101583" y="29093"/>
                    <a:pt x="100611" y="22132"/>
                  </a:cubicBezTo>
                  <a:cubicBezTo>
                    <a:pt x="99577" y="15202"/>
                    <a:pt x="98574" y="8028"/>
                    <a:pt x="104745" y="946"/>
                  </a:cubicBezTo>
                  <a:cubicBezTo>
                    <a:pt x="104864" y="810"/>
                    <a:pt x="105041" y="731"/>
                    <a:pt x="105222" y="731"/>
                  </a:cubicBezTo>
                  <a:close/>
                  <a:moveTo>
                    <a:pt x="105285" y="1"/>
                  </a:moveTo>
                  <a:cubicBezTo>
                    <a:pt x="104927" y="1"/>
                    <a:pt x="104568" y="147"/>
                    <a:pt x="104319" y="430"/>
                  </a:cubicBezTo>
                  <a:cubicBezTo>
                    <a:pt x="97997" y="7755"/>
                    <a:pt x="99000" y="15050"/>
                    <a:pt x="100033" y="22132"/>
                  </a:cubicBezTo>
                  <a:cubicBezTo>
                    <a:pt x="100975" y="28941"/>
                    <a:pt x="101948" y="35385"/>
                    <a:pt x="96325" y="41798"/>
                  </a:cubicBezTo>
                  <a:cubicBezTo>
                    <a:pt x="91221" y="47675"/>
                    <a:pt x="85391" y="48192"/>
                    <a:pt x="79220" y="48192"/>
                  </a:cubicBezTo>
                  <a:cubicBezTo>
                    <a:pt x="78593" y="48192"/>
                    <a:pt x="77962" y="48187"/>
                    <a:pt x="77328" y="48181"/>
                  </a:cubicBezTo>
                  <a:cubicBezTo>
                    <a:pt x="77269" y="48181"/>
                    <a:pt x="77210" y="48181"/>
                    <a:pt x="77150" y="48181"/>
                  </a:cubicBezTo>
                  <a:cubicBezTo>
                    <a:pt x="70063" y="48181"/>
                    <a:pt x="62746" y="48211"/>
                    <a:pt x="56415" y="55446"/>
                  </a:cubicBezTo>
                  <a:cubicBezTo>
                    <a:pt x="50063" y="62771"/>
                    <a:pt x="51096" y="70066"/>
                    <a:pt x="52130" y="77148"/>
                  </a:cubicBezTo>
                  <a:cubicBezTo>
                    <a:pt x="53072" y="83957"/>
                    <a:pt x="54014" y="90401"/>
                    <a:pt x="48391" y="96814"/>
                  </a:cubicBezTo>
                  <a:cubicBezTo>
                    <a:pt x="43287" y="102691"/>
                    <a:pt x="37457" y="103208"/>
                    <a:pt x="31286" y="103208"/>
                  </a:cubicBezTo>
                  <a:cubicBezTo>
                    <a:pt x="30659" y="103208"/>
                    <a:pt x="30028" y="103203"/>
                    <a:pt x="29394" y="103197"/>
                  </a:cubicBezTo>
                  <a:cubicBezTo>
                    <a:pt x="29335" y="103197"/>
                    <a:pt x="29276" y="103197"/>
                    <a:pt x="29216" y="103197"/>
                  </a:cubicBezTo>
                  <a:cubicBezTo>
                    <a:pt x="22129" y="103197"/>
                    <a:pt x="14842" y="103227"/>
                    <a:pt x="8512" y="110462"/>
                  </a:cubicBezTo>
                  <a:cubicBezTo>
                    <a:pt x="2129" y="117787"/>
                    <a:pt x="3132" y="125082"/>
                    <a:pt x="4165" y="132164"/>
                  </a:cubicBezTo>
                  <a:cubicBezTo>
                    <a:pt x="5168" y="138973"/>
                    <a:pt x="6080" y="145386"/>
                    <a:pt x="457" y="151830"/>
                  </a:cubicBezTo>
                  <a:cubicBezTo>
                    <a:pt x="1" y="152377"/>
                    <a:pt x="31" y="153168"/>
                    <a:pt x="578" y="153624"/>
                  </a:cubicBezTo>
                  <a:cubicBezTo>
                    <a:pt x="803" y="153834"/>
                    <a:pt x="1093" y="153941"/>
                    <a:pt x="1387" y="153941"/>
                  </a:cubicBezTo>
                  <a:cubicBezTo>
                    <a:pt x="1730" y="153941"/>
                    <a:pt x="2080" y="153796"/>
                    <a:pt x="2341" y="153502"/>
                  </a:cubicBezTo>
                  <a:cubicBezTo>
                    <a:pt x="8725" y="146177"/>
                    <a:pt x="7661" y="138882"/>
                    <a:pt x="6688" y="131800"/>
                  </a:cubicBezTo>
                  <a:cubicBezTo>
                    <a:pt x="5685" y="125021"/>
                    <a:pt x="4773" y="118608"/>
                    <a:pt x="10396" y="112134"/>
                  </a:cubicBezTo>
                  <a:cubicBezTo>
                    <a:pt x="15634" y="106131"/>
                    <a:pt x="21637" y="105746"/>
                    <a:pt x="27987" y="105746"/>
                  </a:cubicBezTo>
                  <a:cubicBezTo>
                    <a:pt x="28454" y="105746"/>
                    <a:pt x="28923" y="105748"/>
                    <a:pt x="29394" y="105750"/>
                  </a:cubicBezTo>
                  <a:cubicBezTo>
                    <a:pt x="29453" y="105750"/>
                    <a:pt x="29512" y="105750"/>
                    <a:pt x="29571" y="105750"/>
                  </a:cubicBezTo>
                  <a:cubicBezTo>
                    <a:pt x="36659" y="105750"/>
                    <a:pt x="43976" y="105721"/>
                    <a:pt x="50306" y="98486"/>
                  </a:cubicBezTo>
                  <a:cubicBezTo>
                    <a:pt x="56659" y="91161"/>
                    <a:pt x="55625" y="83866"/>
                    <a:pt x="54592" y="76814"/>
                  </a:cubicBezTo>
                  <a:cubicBezTo>
                    <a:pt x="53649" y="70005"/>
                    <a:pt x="52707" y="63531"/>
                    <a:pt x="58330" y="57117"/>
                  </a:cubicBezTo>
                  <a:cubicBezTo>
                    <a:pt x="63568" y="51115"/>
                    <a:pt x="69545" y="50730"/>
                    <a:pt x="75915" y="50730"/>
                  </a:cubicBezTo>
                  <a:cubicBezTo>
                    <a:pt x="76384" y="50730"/>
                    <a:pt x="76855" y="50732"/>
                    <a:pt x="77328" y="50734"/>
                  </a:cubicBezTo>
                  <a:cubicBezTo>
                    <a:pt x="77387" y="50734"/>
                    <a:pt x="77446" y="50734"/>
                    <a:pt x="77505" y="50734"/>
                  </a:cubicBezTo>
                  <a:cubicBezTo>
                    <a:pt x="84592" y="50734"/>
                    <a:pt x="91879" y="50704"/>
                    <a:pt x="98209" y="43470"/>
                  </a:cubicBezTo>
                  <a:cubicBezTo>
                    <a:pt x="104562" y="36144"/>
                    <a:pt x="103529" y="28849"/>
                    <a:pt x="102495" y="21798"/>
                  </a:cubicBezTo>
                  <a:cubicBezTo>
                    <a:pt x="101553" y="14989"/>
                    <a:pt x="100611" y="8515"/>
                    <a:pt x="106234" y="2101"/>
                  </a:cubicBezTo>
                  <a:cubicBezTo>
                    <a:pt x="106690" y="1585"/>
                    <a:pt x="106659" y="764"/>
                    <a:pt x="106112" y="308"/>
                  </a:cubicBezTo>
                  <a:cubicBezTo>
                    <a:pt x="105878" y="101"/>
                    <a:pt x="105582" y="1"/>
                    <a:pt x="10528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14"/>
            <p:cNvGrpSpPr/>
            <p:nvPr/>
          </p:nvGrpSpPr>
          <p:grpSpPr>
            <a:xfrm>
              <a:off x="7866563" y="837775"/>
              <a:ext cx="1277425" cy="569175"/>
              <a:chOff x="4282600" y="755500"/>
              <a:chExt cx="1277425" cy="569175"/>
            </a:xfrm>
          </p:grpSpPr>
          <p:sp>
            <p:nvSpPr>
              <p:cNvPr id="856" name="Google Shape;856;p14"/>
              <p:cNvSpPr/>
              <p:nvPr/>
            </p:nvSpPr>
            <p:spPr>
              <a:xfrm>
                <a:off x="5520475" y="1284375"/>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5520475" y="1152900"/>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5520475" y="1020700"/>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a:off x="5520475" y="887700"/>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5520475" y="755500"/>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536545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536545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5365450" y="1020700"/>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536545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a:off x="5365450" y="755500"/>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5210450" y="1284375"/>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5210450" y="1152900"/>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5210450" y="1020700"/>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5210450" y="887700"/>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5210450" y="755500"/>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a:off x="505617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a:off x="505617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a:off x="5056175" y="1020700"/>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a:off x="505617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a:off x="5056175" y="755500"/>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a:off x="4901150"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4901150"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4901150" y="1020700"/>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a:off x="4901150"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a:off x="4901150"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a:off x="4746150" y="1284375"/>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a:off x="4746150" y="1152900"/>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
              <p:cNvSpPr/>
              <p:nvPr/>
            </p:nvSpPr>
            <p:spPr>
              <a:xfrm>
                <a:off x="4746150" y="1020700"/>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
              <p:cNvSpPr/>
              <p:nvPr/>
            </p:nvSpPr>
            <p:spPr>
              <a:xfrm>
                <a:off x="4746150" y="887700"/>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4"/>
              <p:cNvSpPr/>
              <p:nvPr/>
            </p:nvSpPr>
            <p:spPr>
              <a:xfrm>
                <a:off x="4746150" y="755500"/>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4"/>
              <p:cNvSpPr/>
              <p:nvPr/>
            </p:nvSpPr>
            <p:spPr>
              <a:xfrm>
                <a:off x="4591125" y="1284375"/>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4"/>
              <p:cNvSpPr/>
              <p:nvPr/>
            </p:nvSpPr>
            <p:spPr>
              <a:xfrm>
                <a:off x="4591125" y="1152900"/>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4"/>
              <p:cNvSpPr/>
              <p:nvPr/>
            </p:nvSpPr>
            <p:spPr>
              <a:xfrm>
                <a:off x="4591125" y="1020700"/>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4"/>
              <p:cNvSpPr/>
              <p:nvPr/>
            </p:nvSpPr>
            <p:spPr>
              <a:xfrm>
                <a:off x="4591125" y="887700"/>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4"/>
              <p:cNvSpPr/>
              <p:nvPr/>
            </p:nvSpPr>
            <p:spPr>
              <a:xfrm>
                <a:off x="4591125" y="755500"/>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4"/>
              <p:cNvSpPr/>
              <p:nvPr/>
            </p:nvSpPr>
            <p:spPr>
              <a:xfrm>
                <a:off x="443762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4"/>
              <p:cNvSpPr/>
              <p:nvPr/>
            </p:nvSpPr>
            <p:spPr>
              <a:xfrm>
                <a:off x="443762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4"/>
              <p:cNvSpPr/>
              <p:nvPr/>
            </p:nvSpPr>
            <p:spPr>
              <a:xfrm>
                <a:off x="4437625" y="1020700"/>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4"/>
              <p:cNvSpPr/>
              <p:nvPr/>
            </p:nvSpPr>
            <p:spPr>
              <a:xfrm>
                <a:off x="443762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4"/>
              <p:cNvSpPr/>
              <p:nvPr/>
            </p:nvSpPr>
            <p:spPr>
              <a:xfrm>
                <a:off x="4437625"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4"/>
              <p:cNvSpPr/>
              <p:nvPr/>
            </p:nvSpPr>
            <p:spPr>
              <a:xfrm>
                <a:off x="428260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4"/>
              <p:cNvSpPr/>
              <p:nvPr/>
            </p:nvSpPr>
            <p:spPr>
              <a:xfrm>
                <a:off x="428260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4"/>
              <p:cNvSpPr/>
              <p:nvPr/>
            </p:nvSpPr>
            <p:spPr>
              <a:xfrm>
                <a:off x="4282600" y="1020700"/>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4"/>
              <p:cNvSpPr/>
              <p:nvPr/>
            </p:nvSpPr>
            <p:spPr>
              <a:xfrm>
                <a:off x="428260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4"/>
              <p:cNvSpPr/>
              <p:nvPr/>
            </p:nvSpPr>
            <p:spPr>
              <a:xfrm>
                <a:off x="4282600" y="755500"/>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1" name="Google Shape;901;p14"/>
          <p:cNvSpPr txBox="1"/>
          <p:nvPr>
            <p:ph type="title"/>
          </p:nvPr>
        </p:nvSpPr>
        <p:spPr>
          <a:xfrm>
            <a:off x="2642400" y="3106350"/>
            <a:ext cx="38592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500"/>
              <a:buNone/>
              <a:defRPr sz="2200">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02" name="Google Shape;902;p14"/>
          <p:cNvSpPr txBox="1"/>
          <p:nvPr>
            <p:ph idx="1" type="subTitle"/>
          </p:nvPr>
        </p:nvSpPr>
        <p:spPr>
          <a:xfrm>
            <a:off x="2015250" y="1548309"/>
            <a:ext cx="5113500" cy="1628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400">
                <a:solidFill>
                  <a:schemeClr val="lt2"/>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bg>
      <p:bgPr>
        <a:solidFill>
          <a:schemeClr val="lt1"/>
        </a:solidFill>
      </p:bgPr>
    </p:bg>
    <p:spTree>
      <p:nvGrpSpPr>
        <p:cNvPr id="903" name="Shape 903"/>
        <p:cNvGrpSpPr/>
        <p:nvPr/>
      </p:nvGrpSpPr>
      <p:grpSpPr>
        <a:xfrm>
          <a:off x="0" y="0"/>
          <a:ext cx="0" cy="0"/>
          <a:chOff x="0" y="0"/>
          <a:chExt cx="0" cy="0"/>
        </a:xfrm>
      </p:grpSpPr>
      <p:sp>
        <p:nvSpPr>
          <p:cNvPr id="904" name="Google Shape;904;p15"/>
          <p:cNvSpPr txBox="1"/>
          <p:nvPr>
            <p:ph idx="1" type="subTitle"/>
          </p:nvPr>
        </p:nvSpPr>
        <p:spPr>
          <a:xfrm>
            <a:off x="832875" y="2649925"/>
            <a:ext cx="3439800" cy="9159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rgbClr val="EF3957"/>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5" name="Google Shape;905;p15"/>
          <p:cNvSpPr txBox="1"/>
          <p:nvPr>
            <p:ph type="title"/>
          </p:nvPr>
        </p:nvSpPr>
        <p:spPr>
          <a:xfrm>
            <a:off x="720000" y="1367475"/>
            <a:ext cx="4131900" cy="1018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90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06" name="Google Shape;906;p15"/>
          <p:cNvGrpSpPr/>
          <p:nvPr/>
        </p:nvGrpSpPr>
        <p:grpSpPr>
          <a:xfrm>
            <a:off x="125975" y="103200"/>
            <a:ext cx="8812550" cy="5127225"/>
            <a:chOff x="125975" y="103200"/>
            <a:chExt cx="8812550" cy="5127225"/>
          </a:xfrm>
        </p:grpSpPr>
        <p:sp>
          <p:nvSpPr>
            <p:cNvPr id="907" name="Google Shape;907;p15"/>
            <p:cNvSpPr/>
            <p:nvPr/>
          </p:nvSpPr>
          <p:spPr>
            <a:xfrm>
              <a:off x="5813050" y="3946175"/>
              <a:ext cx="2746275" cy="183175"/>
            </a:xfrm>
            <a:custGeom>
              <a:rect b="b" l="l" r="r" t="t"/>
              <a:pathLst>
                <a:path extrusionOk="0" h="7327" w="109851">
                  <a:moveTo>
                    <a:pt x="1" y="1"/>
                  </a:moveTo>
                  <a:lnTo>
                    <a:pt x="1" y="7326"/>
                  </a:lnTo>
                  <a:lnTo>
                    <a:pt x="109851" y="7326"/>
                  </a:lnTo>
                  <a:lnTo>
                    <a:pt x="109851" y="1"/>
                  </a:ln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5"/>
            <p:cNvSpPr/>
            <p:nvPr/>
          </p:nvSpPr>
          <p:spPr>
            <a:xfrm>
              <a:off x="6680100" y="1536000"/>
              <a:ext cx="2258425" cy="2057625"/>
            </a:xfrm>
            <a:custGeom>
              <a:rect b="b" l="l" r="r" t="t"/>
              <a:pathLst>
                <a:path extrusionOk="0" h="82305" w="90337">
                  <a:moveTo>
                    <a:pt x="45180" y="1"/>
                  </a:moveTo>
                  <a:cubicBezTo>
                    <a:pt x="34651" y="1"/>
                    <a:pt x="24119" y="4020"/>
                    <a:pt x="16080" y="12060"/>
                  </a:cubicBezTo>
                  <a:cubicBezTo>
                    <a:pt x="0" y="28139"/>
                    <a:pt x="0" y="54188"/>
                    <a:pt x="16080" y="70268"/>
                  </a:cubicBezTo>
                  <a:cubicBezTo>
                    <a:pt x="24119" y="78292"/>
                    <a:pt x="34651" y="82304"/>
                    <a:pt x="45180" y="82304"/>
                  </a:cubicBezTo>
                  <a:cubicBezTo>
                    <a:pt x="55708" y="82304"/>
                    <a:pt x="66233" y="78292"/>
                    <a:pt x="74257" y="70268"/>
                  </a:cubicBezTo>
                  <a:cubicBezTo>
                    <a:pt x="90336" y="54188"/>
                    <a:pt x="90336" y="28139"/>
                    <a:pt x="74257" y="12060"/>
                  </a:cubicBezTo>
                  <a:cubicBezTo>
                    <a:pt x="66233" y="4020"/>
                    <a:pt x="55708" y="1"/>
                    <a:pt x="45180" y="1"/>
                  </a:cubicBez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 name="Google Shape;909;p15"/>
            <p:cNvGrpSpPr/>
            <p:nvPr/>
          </p:nvGrpSpPr>
          <p:grpSpPr>
            <a:xfrm>
              <a:off x="6321425" y="2520625"/>
              <a:ext cx="304750" cy="2174075"/>
              <a:chOff x="6321425" y="2520625"/>
              <a:chExt cx="304750" cy="2174075"/>
            </a:xfrm>
          </p:grpSpPr>
          <p:sp>
            <p:nvSpPr>
              <p:cNvPr id="910" name="Google Shape;910;p15"/>
              <p:cNvSpPr/>
              <p:nvPr/>
            </p:nvSpPr>
            <p:spPr>
              <a:xfrm>
                <a:off x="6321425" y="2520625"/>
                <a:ext cx="304750" cy="232550"/>
              </a:xfrm>
              <a:custGeom>
                <a:rect b="b" l="l" r="r" t="t"/>
                <a:pathLst>
                  <a:path extrusionOk="0" h="9302" w="12190">
                    <a:moveTo>
                      <a:pt x="1" y="1"/>
                    </a:moveTo>
                    <a:lnTo>
                      <a:pt x="1" y="2128"/>
                    </a:lnTo>
                    <a:lnTo>
                      <a:pt x="12189" y="9302"/>
                    </a:lnTo>
                    <a:lnTo>
                      <a:pt x="12189" y="720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5"/>
              <p:cNvSpPr/>
              <p:nvPr/>
            </p:nvSpPr>
            <p:spPr>
              <a:xfrm>
                <a:off x="6321425" y="2715150"/>
                <a:ext cx="304750" cy="232575"/>
              </a:xfrm>
              <a:custGeom>
                <a:rect b="b" l="l" r="r" t="t"/>
                <a:pathLst>
                  <a:path extrusionOk="0" h="9303" w="12190">
                    <a:moveTo>
                      <a:pt x="1" y="1"/>
                    </a:moveTo>
                    <a:lnTo>
                      <a:pt x="1" y="2098"/>
                    </a:lnTo>
                    <a:lnTo>
                      <a:pt x="12189" y="9302"/>
                    </a:lnTo>
                    <a:lnTo>
                      <a:pt x="12189" y="717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5"/>
              <p:cNvSpPr/>
              <p:nvPr/>
            </p:nvSpPr>
            <p:spPr>
              <a:xfrm>
                <a:off x="6321425" y="2908925"/>
                <a:ext cx="304750" cy="232550"/>
              </a:xfrm>
              <a:custGeom>
                <a:rect b="b" l="l" r="r" t="t"/>
                <a:pathLst>
                  <a:path extrusionOk="0" h="9302" w="12190">
                    <a:moveTo>
                      <a:pt x="1" y="1"/>
                    </a:moveTo>
                    <a:lnTo>
                      <a:pt x="1" y="2129"/>
                    </a:lnTo>
                    <a:lnTo>
                      <a:pt x="12189" y="9302"/>
                    </a:lnTo>
                    <a:lnTo>
                      <a:pt x="12189" y="717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5"/>
              <p:cNvSpPr/>
              <p:nvPr/>
            </p:nvSpPr>
            <p:spPr>
              <a:xfrm>
                <a:off x="6321425" y="3103475"/>
                <a:ext cx="304750" cy="231775"/>
              </a:xfrm>
              <a:custGeom>
                <a:rect b="b" l="l" r="r" t="t"/>
                <a:pathLst>
                  <a:path extrusionOk="0" h="9271" w="12190">
                    <a:moveTo>
                      <a:pt x="1" y="0"/>
                    </a:moveTo>
                    <a:lnTo>
                      <a:pt x="1" y="2097"/>
                    </a:lnTo>
                    <a:lnTo>
                      <a:pt x="12189" y="9271"/>
                    </a:lnTo>
                    <a:lnTo>
                      <a:pt x="12189" y="7174"/>
                    </a:lnTo>
                    <a:lnTo>
                      <a:pt x="1" y="0"/>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5"/>
              <p:cNvSpPr/>
              <p:nvPr/>
            </p:nvSpPr>
            <p:spPr>
              <a:xfrm>
                <a:off x="6321425" y="3297250"/>
                <a:ext cx="304750" cy="232550"/>
              </a:xfrm>
              <a:custGeom>
                <a:rect b="b" l="l" r="r" t="t"/>
                <a:pathLst>
                  <a:path extrusionOk="0" h="9302" w="12190">
                    <a:moveTo>
                      <a:pt x="1" y="0"/>
                    </a:moveTo>
                    <a:lnTo>
                      <a:pt x="1" y="2128"/>
                    </a:lnTo>
                    <a:lnTo>
                      <a:pt x="12189" y="9301"/>
                    </a:lnTo>
                    <a:lnTo>
                      <a:pt x="12189" y="7173"/>
                    </a:lnTo>
                    <a:lnTo>
                      <a:pt x="1" y="0"/>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5"/>
              <p:cNvSpPr/>
              <p:nvPr/>
            </p:nvSpPr>
            <p:spPr>
              <a:xfrm>
                <a:off x="6321425" y="3491000"/>
                <a:ext cx="304750" cy="233325"/>
              </a:xfrm>
              <a:custGeom>
                <a:rect b="b" l="l" r="r" t="t"/>
                <a:pathLst>
                  <a:path extrusionOk="0" h="9333" w="12190">
                    <a:moveTo>
                      <a:pt x="1" y="1"/>
                    </a:moveTo>
                    <a:lnTo>
                      <a:pt x="1" y="2129"/>
                    </a:lnTo>
                    <a:lnTo>
                      <a:pt x="12189" y="9332"/>
                    </a:lnTo>
                    <a:lnTo>
                      <a:pt x="12189" y="7235"/>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5"/>
              <p:cNvSpPr/>
              <p:nvPr/>
            </p:nvSpPr>
            <p:spPr>
              <a:xfrm>
                <a:off x="6321425" y="3686300"/>
                <a:ext cx="304750" cy="232550"/>
              </a:xfrm>
              <a:custGeom>
                <a:rect b="b" l="l" r="r" t="t"/>
                <a:pathLst>
                  <a:path extrusionOk="0" h="9302" w="12190">
                    <a:moveTo>
                      <a:pt x="1" y="1"/>
                    </a:moveTo>
                    <a:lnTo>
                      <a:pt x="1" y="2068"/>
                    </a:lnTo>
                    <a:lnTo>
                      <a:pt x="12189" y="9302"/>
                    </a:lnTo>
                    <a:lnTo>
                      <a:pt x="12189" y="717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5"/>
              <p:cNvSpPr/>
              <p:nvPr/>
            </p:nvSpPr>
            <p:spPr>
              <a:xfrm>
                <a:off x="6321425" y="3880075"/>
                <a:ext cx="304750" cy="232550"/>
              </a:xfrm>
              <a:custGeom>
                <a:rect b="b" l="l" r="r" t="t"/>
                <a:pathLst>
                  <a:path extrusionOk="0" h="9302" w="12190">
                    <a:moveTo>
                      <a:pt x="1" y="1"/>
                    </a:moveTo>
                    <a:lnTo>
                      <a:pt x="1" y="2128"/>
                    </a:lnTo>
                    <a:lnTo>
                      <a:pt x="12189" y="9302"/>
                    </a:lnTo>
                    <a:lnTo>
                      <a:pt x="12189" y="717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
              <p:cNvSpPr/>
              <p:nvPr/>
            </p:nvSpPr>
            <p:spPr>
              <a:xfrm>
                <a:off x="6321425" y="4074600"/>
                <a:ext cx="304750" cy="231800"/>
              </a:xfrm>
              <a:custGeom>
                <a:rect b="b" l="l" r="r" t="t"/>
                <a:pathLst>
                  <a:path extrusionOk="0" h="9272" w="12190">
                    <a:moveTo>
                      <a:pt x="1" y="1"/>
                    </a:moveTo>
                    <a:lnTo>
                      <a:pt x="1" y="2098"/>
                    </a:lnTo>
                    <a:lnTo>
                      <a:pt x="12189" y="9271"/>
                    </a:lnTo>
                    <a:lnTo>
                      <a:pt x="12189" y="717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5"/>
              <p:cNvSpPr/>
              <p:nvPr/>
            </p:nvSpPr>
            <p:spPr>
              <a:xfrm>
                <a:off x="6321425" y="4268375"/>
                <a:ext cx="304750" cy="232550"/>
              </a:xfrm>
              <a:custGeom>
                <a:rect b="b" l="l" r="r" t="t"/>
                <a:pathLst>
                  <a:path extrusionOk="0" h="9302" w="12190">
                    <a:moveTo>
                      <a:pt x="1" y="1"/>
                    </a:moveTo>
                    <a:lnTo>
                      <a:pt x="1" y="2128"/>
                    </a:lnTo>
                    <a:lnTo>
                      <a:pt x="12189" y="9302"/>
                    </a:lnTo>
                    <a:lnTo>
                      <a:pt x="12189" y="717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5"/>
              <p:cNvSpPr/>
              <p:nvPr/>
            </p:nvSpPr>
            <p:spPr>
              <a:xfrm>
                <a:off x="6321425" y="4462150"/>
                <a:ext cx="304750" cy="232550"/>
              </a:xfrm>
              <a:custGeom>
                <a:rect b="b" l="l" r="r" t="t"/>
                <a:pathLst>
                  <a:path extrusionOk="0" h="9302" w="12190">
                    <a:moveTo>
                      <a:pt x="1" y="1"/>
                    </a:moveTo>
                    <a:lnTo>
                      <a:pt x="1" y="2128"/>
                    </a:lnTo>
                    <a:lnTo>
                      <a:pt x="12189" y="9302"/>
                    </a:lnTo>
                    <a:lnTo>
                      <a:pt x="12189" y="720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 name="Google Shape;921;p15"/>
            <p:cNvSpPr/>
            <p:nvPr/>
          </p:nvSpPr>
          <p:spPr>
            <a:xfrm>
              <a:off x="5818375" y="4190100"/>
              <a:ext cx="244700" cy="244725"/>
            </a:xfrm>
            <a:custGeom>
              <a:rect b="b" l="l" r="r" t="t"/>
              <a:pathLst>
                <a:path extrusionOk="0" h="9789" w="9788">
                  <a:moveTo>
                    <a:pt x="1" y="1"/>
                  </a:moveTo>
                  <a:lnTo>
                    <a:pt x="1" y="9788"/>
                  </a:lnTo>
                  <a:lnTo>
                    <a:pt x="9788" y="9788"/>
                  </a:lnTo>
                  <a:lnTo>
                    <a:pt x="97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 name="Google Shape;922;p15"/>
            <p:cNvGrpSpPr/>
            <p:nvPr/>
          </p:nvGrpSpPr>
          <p:grpSpPr>
            <a:xfrm>
              <a:off x="7496975" y="3413500"/>
              <a:ext cx="386050" cy="1668750"/>
              <a:chOff x="7496975" y="3413500"/>
              <a:chExt cx="386050" cy="1668750"/>
            </a:xfrm>
          </p:grpSpPr>
          <p:sp>
            <p:nvSpPr>
              <p:cNvPr id="923" name="Google Shape;923;p15"/>
              <p:cNvSpPr/>
              <p:nvPr/>
            </p:nvSpPr>
            <p:spPr>
              <a:xfrm>
                <a:off x="7496975" y="4637675"/>
                <a:ext cx="36500" cy="36500"/>
              </a:xfrm>
              <a:custGeom>
                <a:rect b="b" l="l" r="r" t="t"/>
                <a:pathLst>
                  <a:path extrusionOk="0" h="1460" w="1460">
                    <a:moveTo>
                      <a:pt x="730" y="1"/>
                    </a:moveTo>
                    <a:cubicBezTo>
                      <a:pt x="305" y="1"/>
                      <a:pt x="1" y="335"/>
                      <a:pt x="1" y="730"/>
                    </a:cubicBezTo>
                    <a:cubicBezTo>
                      <a:pt x="1" y="1156"/>
                      <a:pt x="335" y="1460"/>
                      <a:pt x="730" y="1460"/>
                    </a:cubicBezTo>
                    <a:cubicBezTo>
                      <a:pt x="1156" y="146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5"/>
              <p:cNvSpPr/>
              <p:nvPr/>
            </p:nvSpPr>
            <p:spPr>
              <a:xfrm>
                <a:off x="7496975" y="4434800"/>
                <a:ext cx="36500" cy="35725"/>
              </a:xfrm>
              <a:custGeom>
                <a:rect b="b" l="l" r="r" t="t"/>
                <a:pathLst>
                  <a:path extrusionOk="0" h="1429" w="1460">
                    <a:moveTo>
                      <a:pt x="730" y="0"/>
                    </a:moveTo>
                    <a:cubicBezTo>
                      <a:pt x="305" y="0"/>
                      <a:pt x="1" y="304"/>
                      <a:pt x="1" y="699"/>
                    </a:cubicBezTo>
                    <a:cubicBezTo>
                      <a:pt x="1" y="1125"/>
                      <a:pt x="335" y="1429"/>
                      <a:pt x="730" y="1429"/>
                    </a:cubicBezTo>
                    <a:cubicBezTo>
                      <a:pt x="1156" y="1429"/>
                      <a:pt x="1460" y="1095"/>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5"/>
              <p:cNvSpPr/>
              <p:nvPr/>
            </p:nvSpPr>
            <p:spPr>
              <a:xfrm>
                <a:off x="7496975" y="4230375"/>
                <a:ext cx="36500" cy="35750"/>
              </a:xfrm>
              <a:custGeom>
                <a:rect b="b" l="l" r="r" t="t"/>
                <a:pathLst>
                  <a:path extrusionOk="0" h="1430" w="1460">
                    <a:moveTo>
                      <a:pt x="730" y="1"/>
                    </a:moveTo>
                    <a:cubicBezTo>
                      <a:pt x="305" y="1"/>
                      <a:pt x="1" y="305"/>
                      <a:pt x="1" y="730"/>
                    </a:cubicBezTo>
                    <a:cubicBezTo>
                      <a:pt x="1" y="1126"/>
                      <a:pt x="335" y="1430"/>
                      <a:pt x="730" y="1430"/>
                    </a:cubicBezTo>
                    <a:cubicBezTo>
                      <a:pt x="1156" y="143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5"/>
              <p:cNvSpPr/>
              <p:nvPr/>
            </p:nvSpPr>
            <p:spPr>
              <a:xfrm>
                <a:off x="7496975" y="4025975"/>
                <a:ext cx="36500" cy="36500"/>
              </a:xfrm>
              <a:custGeom>
                <a:rect b="b" l="l" r="r" t="t"/>
                <a:pathLst>
                  <a:path extrusionOk="0" h="1460" w="1460">
                    <a:moveTo>
                      <a:pt x="730" y="0"/>
                    </a:moveTo>
                    <a:cubicBezTo>
                      <a:pt x="305" y="0"/>
                      <a:pt x="1" y="304"/>
                      <a:pt x="1" y="730"/>
                    </a:cubicBezTo>
                    <a:cubicBezTo>
                      <a:pt x="1" y="1156"/>
                      <a:pt x="335" y="1459"/>
                      <a:pt x="730" y="1459"/>
                    </a:cubicBezTo>
                    <a:cubicBezTo>
                      <a:pt x="1156" y="145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a:off x="7496975" y="3821575"/>
                <a:ext cx="36500" cy="36500"/>
              </a:xfrm>
              <a:custGeom>
                <a:rect b="b" l="l" r="r" t="t"/>
                <a:pathLst>
                  <a:path extrusionOk="0" h="1460" w="1460">
                    <a:moveTo>
                      <a:pt x="730" y="0"/>
                    </a:moveTo>
                    <a:cubicBezTo>
                      <a:pt x="305" y="0"/>
                      <a:pt x="1" y="365"/>
                      <a:pt x="1" y="730"/>
                    </a:cubicBezTo>
                    <a:cubicBezTo>
                      <a:pt x="1" y="1155"/>
                      <a:pt x="335" y="1459"/>
                      <a:pt x="730" y="1459"/>
                    </a:cubicBezTo>
                    <a:cubicBezTo>
                      <a:pt x="1156" y="1459"/>
                      <a:pt x="1460" y="1094"/>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
              <p:cNvSpPr/>
              <p:nvPr/>
            </p:nvSpPr>
            <p:spPr>
              <a:xfrm>
                <a:off x="7671750" y="4637675"/>
                <a:ext cx="36500" cy="36500"/>
              </a:xfrm>
              <a:custGeom>
                <a:rect b="b" l="l" r="r" t="t"/>
                <a:pathLst>
                  <a:path extrusionOk="0" h="1460" w="1460">
                    <a:moveTo>
                      <a:pt x="730" y="1"/>
                    </a:moveTo>
                    <a:cubicBezTo>
                      <a:pt x="335" y="1"/>
                      <a:pt x="1" y="335"/>
                      <a:pt x="1" y="730"/>
                    </a:cubicBezTo>
                    <a:cubicBezTo>
                      <a:pt x="1" y="1156"/>
                      <a:pt x="335" y="1460"/>
                      <a:pt x="730" y="1460"/>
                    </a:cubicBezTo>
                    <a:cubicBezTo>
                      <a:pt x="1156" y="146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
              <p:cNvSpPr/>
              <p:nvPr/>
            </p:nvSpPr>
            <p:spPr>
              <a:xfrm>
                <a:off x="7671750" y="4434800"/>
                <a:ext cx="36500" cy="35725"/>
              </a:xfrm>
              <a:custGeom>
                <a:rect b="b" l="l" r="r" t="t"/>
                <a:pathLst>
                  <a:path extrusionOk="0" h="1429" w="1460">
                    <a:moveTo>
                      <a:pt x="730" y="0"/>
                    </a:moveTo>
                    <a:cubicBezTo>
                      <a:pt x="335" y="0"/>
                      <a:pt x="1" y="304"/>
                      <a:pt x="1" y="699"/>
                    </a:cubicBezTo>
                    <a:cubicBezTo>
                      <a:pt x="1" y="1125"/>
                      <a:pt x="335" y="1429"/>
                      <a:pt x="730" y="1429"/>
                    </a:cubicBezTo>
                    <a:cubicBezTo>
                      <a:pt x="1156" y="1429"/>
                      <a:pt x="1460" y="1095"/>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
              <p:cNvSpPr/>
              <p:nvPr/>
            </p:nvSpPr>
            <p:spPr>
              <a:xfrm>
                <a:off x="7671750" y="4230375"/>
                <a:ext cx="36500" cy="35750"/>
              </a:xfrm>
              <a:custGeom>
                <a:rect b="b" l="l" r="r" t="t"/>
                <a:pathLst>
                  <a:path extrusionOk="0" h="1430" w="1460">
                    <a:moveTo>
                      <a:pt x="730" y="1"/>
                    </a:moveTo>
                    <a:cubicBezTo>
                      <a:pt x="335" y="1"/>
                      <a:pt x="1" y="305"/>
                      <a:pt x="1" y="730"/>
                    </a:cubicBezTo>
                    <a:cubicBezTo>
                      <a:pt x="1" y="1126"/>
                      <a:pt x="335" y="1430"/>
                      <a:pt x="730" y="1430"/>
                    </a:cubicBezTo>
                    <a:cubicBezTo>
                      <a:pt x="1156" y="143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
              <p:cNvSpPr/>
              <p:nvPr/>
            </p:nvSpPr>
            <p:spPr>
              <a:xfrm>
                <a:off x="7671750" y="4025975"/>
                <a:ext cx="36500" cy="36500"/>
              </a:xfrm>
              <a:custGeom>
                <a:rect b="b" l="l" r="r" t="t"/>
                <a:pathLst>
                  <a:path extrusionOk="0" h="1460" w="1460">
                    <a:moveTo>
                      <a:pt x="730" y="0"/>
                    </a:moveTo>
                    <a:cubicBezTo>
                      <a:pt x="335" y="0"/>
                      <a:pt x="1" y="304"/>
                      <a:pt x="1" y="730"/>
                    </a:cubicBezTo>
                    <a:cubicBezTo>
                      <a:pt x="1" y="1156"/>
                      <a:pt x="335" y="1459"/>
                      <a:pt x="730" y="1459"/>
                    </a:cubicBezTo>
                    <a:cubicBezTo>
                      <a:pt x="1156" y="145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a:off x="7671750" y="3821575"/>
                <a:ext cx="36500" cy="36500"/>
              </a:xfrm>
              <a:custGeom>
                <a:rect b="b" l="l" r="r" t="t"/>
                <a:pathLst>
                  <a:path extrusionOk="0" h="1460" w="1460">
                    <a:moveTo>
                      <a:pt x="730" y="0"/>
                    </a:moveTo>
                    <a:cubicBezTo>
                      <a:pt x="335" y="0"/>
                      <a:pt x="1" y="365"/>
                      <a:pt x="1" y="730"/>
                    </a:cubicBezTo>
                    <a:cubicBezTo>
                      <a:pt x="1" y="1155"/>
                      <a:pt x="335" y="1459"/>
                      <a:pt x="730" y="1459"/>
                    </a:cubicBezTo>
                    <a:cubicBezTo>
                      <a:pt x="1156" y="1459"/>
                      <a:pt x="1460" y="1094"/>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a:off x="7846525" y="4637675"/>
                <a:ext cx="36500" cy="36500"/>
              </a:xfrm>
              <a:custGeom>
                <a:rect b="b" l="l" r="r" t="t"/>
                <a:pathLst>
                  <a:path extrusionOk="0" h="1460" w="1460">
                    <a:moveTo>
                      <a:pt x="730" y="1"/>
                    </a:moveTo>
                    <a:cubicBezTo>
                      <a:pt x="335" y="1"/>
                      <a:pt x="31" y="335"/>
                      <a:pt x="1" y="730"/>
                    </a:cubicBezTo>
                    <a:cubicBezTo>
                      <a:pt x="1" y="1156"/>
                      <a:pt x="335" y="1460"/>
                      <a:pt x="730" y="1460"/>
                    </a:cubicBezTo>
                    <a:cubicBezTo>
                      <a:pt x="1156" y="146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a:off x="7846525" y="4434800"/>
                <a:ext cx="36500" cy="35725"/>
              </a:xfrm>
              <a:custGeom>
                <a:rect b="b" l="l" r="r" t="t"/>
                <a:pathLst>
                  <a:path extrusionOk="0" h="1429" w="1460">
                    <a:moveTo>
                      <a:pt x="730" y="0"/>
                    </a:moveTo>
                    <a:cubicBezTo>
                      <a:pt x="335" y="0"/>
                      <a:pt x="31" y="304"/>
                      <a:pt x="1" y="699"/>
                    </a:cubicBezTo>
                    <a:cubicBezTo>
                      <a:pt x="1" y="1125"/>
                      <a:pt x="335" y="1429"/>
                      <a:pt x="730" y="1429"/>
                    </a:cubicBezTo>
                    <a:cubicBezTo>
                      <a:pt x="1156" y="1429"/>
                      <a:pt x="1460" y="1095"/>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a:off x="7846525" y="4230375"/>
                <a:ext cx="36500" cy="35750"/>
              </a:xfrm>
              <a:custGeom>
                <a:rect b="b" l="l" r="r" t="t"/>
                <a:pathLst>
                  <a:path extrusionOk="0" h="1430" w="1460">
                    <a:moveTo>
                      <a:pt x="730" y="1"/>
                    </a:moveTo>
                    <a:cubicBezTo>
                      <a:pt x="335" y="1"/>
                      <a:pt x="31" y="305"/>
                      <a:pt x="1" y="730"/>
                    </a:cubicBezTo>
                    <a:cubicBezTo>
                      <a:pt x="1" y="1126"/>
                      <a:pt x="335" y="1430"/>
                      <a:pt x="730" y="1430"/>
                    </a:cubicBezTo>
                    <a:cubicBezTo>
                      <a:pt x="1156" y="143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a:off x="7846525" y="4025975"/>
                <a:ext cx="36500" cy="36500"/>
              </a:xfrm>
              <a:custGeom>
                <a:rect b="b" l="l" r="r" t="t"/>
                <a:pathLst>
                  <a:path extrusionOk="0" h="1460" w="1460">
                    <a:moveTo>
                      <a:pt x="730" y="0"/>
                    </a:moveTo>
                    <a:cubicBezTo>
                      <a:pt x="335" y="0"/>
                      <a:pt x="31" y="304"/>
                      <a:pt x="1" y="730"/>
                    </a:cubicBezTo>
                    <a:cubicBezTo>
                      <a:pt x="1" y="1156"/>
                      <a:pt x="335" y="1459"/>
                      <a:pt x="730" y="1459"/>
                    </a:cubicBezTo>
                    <a:cubicBezTo>
                      <a:pt x="1156" y="145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a:off x="7496975" y="5046500"/>
                <a:ext cx="36500" cy="35750"/>
              </a:xfrm>
              <a:custGeom>
                <a:rect b="b" l="l" r="r" t="t"/>
                <a:pathLst>
                  <a:path extrusionOk="0" h="1430" w="1460">
                    <a:moveTo>
                      <a:pt x="730" y="1"/>
                    </a:moveTo>
                    <a:cubicBezTo>
                      <a:pt x="305" y="1"/>
                      <a:pt x="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a:off x="7496975" y="4842100"/>
                <a:ext cx="36500" cy="35750"/>
              </a:xfrm>
              <a:custGeom>
                <a:rect b="b" l="l" r="r" t="t"/>
                <a:pathLst>
                  <a:path extrusionOk="0" h="1430" w="1460">
                    <a:moveTo>
                      <a:pt x="730" y="0"/>
                    </a:moveTo>
                    <a:cubicBezTo>
                      <a:pt x="305" y="0"/>
                      <a:pt x="1" y="335"/>
                      <a:pt x="1" y="730"/>
                    </a:cubicBezTo>
                    <a:cubicBezTo>
                      <a:pt x="1" y="1125"/>
                      <a:pt x="335" y="1429"/>
                      <a:pt x="730" y="1429"/>
                    </a:cubicBezTo>
                    <a:cubicBezTo>
                      <a:pt x="1156" y="142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a:off x="7671750" y="5046500"/>
                <a:ext cx="36500" cy="35750"/>
              </a:xfrm>
              <a:custGeom>
                <a:rect b="b" l="l" r="r" t="t"/>
                <a:pathLst>
                  <a:path extrusionOk="0" h="1430" w="1460">
                    <a:moveTo>
                      <a:pt x="730" y="1"/>
                    </a:moveTo>
                    <a:cubicBezTo>
                      <a:pt x="335" y="1"/>
                      <a:pt x="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a:off x="7671750" y="4842100"/>
                <a:ext cx="36500" cy="35750"/>
              </a:xfrm>
              <a:custGeom>
                <a:rect b="b" l="l" r="r" t="t"/>
                <a:pathLst>
                  <a:path extrusionOk="0" h="1430" w="1460">
                    <a:moveTo>
                      <a:pt x="730" y="0"/>
                    </a:moveTo>
                    <a:cubicBezTo>
                      <a:pt x="335" y="0"/>
                      <a:pt x="1" y="335"/>
                      <a:pt x="1" y="730"/>
                    </a:cubicBezTo>
                    <a:cubicBezTo>
                      <a:pt x="1" y="1125"/>
                      <a:pt x="335" y="1429"/>
                      <a:pt x="730" y="1429"/>
                    </a:cubicBezTo>
                    <a:cubicBezTo>
                      <a:pt x="1156" y="142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a:off x="7846525" y="5046500"/>
                <a:ext cx="36500" cy="35750"/>
              </a:xfrm>
              <a:custGeom>
                <a:rect b="b" l="l" r="r" t="t"/>
                <a:pathLst>
                  <a:path extrusionOk="0" h="1430" w="1460">
                    <a:moveTo>
                      <a:pt x="730" y="1"/>
                    </a:moveTo>
                    <a:cubicBezTo>
                      <a:pt x="335" y="1"/>
                      <a:pt x="3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a:off x="7846525" y="4842100"/>
                <a:ext cx="36500" cy="35750"/>
              </a:xfrm>
              <a:custGeom>
                <a:rect b="b" l="l" r="r" t="t"/>
                <a:pathLst>
                  <a:path extrusionOk="0" h="1430" w="1460">
                    <a:moveTo>
                      <a:pt x="730" y="0"/>
                    </a:moveTo>
                    <a:cubicBezTo>
                      <a:pt x="335" y="0"/>
                      <a:pt x="31" y="335"/>
                      <a:pt x="1" y="730"/>
                    </a:cubicBezTo>
                    <a:cubicBezTo>
                      <a:pt x="1" y="1125"/>
                      <a:pt x="335" y="1429"/>
                      <a:pt x="730" y="1429"/>
                    </a:cubicBezTo>
                    <a:cubicBezTo>
                      <a:pt x="1156" y="142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a:off x="7846525" y="3821575"/>
                <a:ext cx="36500" cy="36500"/>
              </a:xfrm>
              <a:custGeom>
                <a:rect b="b" l="l" r="r" t="t"/>
                <a:pathLst>
                  <a:path extrusionOk="0" h="1460" w="1460">
                    <a:moveTo>
                      <a:pt x="730" y="0"/>
                    </a:moveTo>
                    <a:cubicBezTo>
                      <a:pt x="335" y="0"/>
                      <a:pt x="31" y="365"/>
                      <a:pt x="1" y="730"/>
                    </a:cubicBezTo>
                    <a:cubicBezTo>
                      <a:pt x="1" y="1155"/>
                      <a:pt x="335" y="1459"/>
                      <a:pt x="730" y="1459"/>
                    </a:cubicBezTo>
                    <a:cubicBezTo>
                      <a:pt x="1156" y="1459"/>
                      <a:pt x="1460" y="1094"/>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a:off x="7496975" y="3617925"/>
                <a:ext cx="36500" cy="35725"/>
              </a:xfrm>
              <a:custGeom>
                <a:rect b="b" l="l" r="r" t="t"/>
                <a:pathLst>
                  <a:path extrusionOk="0" h="1429" w="1460">
                    <a:moveTo>
                      <a:pt x="730" y="0"/>
                    </a:moveTo>
                    <a:cubicBezTo>
                      <a:pt x="305" y="0"/>
                      <a:pt x="1" y="334"/>
                      <a:pt x="1" y="699"/>
                    </a:cubicBezTo>
                    <a:cubicBezTo>
                      <a:pt x="1" y="1125"/>
                      <a:pt x="335" y="1429"/>
                      <a:pt x="730" y="1429"/>
                    </a:cubicBezTo>
                    <a:cubicBezTo>
                      <a:pt x="1156" y="1429"/>
                      <a:pt x="1460" y="1094"/>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
              <p:cNvSpPr/>
              <p:nvPr/>
            </p:nvSpPr>
            <p:spPr>
              <a:xfrm>
                <a:off x="7496975" y="3413500"/>
                <a:ext cx="36500" cy="35750"/>
              </a:xfrm>
              <a:custGeom>
                <a:rect b="b" l="l" r="r" t="t"/>
                <a:pathLst>
                  <a:path extrusionOk="0" h="1430" w="1460">
                    <a:moveTo>
                      <a:pt x="730" y="1"/>
                    </a:moveTo>
                    <a:cubicBezTo>
                      <a:pt x="305" y="1"/>
                      <a:pt x="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5"/>
              <p:cNvSpPr/>
              <p:nvPr/>
            </p:nvSpPr>
            <p:spPr>
              <a:xfrm>
                <a:off x="7671750" y="3617925"/>
                <a:ext cx="36500" cy="35725"/>
              </a:xfrm>
              <a:custGeom>
                <a:rect b="b" l="l" r="r" t="t"/>
                <a:pathLst>
                  <a:path extrusionOk="0" h="1429" w="1460">
                    <a:moveTo>
                      <a:pt x="730" y="0"/>
                    </a:moveTo>
                    <a:cubicBezTo>
                      <a:pt x="335" y="0"/>
                      <a:pt x="1" y="334"/>
                      <a:pt x="1" y="699"/>
                    </a:cubicBezTo>
                    <a:cubicBezTo>
                      <a:pt x="1" y="1125"/>
                      <a:pt x="335" y="1429"/>
                      <a:pt x="730" y="1429"/>
                    </a:cubicBezTo>
                    <a:cubicBezTo>
                      <a:pt x="1156" y="1429"/>
                      <a:pt x="1460" y="1094"/>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5"/>
              <p:cNvSpPr/>
              <p:nvPr/>
            </p:nvSpPr>
            <p:spPr>
              <a:xfrm>
                <a:off x="7671750" y="3413500"/>
                <a:ext cx="36500" cy="35750"/>
              </a:xfrm>
              <a:custGeom>
                <a:rect b="b" l="l" r="r" t="t"/>
                <a:pathLst>
                  <a:path extrusionOk="0" h="1430" w="1460">
                    <a:moveTo>
                      <a:pt x="730" y="1"/>
                    </a:moveTo>
                    <a:cubicBezTo>
                      <a:pt x="335" y="1"/>
                      <a:pt x="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5"/>
              <p:cNvSpPr/>
              <p:nvPr/>
            </p:nvSpPr>
            <p:spPr>
              <a:xfrm>
                <a:off x="7846525" y="3617925"/>
                <a:ext cx="36500" cy="35725"/>
              </a:xfrm>
              <a:custGeom>
                <a:rect b="b" l="l" r="r" t="t"/>
                <a:pathLst>
                  <a:path extrusionOk="0" h="1429" w="1460">
                    <a:moveTo>
                      <a:pt x="730" y="0"/>
                    </a:moveTo>
                    <a:cubicBezTo>
                      <a:pt x="335" y="0"/>
                      <a:pt x="31" y="334"/>
                      <a:pt x="1" y="699"/>
                    </a:cubicBezTo>
                    <a:cubicBezTo>
                      <a:pt x="1" y="1125"/>
                      <a:pt x="335" y="1429"/>
                      <a:pt x="730" y="1429"/>
                    </a:cubicBezTo>
                    <a:cubicBezTo>
                      <a:pt x="1156" y="1429"/>
                      <a:pt x="1460" y="1094"/>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5"/>
              <p:cNvSpPr/>
              <p:nvPr/>
            </p:nvSpPr>
            <p:spPr>
              <a:xfrm>
                <a:off x="7846525" y="3413500"/>
                <a:ext cx="36500" cy="35750"/>
              </a:xfrm>
              <a:custGeom>
                <a:rect b="b" l="l" r="r" t="t"/>
                <a:pathLst>
                  <a:path extrusionOk="0" h="1430" w="1460">
                    <a:moveTo>
                      <a:pt x="730" y="1"/>
                    </a:moveTo>
                    <a:cubicBezTo>
                      <a:pt x="335" y="1"/>
                      <a:pt x="3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 name="Google Shape;950;p15"/>
            <p:cNvSpPr/>
            <p:nvPr/>
          </p:nvSpPr>
          <p:spPr>
            <a:xfrm>
              <a:off x="8082850" y="4484200"/>
              <a:ext cx="747000" cy="746225"/>
            </a:xfrm>
            <a:custGeom>
              <a:rect b="b" l="l" r="r" t="t"/>
              <a:pathLst>
                <a:path extrusionOk="0" h="29849" w="29880">
                  <a:moveTo>
                    <a:pt x="5107" y="0"/>
                  </a:moveTo>
                  <a:lnTo>
                    <a:pt x="1" y="5076"/>
                  </a:lnTo>
                  <a:lnTo>
                    <a:pt x="9849" y="14924"/>
                  </a:lnTo>
                  <a:lnTo>
                    <a:pt x="1" y="24742"/>
                  </a:lnTo>
                  <a:lnTo>
                    <a:pt x="5107" y="29849"/>
                  </a:lnTo>
                  <a:lnTo>
                    <a:pt x="14955" y="20000"/>
                  </a:lnTo>
                  <a:lnTo>
                    <a:pt x="24773" y="29849"/>
                  </a:lnTo>
                  <a:lnTo>
                    <a:pt x="29880" y="24773"/>
                  </a:lnTo>
                  <a:lnTo>
                    <a:pt x="20032" y="14924"/>
                  </a:lnTo>
                  <a:lnTo>
                    <a:pt x="29880" y="5076"/>
                  </a:lnTo>
                  <a:lnTo>
                    <a:pt x="24773" y="0"/>
                  </a:lnTo>
                  <a:lnTo>
                    <a:pt x="14955" y="9818"/>
                  </a:lnTo>
                  <a:lnTo>
                    <a:pt x="51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 name="Google Shape;951;p15"/>
            <p:cNvGrpSpPr/>
            <p:nvPr/>
          </p:nvGrpSpPr>
          <p:grpSpPr>
            <a:xfrm>
              <a:off x="211450" y="3103175"/>
              <a:ext cx="235575" cy="2040325"/>
              <a:chOff x="211450" y="3103175"/>
              <a:chExt cx="235575" cy="2040325"/>
            </a:xfrm>
          </p:grpSpPr>
          <p:sp>
            <p:nvSpPr>
              <p:cNvPr id="952" name="Google Shape;952;p15"/>
              <p:cNvSpPr/>
              <p:nvPr/>
            </p:nvSpPr>
            <p:spPr>
              <a:xfrm>
                <a:off x="211450" y="3103175"/>
                <a:ext cx="60800" cy="2040325"/>
              </a:xfrm>
              <a:custGeom>
                <a:rect b="b" l="l" r="r" t="t"/>
                <a:pathLst>
                  <a:path extrusionOk="0" fill="none" h="81613" w="2432">
                    <a:moveTo>
                      <a:pt x="0" y="81612"/>
                    </a:moveTo>
                    <a:cubicBezTo>
                      <a:pt x="0" y="78178"/>
                      <a:pt x="2432" y="78178"/>
                      <a:pt x="2432" y="74804"/>
                    </a:cubicBezTo>
                    <a:cubicBezTo>
                      <a:pt x="2432" y="71369"/>
                      <a:pt x="0" y="71369"/>
                      <a:pt x="0" y="67995"/>
                    </a:cubicBezTo>
                    <a:cubicBezTo>
                      <a:pt x="0" y="64591"/>
                      <a:pt x="2432" y="64591"/>
                      <a:pt x="2432" y="61186"/>
                    </a:cubicBezTo>
                    <a:cubicBezTo>
                      <a:pt x="2432" y="57782"/>
                      <a:pt x="0" y="57782"/>
                      <a:pt x="0" y="54408"/>
                    </a:cubicBezTo>
                    <a:cubicBezTo>
                      <a:pt x="0" y="50974"/>
                      <a:pt x="2432" y="50974"/>
                      <a:pt x="2432" y="47600"/>
                    </a:cubicBezTo>
                    <a:cubicBezTo>
                      <a:pt x="2432" y="44165"/>
                      <a:pt x="0" y="44165"/>
                      <a:pt x="0" y="40791"/>
                    </a:cubicBezTo>
                    <a:cubicBezTo>
                      <a:pt x="0" y="37387"/>
                      <a:pt x="2432" y="37387"/>
                      <a:pt x="2432" y="33982"/>
                    </a:cubicBezTo>
                    <a:cubicBezTo>
                      <a:pt x="2432" y="30578"/>
                      <a:pt x="0" y="30578"/>
                      <a:pt x="0" y="27204"/>
                    </a:cubicBezTo>
                    <a:cubicBezTo>
                      <a:pt x="0" y="23769"/>
                      <a:pt x="2432" y="23769"/>
                      <a:pt x="2432" y="20396"/>
                    </a:cubicBezTo>
                    <a:cubicBezTo>
                      <a:pt x="2432" y="16961"/>
                      <a:pt x="0" y="16961"/>
                      <a:pt x="0" y="13587"/>
                    </a:cubicBezTo>
                    <a:cubicBezTo>
                      <a:pt x="0" y="10183"/>
                      <a:pt x="2432" y="10183"/>
                      <a:pt x="2432" y="6778"/>
                    </a:cubicBezTo>
                    <a:cubicBezTo>
                      <a:pt x="2432" y="3374"/>
                      <a:pt x="0" y="3374"/>
                      <a:pt x="0" y="0"/>
                    </a:cubicBezTo>
                  </a:path>
                </a:pathLst>
              </a:custGeom>
              <a:solidFill>
                <a:schemeClr val="dk1"/>
              </a:solid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
              <p:cNvSpPr/>
              <p:nvPr/>
            </p:nvSpPr>
            <p:spPr>
              <a:xfrm>
                <a:off x="298825" y="3103175"/>
                <a:ext cx="60825" cy="2040325"/>
              </a:xfrm>
              <a:custGeom>
                <a:rect b="b" l="l" r="r" t="t"/>
                <a:pathLst>
                  <a:path extrusionOk="0" fill="none" h="81613" w="2433">
                    <a:moveTo>
                      <a:pt x="1" y="81612"/>
                    </a:moveTo>
                    <a:cubicBezTo>
                      <a:pt x="1" y="78178"/>
                      <a:pt x="2432" y="78178"/>
                      <a:pt x="2432" y="74804"/>
                    </a:cubicBezTo>
                    <a:cubicBezTo>
                      <a:pt x="2432" y="71369"/>
                      <a:pt x="1" y="71369"/>
                      <a:pt x="1" y="67995"/>
                    </a:cubicBezTo>
                    <a:cubicBezTo>
                      <a:pt x="1" y="64591"/>
                      <a:pt x="2432" y="64591"/>
                      <a:pt x="2432" y="61186"/>
                    </a:cubicBezTo>
                    <a:cubicBezTo>
                      <a:pt x="2432" y="57782"/>
                      <a:pt x="1" y="57782"/>
                      <a:pt x="1" y="54408"/>
                    </a:cubicBezTo>
                    <a:cubicBezTo>
                      <a:pt x="1" y="50974"/>
                      <a:pt x="2432" y="50974"/>
                      <a:pt x="2432" y="47600"/>
                    </a:cubicBezTo>
                    <a:cubicBezTo>
                      <a:pt x="2432" y="44165"/>
                      <a:pt x="1" y="44165"/>
                      <a:pt x="1" y="40791"/>
                    </a:cubicBezTo>
                    <a:cubicBezTo>
                      <a:pt x="1" y="37387"/>
                      <a:pt x="2432" y="37387"/>
                      <a:pt x="2432" y="33982"/>
                    </a:cubicBezTo>
                    <a:cubicBezTo>
                      <a:pt x="2432" y="30578"/>
                      <a:pt x="1" y="30578"/>
                      <a:pt x="1" y="27204"/>
                    </a:cubicBezTo>
                    <a:cubicBezTo>
                      <a:pt x="1" y="23769"/>
                      <a:pt x="2432" y="23769"/>
                      <a:pt x="2432" y="20396"/>
                    </a:cubicBezTo>
                    <a:cubicBezTo>
                      <a:pt x="2432" y="16961"/>
                      <a:pt x="1" y="16961"/>
                      <a:pt x="1" y="13587"/>
                    </a:cubicBezTo>
                    <a:cubicBezTo>
                      <a:pt x="1" y="10183"/>
                      <a:pt x="2432" y="10183"/>
                      <a:pt x="2432" y="6778"/>
                    </a:cubicBezTo>
                    <a:cubicBezTo>
                      <a:pt x="2432" y="3374"/>
                      <a:pt x="1" y="3374"/>
                      <a:pt x="1" y="0"/>
                    </a:cubicBezTo>
                  </a:path>
                </a:pathLst>
              </a:custGeom>
              <a:solidFill>
                <a:schemeClr val="dk1"/>
              </a:solid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5"/>
              <p:cNvSpPr/>
              <p:nvPr/>
            </p:nvSpPr>
            <p:spPr>
              <a:xfrm>
                <a:off x="386225" y="3103175"/>
                <a:ext cx="60800" cy="2040325"/>
              </a:xfrm>
              <a:custGeom>
                <a:rect b="b" l="l" r="r" t="t"/>
                <a:pathLst>
                  <a:path extrusionOk="0" fill="none" h="81613" w="2432">
                    <a:moveTo>
                      <a:pt x="0" y="81612"/>
                    </a:moveTo>
                    <a:cubicBezTo>
                      <a:pt x="0" y="78178"/>
                      <a:pt x="2432" y="78178"/>
                      <a:pt x="2432" y="74804"/>
                    </a:cubicBezTo>
                    <a:cubicBezTo>
                      <a:pt x="2432" y="71369"/>
                      <a:pt x="0" y="71369"/>
                      <a:pt x="0" y="67995"/>
                    </a:cubicBezTo>
                    <a:cubicBezTo>
                      <a:pt x="0" y="64591"/>
                      <a:pt x="2432" y="64591"/>
                      <a:pt x="2432" y="61186"/>
                    </a:cubicBezTo>
                    <a:cubicBezTo>
                      <a:pt x="2432" y="57782"/>
                      <a:pt x="0" y="57782"/>
                      <a:pt x="0" y="54408"/>
                    </a:cubicBezTo>
                    <a:cubicBezTo>
                      <a:pt x="0" y="50974"/>
                      <a:pt x="2432" y="50974"/>
                      <a:pt x="2432" y="47600"/>
                    </a:cubicBezTo>
                    <a:cubicBezTo>
                      <a:pt x="2432" y="44165"/>
                      <a:pt x="0" y="44165"/>
                      <a:pt x="0" y="40791"/>
                    </a:cubicBezTo>
                    <a:cubicBezTo>
                      <a:pt x="0" y="37387"/>
                      <a:pt x="2432" y="37387"/>
                      <a:pt x="2432" y="33982"/>
                    </a:cubicBezTo>
                    <a:cubicBezTo>
                      <a:pt x="2432" y="30578"/>
                      <a:pt x="0" y="30578"/>
                      <a:pt x="0" y="27204"/>
                    </a:cubicBezTo>
                    <a:cubicBezTo>
                      <a:pt x="0" y="23769"/>
                      <a:pt x="2432" y="23769"/>
                      <a:pt x="2432" y="20396"/>
                    </a:cubicBezTo>
                    <a:cubicBezTo>
                      <a:pt x="2432" y="16961"/>
                      <a:pt x="0" y="16961"/>
                      <a:pt x="0" y="13587"/>
                    </a:cubicBezTo>
                    <a:cubicBezTo>
                      <a:pt x="0" y="10183"/>
                      <a:pt x="2432" y="10183"/>
                      <a:pt x="2432" y="6778"/>
                    </a:cubicBezTo>
                    <a:cubicBezTo>
                      <a:pt x="2432" y="3374"/>
                      <a:pt x="0" y="3374"/>
                      <a:pt x="0" y="0"/>
                    </a:cubicBezTo>
                  </a:path>
                </a:pathLst>
              </a:custGeom>
              <a:solidFill>
                <a:schemeClr val="dk1"/>
              </a:solid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5" name="Google Shape;955;p15"/>
            <p:cNvSpPr/>
            <p:nvPr/>
          </p:nvSpPr>
          <p:spPr>
            <a:xfrm>
              <a:off x="470200" y="103200"/>
              <a:ext cx="648200" cy="647450"/>
            </a:xfrm>
            <a:custGeom>
              <a:rect b="b" l="l" r="r" t="t"/>
              <a:pathLst>
                <a:path extrusionOk="0" h="25898" w="25928">
                  <a:moveTo>
                    <a:pt x="0" y="1"/>
                  </a:moveTo>
                  <a:lnTo>
                    <a:pt x="25928" y="25898"/>
                  </a:lnTo>
                  <a:lnTo>
                    <a:pt x="25928" y="1"/>
                  </a:ln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
            <p:cNvSpPr/>
            <p:nvPr/>
          </p:nvSpPr>
          <p:spPr>
            <a:xfrm>
              <a:off x="280975" y="369925"/>
              <a:ext cx="457500" cy="456725"/>
            </a:xfrm>
            <a:custGeom>
              <a:rect b="b" l="l" r="r" t="t"/>
              <a:pathLst>
                <a:path extrusionOk="0" h="18269" w="18300">
                  <a:moveTo>
                    <a:pt x="1" y="1"/>
                  </a:moveTo>
                  <a:lnTo>
                    <a:pt x="18299" y="18268"/>
                  </a:lnTo>
                  <a:lnTo>
                    <a:pt x="18299"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
            <p:cNvSpPr/>
            <p:nvPr/>
          </p:nvSpPr>
          <p:spPr>
            <a:xfrm>
              <a:off x="125975" y="931475"/>
              <a:ext cx="525100" cy="525125"/>
            </a:xfrm>
            <a:custGeom>
              <a:rect b="b" l="l" r="r" t="t"/>
              <a:pathLst>
                <a:path extrusionOk="0" h="21005" w="21004">
                  <a:moveTo>
                    <a:pt x="0" y="1"/>
                  </a:moveTo>
                  <a:lnTo>
                    <a:pt x="0" y="21004"/>
                  </a:lnTo>
                  <a:lnTo>
                    <a:pt x="210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6">
    <p:spTree>
      <p:nvGrpSpPr>
        <p:cNvPr id="958" name="Shape 958"/>
        <p:cNvGrpSpPr/>
        <p:nvPr/>
      </p:nvGrpSpPr>
      <p:grpSpPr>
        <a:xfrm>
          <a:off x="0" y="0"/>
          <a:ext cx="0" cy="0"/>
          <a:chOff x="0" y="0"/>
          <a:chExt cx="0" cy="0"/>
        </a:xfrm>
      </p:grpSpPr>
      <p:grpSp>
        <p:nvGrpSpPr>
          <p:cNvPr id="959" name="Google Shape;959;p16"/>
          <p:cNvGrpSpPr/>
          <p:nvPr/>
        </p:nvGrpSpPr>
        <p:grpSpPr>
          <a:xfrm>
            <a:off x="-1246762" y="-26850"/>
            <a:ext cx="10390813" cy="4909317"/>
            <a:chOff x="-1246762" y="-26850"/>
            <a:chExt cx="10390813" cy="4909317"/>
          </a:xfrm>
        </p:grpSpPr>
        <p:sp>
          <p:nvSpPr>
            <p:cNvPr id="960" name="Google Shape;960;p16"/>
            <p:cNvSpPr/>
            <p:nvPr/>
          </p:nvSpPr>
          <p:spPr>
            <a:xfrm>
              <a:off x="-8950" y="-26850"/>
              <a:ext cx="9153000" cy="24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6"/>
            <p:cNvSpPr/>
            <p:nvPr/>
          </p:nvSpPr>
          <p:spPr>
            <a:xfrm flipH="1">
              <a:off x="-1246762" y="1656076"/>
              <a:ext cx="3339605" cy="3041716"/>
            </a:xfrm>
            <a:custGeom>
              <a:rect b="b" l="l" r="r" t="t"/>
              <a:pathLst>
                <a:path extrusionOk="0" h="112677" w="123712">
                  <a:moveTo>
                    <a:pt x="61856" y="0"/>
                  </a:moveTo>
                  <a:cubicBezTo>
                    <a:pt x="47433" y="0"/>
                    <a:pt x="33010" y="5502"/>
                    <a:pt x="22007" y="16505"/>
                  </a:cubicBezTo>
                  <a:cubicBezTo>
                    <a:pt x="1" y="38512"/>
                    <a:pt x="1" y="74196"/>
                    <a:pt x="22007" y="96172"/>
                  </a:cubicBezTo>
                  <a:cubicBezTo>
                    <a:pt x="33010" y="107175"/>
                    <a:pt x="47433" y="112677"/>
                    <a:pt x="61856" y="112677"/>
                  </a:cubicBezTo>
                  <a:cubicBezTo>
                    <a:pt x="76279" y="112677"/>
                    <a:pt x="90701" y="107175"/>
                    <a:pt x="101705" y="96172"/>
                  </a:cubicBezTo>
                  <a:cubicBezTo>
                    <a:pt x="123711" y="74196"/>
                    <a:pt x="123711" y="38512"/>
                    <a:pt x="101705" y="16505"/>
                  </a:cubicBezTo>
                  <a:cubicBezTo>
                    <a:pt x="90701" y="5502"/>
                    <a:pt x="76279" y="0"/>
                    <a:pt x="618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2" name="Google Shape;962;p16"/>
            <p:cNvGrpSpPr/>
            <p:nvPr/>
          </p:nvGrpSpPr>
          <p:grpSpPr>
            <a:xfrm flipH="1">
              <a:off x="293698" y="2992609"/>
              <a:ext cx="1913791" cy="1889858"/>
              <a:chOff x="5041750" y="1823125"/>
              <a:chExt cx="2247025" cy="2218925"/>
            </a:xfrm>
          </p:grpSpPr>
          <p:sp>
            <p:nvSpPr>
              <p:cNvPr id="963" name="Google Shape;963;p16"/>
              <p:cNvSpPr/>
              <p:nvPr/>
            </p:nvSpPr>
            <p:spPr>
              <a:xfrm>
                <a:off x="5041750" y="1823125"/>
                <a:ext cx="2218900" cy="2218925"/>
              </a:xfrm>
              <a:custGeom>
                <a:rect b="b" l="l" r="r" t="t"/>
                <a:pathLst>
                  <a:path extrusionOk="0" h="88757" w="88756">
                    <a:moveTo>
                      <a:pt x="73527" y="1"/>
                    </a:moveTo>
                    <a:lnTo>
                      <a:pt x="73071" y="457"/>
                    </a:lnTo>
                    <a:cubicBezTo>
                      <a:pt x="82737" y="10153"/>
                      <a:pt x="88117" y="23041"/>
                      <a:pt x="88117" y="36749"/>
                    </a:cubicBezTo>
                    <a:cubicBezTo>
                      <a:pt x="88117" y="50458"/>
                      <a:pt x="82737" y="63376"/>
                      <a:pt x="73071" y="73072"/>
                    </a:cubicBezTo>
                    <a:cubicBezTo>
                      <a:pt x="63048" y="83065"/>
                      <a:pt x="49890" y="88072"/>
                      <a:pt x="36734" y="88072"/>
                    </a:cubicBezTo>
                    <a:cubicBezTo>
                      <a:pt x="23598" y="88072"/>
                      <a:pt x="10464" y="83080"/>
                      <a:pt x="456" y="73072"/>
                    </a:cubicBezTo>
                    <a:lnTo>
                      <a:pt x="0" y="73528"/>
                    </a:lnTo>
                    <a:cubicBezTo>
                      <a:pt x="9848" y="83376"/>
                      <a:pt x="22858" y="88756"/>
                      <a:pt x="36779" y="88756"/>
                    </a:cubicBezTo>
                    <a:cubicBezTo>
                      <a:pt x="50670" y="88756"/>
                      <a:pt x="63740" y="83315"/>
                      <a:pt x="73527" y="73558"/>
                    </a:cubicBezTo>
                    <a:cubicBezTo>
                      <a:pt x="83345" y="63710"/>
                      <a:pt x="88756" y="50671"/>
                      <a:pt x="88756" y="36780"/>
                    </a:cubicBezTo>
                    <a:cubicBezTo>
                      <a:pt x="88756" y="22889"/>
                      <a:pt x="83345" y="9819"/>
                      <a:pt x="73527"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6"/>
              <p:cNvSpPr/>
              <p:nvPr/>
            </p:nvSpPr>
            <p:spPr>
              <a:xfrm>
                <a:off x="5104825" y="1886975"/>
                <a:ext cx="2183950" cy="2064650"/>
              </a:xfrm>
              <a:custGeom>
                <a:rect b="b" l="l" r="r" t="t"/>
                <a:pathLst>
                  <a:path extrusionOk="0" h="82586" w="87358">
                    <a:moveTo>
                      <a:pt x="68482" y="0"/>
                    </a:moveTo>
                    <a:lnTo>
                      <a:pt x="68026" y="456"/>
                    </a:lnTo>
                    <a:cubicBezTo>
                      <a:pt x="86658" y="19058"/>
                      <a:pt x="86658" y="49393"/>
                      <a:pt x="68026" y="67995"/>
                    </a:cubicBezTo>
                    <a:cubicBezTo>
                      <a:pt x="58709" y="77312"/>
                      <a:pt x="46475" y="81970"/>
                      <a:pt x="34241" y="81970"/>
                    </a:cubicBezTo>
                    <a:cubicBezTo>
                      <a:pt x="22007" y="81970"/>
                      <a:pt x="9772" y="77312"/>
                      <a:pt x="456" y="67995"/>
                    </a:cubicBezTo>
                    <a:lnTo>
                      <a:pt x="0" y="68451"/>
                    </a:lnTo>
                    <a:cubicBezTo>
                      <a:pt x="9453" y="77874"/>
                      <a:pt x="21855" y="82585"/>
                      <a:pt x="34256" y="82585"/>
                    </a:cubicBezTo>
                    <a:cubicBezTo>
                      <a:pt x="46688" y="82585"/>
                      <a:pt x="59059" y="77843"/>
                      <a:pt x="68482" y="68451"/>
                    </a:cubicBezTo>
                    <a:cubicBezTo>
                      <a:pt x="87357" y="49576"/>
                      <a:pt x="87357" y="18876"/>
                      <a:pt x="68482"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6"/>
              <p:cNvSpPr/>
              <p:nvPr/>
            </p:nvSpPr>
            <p:spPr>
              <a:xfrm>
                <a:off x="5167875" y="1948525"/>
                <a:ext cx="1911925" cy="1914175"/>
              </a:xfrm>
              <a:custGeom>
                <a:rect b="b" l="l" r="r" t="t"/>
                <a:pathLst>
                  <a:path extrusionOk="0" h="76567" w="76477">
                    <a:moveTo>
                      <a:pt x="63346" y="0"/>
                    </a:moveTo>
                    <a:lnTo>
                      <a:pt x="62890" y="456"/>
                    </a:lnTo>
                    <a:cubicBezTo>
                      <a:pt x="71248" y="8785"/>
                      <a:pt x="75838" y="19879"/>
                      <a:pt x="75838" y="31673"/>
                    </a:cubicBezTo>
                    <a:cubicBezTo>
                      <a:pt x="75838" y="43466"/>
                      <a:pt x="71279" y="54560"/>
                      <a:pt x="62920" y="62919"/>
                    </a:cubicBezTo>
                    <a:cubicBezTo>
                      <a:pt x="54592" y="71278"/>
                      <a:pt x="43497" y="75868"/>
                      <a:pt x="31673" y="75868"/>
                    </a:cubicBezTo>
                    <a:cubicBezTo>
                      <a:pt x="19910" y="75868"/>
                      <a:pt x="8816" y="71308"/>
                      <a:pt x="457" y="62950"/>
                    </a:cubicBezTo>
                    <a:lnTo>
                      <a:pt x="1" y="63406"/>
                    </a:lnTo>
                    <a:cubicBezTo>
                      <a:pt x="8481" y="71886"/>
                      <a:pt x="19758" y="76567"/>
                      <a:pt x="31734" y="76567"/>
                    </a:cubicBezTo>
                    <a:cubicBezTo>
                      <a:pt x="43740" y="76567"/>
                      <a:pt x="54987" y="71886"/>
                      <a:pt x="63346" y="63466"/>
                    </a:cubicBezTo>
                    <a:cubicBezTo>
                      <a:pt x="71826" y="54986"/>
                      <a:pt x="76476" y="43709"/>
                      <a:pt x="76476" y="31733"/>
                    </a:cubicBezTo>
                    <a:cubicBezTo>
                      <a:pt x="76476" y="19727"/>
                      <a:pt x="71826" y="8481"/>
                      <a:pt x="63346"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6"/>
              <p:cNvSpPr/>
              <p:nvPr/>
            </p:nvSpPr>
            <p:spPr>
              <a:xfrm>
                <a:off x="5231725" y="2013875"/>
                <a:ext cx="1861000" cy="1759175"/>
              </a:xfrm>
              <a:custGeom>
                <a:rect b="b" l="l" r="r" t="t"/>
                <a:pathLst>
                  <a:path extrusionOk="0" h="70367" w="74440">
                    <a:moveTo>
                      <a:pt x="58329" y="0"/>
                    </a:moveTo>
                    <a:lnTo>
                      <a:pt x="57874" y="456"/>
                    </a:lnTo>
                    <a:cubicBezTo>
                      <a:pt x="73679" y="16262"/>
                      <a:pt x="73710" y="42037"/>
                      <a:pt x="57874" y="57874"/>
                    </a:cubicBezTo>
                    <a:cubicBezTo>
                      <a:pt x="49952" y="65780"/>
                      <a:pt x="39550" y="69739"/>
                      <a:pt x="29150" y="69739"/>
                    </a:cubicBezTo>
                    <a:cubicBezTo>
                      <a:pt x="18759" y="69739"/>
                      <a:pt x="8370" y="65788"/>
                      <a:pt x="456" y="57874"/>
                    </a:cubicBezTo>
                    <a:lnTo>
                      <a:pt x="0" y="58330"/>
                    </a:lnTo>
                    <a:cubicBezTo>
                      <a:pt x="8055" y="66354"/>
                      <a:pt x="18602" y="70366"/>
                      <a:pt x="29180" y="70366"/>
                    </a:cubicBezTo>
                    <a:cubicBezTo>
                      <a:pt x="39727" y="70366"/>
                      <a:pt x="50305" y="66354"/>
                      <a:pt x="58329" y="58360"/>
                    </a:cubicBezTo>
                    <a:cubicBezTo>
                      <a:pt x="74439" y="42250"/>
                      <a:pt x="74439" y="16080"/>
                      <a:pt x="58329"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6"/>
              <p:cNvSpPr/>
              <p:nvPr/>
            </p:nvSpPr>
            <p:spPr>
              <a:xfrm>
                <a:off x="5294025" y="2076175"/>
                <a:ext cx="1699900" cy="1607200"/>
              </a:xfrm>
              <a:custGeom>
                <a:rect b="b" l="l" r="r" t="t"/>
                <a:pathLst>
                  <a:path extrusionOk="0" h="64288" w="67996">
                    <a:moveTo>
                      <a:pt x="53284" y="1"/>
                    </a:moveTo>
                    <a:lnTo>
                      <a:pt x="52828" y="457"/>
                    </a:lnTo>
                    <a:cubicBezTo>
                      <a:pt x="67266" y="14895"/>
                      <a:pt x="67266" y="38360"/>
                      <a:pt x="52828" y="52798"/>
                    </a:cubicBezTo>
                    <a:cubicBezTo>
                      <a:pt x="45609" y="60017"/>
                      <a:pt x="36126" y="63626"/>
                      <a:pt x="26642" y="63626"/>
                    </a:cubicBezTo>
                    <a:cubicBezTo>
                      <a:pt x="17159" y="63626"/>
                      <a:pt x="7675" y="60017"/>
                      <a:pt x="457" y="52798"/>
                    </a:cubicBezTo>
                    <a:lnTo>
                      <a:pt x="1" y="53254"/>
                    </a:lnTo>
                    <a:cubicBezTo>
                      <a:pt x="7387" y="60579"/>
                      <a:pt x="17022" y="64288"/>
                      <a:pt x="26688" y="64288"/>
                    </a:cubicBezTo>
                    <a:cubicBezTo>
                      <a:pt x="36323" y="64288"/>
                      <a:pt x="45989" y="60640"/>
                      <a:pt x="53284" y="53284"/>
                    </a:cubicBezTo>
                    <a:cubicBezTo>
                      <a:pt x="67996" y="38603"/>
                      <a:pt x="67996" y="14682"/>
                      <a:pt x="5328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6"/>
              <p:cNvSpPr/>
              <p:nvPr/>
            </p:nvSpPr>
            <p:spPr>
              <a:xfrm>
                <a:off x="5357850" y="2140775"/>
                <a:ext cx="1455225" cy="1452925"/>
              </a:xfrm>
              <a:custGeom>
                <a:rect b="b" l="l" r="r" t="t"/>
                <a:pathLst>
                  <a:path extrusionOk="0" h="58117" w="58209">
                    <a:moveTo>
                      <a:pt x="48208" y="0"/>
                    </a:moveTo>
                    <a:lnTo>
                      <a:pt x="47752" y="456"/>
                    </a:lnTo>
                    <a:cubicBezTo>
                      <a:pt x="54075" y="6748"/>
                      <a:pt x="57570" y="15137"/>
                      <a:pt x="57570" y="24074"/>
                    </a:cubicBezTo>
                    <a:cubicBezTo>
                      <a:pt x="57570" y="33010"/>
                      <a:pt x="54075" y="41399"/>
                      <a:pt x="47752" y="47722"/>
                    </a:cubicBezTo>
                    <a:cubicBezTo>
                      <a:pt x="41248" y="54226"/>
                      <a:pt x="32684" y="57479"/>
                      <a:pt x="24116" y="57479"/>
                    </a:cubicBezTo>
                    <a:cubicBezTo>
                      <a:pt x="15548" y="57479"/>
                      <a:pt x="6977" y="54226"/>
                      <a:pt x="457" y="47722"/>
                    </a:cubicBezTo>
                    <a:lnTo>
                      <a:pt x="1" y="48177"/>
                    </a:lnTo>
                    <a:cubicBezTo>
                      <a:pt x="6657" y="54804"/>
                      <a:pt x="15381" y="58117"/>
                      <a:pt x="24135" y="58117"/>
                    </a:cubicBezTo>
                    <a:cubicBezTo>
                      <a:pt x="32859" y="58117"/>
                      <a:pt x="41613" y="54804"/>
                      <a:pt x="48208" y="48238"/>
                    </a:cubicBezTo>
                    <a:cubicBezTo>
                      <a:pt x="54683" y="41794"/>
                      <a:pt x="58209" y="33223"/>
                      <a:pt x="58209" y="24104"/>
                    </a:cubicBezTo>
                    <a:cubicBezTo>
                      <a:pt x="58209" y="14985"/>
                      <a:pt x="54683" y="6444"/>
                      <a:pt x="48208"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6"/>
              <p:cNvSpPr/>
              <p:nvPr/>
            </p:nvSpPr>
            <p:spPr>
              <a:xfrm>
                <a:off x="5421700" y="2202325"/>
                <a:ext cx="1376950" cy="1302475"/>
              </a:xfrm>
              <a:custGeom>
                <a:rect b="b" l="l" r="r" t="t"/>
                <a:pathLst>
                  <a:path extrusionOk="0" h="52099" w="55078">
                    <a:moveTo>
                      <a:pt x="43162" y="0"/>
                    </a:moveTo>
                    <a:lnTo>
                      <a:pt x="42706" y="456"/>
                    </a:lnTo>
                    <a:cubicBezTo>
                      <a:pt x="54317" y="12128"/>
                      <a:pt x="54317" y="31034"/>
                      <a:pt x="42706" y="42706"/>
                    </a:cubicBezTo>
                    <a:cubicBezTo>
                      <a:pt x="36870" y="48512"/>
                      <a:pt x="29226" y="51415"/>
                      <a:pt x="21581" y="51415"/>
                    </a:cubicBezTo>
                    <a:cubicBezTo>
                      <a:pt x="13936" y="51415"/>
                      <a:pt x="6292" y="48512"/>
                      <a:pt x="456" y="42706"/>
                    </a:cubicBezTo>
                    <a:lnTo>
                      <a:pt x="0" y="43162"/>
                    </a:lnTo>
                    <a:cubicBezTo>
                      <a:pt x="5927" y="49120"/>
                      <a:pt x="13739" y="52099"/>
                      <a:pt x="21581" y="52099"/>
                    </a:cubicBezTo>
                    <a:cubicBezTo>
                      <a:pt x="29393" y="52099"/>
                      <a:pt x="37235" y="49120"/>
                      <a:pt x="43162" y="43193"/>
                    </a:cubicBezTo>
                    <a:cubicBezTo>
                      <a:pt x="55077" y="31278"/>
                      <a:pt x="55047" y="11885"/>
                      <a:pt x="43162"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16"/>
            <p:cNvGrpSpPr/>
            <p:nvPr/>
          </p:nvGrpSpPr>
          <p:grpSpPr>
            <a:xfrm flipH="1">
              <a:off x="796672" y="2847047"/>
              <a:ext cx="344342" cy="343682"/>
              <a:chOff x="6430825" y="1762350"/>
              <a:chExt cx="404300" cy="403525"/>
            </a:xfrm>
          </p:grpSpPr>
          <p:sp>
            <p:nvSpPr>
              <p:cNvPr id="971" name="Google Shape;971;p16"/>
              <p:cNvSpPr/>
              <p:nvPr/>
            </p:nvSpPr>
            <p:spPr>
              <a:xfrm>
                <a:off x="6430825" y="1762350"/>
                <a:ext cx="48650" cy="48650"/>
              </a:xfrm>
              <a:custGeom>
                <a:rect b="b" l="l" r="r" t="t"/>
                <a:pathLst>
                  <a:path extrusionOk="0" h="1946" w="1946">
                    <a:moveTo>
                      <a:pt x="1" y="0"/>
                    </a:moveTo>
                    <a:lnTo>
                      <a:pt x="1" y="1946"/>
                    </a:lnTo>
                    <a:lnTo>
                      <a:pt x="194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6"/>
              <p:cNvSpPr/>
              <p:nvPr/>
            </p:nvSpPr>
            <p:spPr>
              <a:xfrm>
                <a:off x="6430825" y="1762350"/>
                <a:ext cx="138325" cy="137550"/>
              </a:xfrm>
              <a:custGeom>
                <a:rect b="b" l="l" r="r" t="t"/>
                <a:pathLst>
                  <a:path extrusionOk="0" h="5502" w="5533">
                    <a:moveTo>
                      <a:pt x="3587" y="0"/>
                    </a:moveTo>
                    <a:lnTo>
                      <a:pt x="1" y="3587"/>
                    </a:lnTo>
                    <a:lnTo>
                      <a:pt x="1" y="5502"/>
                    </a:lnTo>
                    <a:lnTo>
                      <a:pt x="553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6"/>
              <p:cNvSpPr/>
              <p:nvPr/>
            </p:nvSpPr>
            <p:spPr>
              <a:xfrm>
                <a:off x="6430825" y="1762350"/>
                <a:ext cx="404300" cy="403525"/>
              </a:xfrm>
              <a:custGeom>
                <a:rect b="b" l="l" r="r" t="t"/>
                <a:pathLst>
                  <a:path extrusionOk="0" h="16141" w="16172">
                    <a:moveTo>
                      <a:pt x="14317" y="0"/>
                    </a:moveTo>
                    <a:lnTo>
                      <a:pt x="1" y="14286"/>
                    </a:lnTo>
                    <a:lnTo>
                      <a:pt x="1" y="16140"/>
                    </a:lnTo>
                    <a:lnTo>
                      <a:pt x="1617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6"/>
              <p:cNvSpPr/>
              <p:nvPr/>
            </p:nvSpPr>
            <p:spPr>
              <a:xfrm>
                <a:off x="6430825" y="1762350"/>
                <a:ext cx="316150" cy="315375"/>
              </a:xfrm>
              <a:custGeom>
                <a:rect b="b" l="l" r="r" t="t"/>
                <a:pathLst>
                  <a:path extrusionOk="0" h="12615" w="12646">
                    <a:moveTo>
                      <a:pt x="10730" y="0"/>
                    </a:moveTo>
                    <a:lnTo>
                      <a:pt x="1" y="10730"/>
                    </a:lnTo>
                    <a:lnTo>
                      <a:pt x="1" y="12615"/>
                    </a:lnTo>
                    <a:lnTo>
                      <a:pt x="1264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6"/>
              <p:cNvSpPr/>
              <p:nvPr/>
            </p:nvSpPr>
            <p:spPr>
              <a:xfrm>
                <a:off x="6430825" y="1762350"/>
                <a:ext cx="226475" cy="226475"/>
              </a:xfrm>
              <a:custGeom>
                <a:rect b="b" l="l" r="r" t="t"/>
                <a:pathLst>
                  <a:path extrusionOk="0" h="9059" w="9059">
                    <a:moveTo>
                      <a:pt x="7174" y="0"/>
                    </a:moveTo>
                    <a:lnTo>
                      <a:pt x="1" y="7143"/>
                    </a:lnTo>
                    <a:lnTo>
                      <a:pt x="1" y="9058"/>
                    </a:lnTo>
                    <a:lnTo>
                      <a:pt x="905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6" name="Google Shape;976;p16"/>
            <p:cNvSpPr/>
            <p:nvPr/>
          </p:nvSpPr>
          <p:spPr>
            <a:xfrm flipH="1">
              <a:off x="6630806" y="3006775"/>
              <a:ext cx="2028950" cy="1780750"/>
            </a:xfrm>
            <a:custGeom>
              <a:rect b="b" l="l" r="r" t="t"/>
              <a:pathLst>
                <a:path extrusionOk="0" h="71230" w="81158">
                  <a:moveTo>
                    <a:pt x="22908" y="0"/>
                  </a:moveTo>
                  <a:cubicBezTo>
                    <a:pt x="22068" y="0"/>
                    <a:pt x="21220" y="50"/>
                    <a:pt x="20366" y="152"/>
                  </a:cubicBezTo>
                  <a:cubicBezTo>
                    <a:pt x="8512" y="1551"/>
                    <a:pt x="1" y="12311"/>
                    <a:pt x="1399" y="24165"/>
                  </a:cubicBezTo>
                  <a:cubicBezTo>
                    <a:pt x="2129" y="30275"/>
                    <a:pt x="5320" y="35472"/>
                    <a:pt x="9849" y="38907"/>
                  </a:cubicBezTo>
                  <a:cubicBezTo>
                    <a:pt x="10062" y="39089"/>
                    <a:pt x="10335" y="39272"/>
                    <a:pt x="10548" y="39484"/>
                  </a:cubicBezTo>
                  <a:cubicBezTo>
                    <a:pt x="10791" y="39667"/>
                    <a:pt x="11065" y="39849"/>
                    <a:pt x="11278" y="40032"/>
                  </a:cubicBezTo>
                  <a:cubicBezTo>
                    <a:pt x="11521" y="40244"/>
                    <a:pt x="11764" y="40427"/>
                    <a:pt x="12007" y="40609"/>
                  </a:cubicBezTo>
                  <a:cubicBezTo>
                    <a:pt x="12220" y="40791"/>
                    <a:pt x="12494" y="41004"/>
                    <a:pt x="12706" y="41187"/>
                  </a:cubicBezTo>
                  <a:cubicBezTo>
                    <a:pt x="12949" y="41369"/>
                    <a:pt x="13223" y="41551"/>
                    <a:pt x="13436" y="41764"/>
                  </a:cubicBezTo>
                  <a:cubicBezTo>
                    <a:pt x="13679" y="41946"/>
                    <a:pt x="13953" y="42129"/>
                    <a:pt x="14165" y="42311"/>
                  </a:cubicBezTo>
                  <a:cubicBezTo>
                    <a:pt x="14408" y="42524"/>
                    <a:pt x="14652" y="42706"/>
                    <a:pt x="14895" y="42889"/>
                  </a:cubicBezTo>
                  <a:cubicBezTo>
                    <a:pt x="15108" y="43071"/>
                    <a:pt x="15381" y="43284"/>
                    <a:pt x="15624" y="43466"/>
                  </a:cubicBezTo>
                  <a:cubicBezTo>
                    <a:pt x="15837" y="43649"/>
                    <a:pt x="16111" y="43831"/>
                    <a:pt x="16323" y="44044"/>
                  </a:cubicBezTo>
                  <a:cubicBezTo>
                    <a:pt x="16567" y="44226"/>
                    <a:pt x="16840" y="44409"/>
                    <a:pt x="17053" y="44591"/>
                  </a:cubicBezTo>
                  <a:cubicBezTo>
                    <a:pt x="17296" y="44804"/>
                    <a:pt x="17539" y="44986"/>
                    <a:pt x="17782" y="45168"/>
                  </a:cubicBezTo>
                  <a:cubicBezTo>
                    <a:pt x="17995" y="45351"/>
                    <a:pt x="18269" y="45564"/>
                    <a:pt x="18512" y="45746"/>
                  </a:cubicBezTo>
                  <a:cubicBezTo>
                    <a:pt x="18725" y="45928"/>
                    <a:pt x="18998" y="46111"/>
                    <a:pt x="19211" y="46323"/>
                  </a:cubicBezTo>
                  <a:cubicBezTo>
                    <a:pt x="19454" y="46506"/>
                    <a:pt x="19728" y="46688"/>
                    <a:pt x="19941" y="46871"/>
                  </a:cubicBezTo>
                  <a:cubicBezTo>
                    <a:pt x="20184" y="47083"/>
                    <a:pt x="20427" y="47266"/>
                    <a:pt x="20670" y="47448"/>
                  </a:cubicBezTo>
                  <a:cubicBezTo>
                    <a:pt x="20883" y="47630"/>
                    <a:pt x="21156" y="47843"/>
                    <a:pt x="21400" y="48026"/>
                  </a:cubicBezTo>
                  <a:cubicBezTo>
                    <a:pt x="21612" y="48208"/>
                    <a:pt x="21886" y="48390"/>
                    <a:pt x="22099" y="48603"/>
                  </a:cubicBezTo>
                  <a:cubicBezTo>
                    <a:pt x="22342" y="48785"/>
                    <a:pt x="22615" y="48968"/>
                    <a:pt x="22828" y="49150"/>
                  </a:cubicBezTo>
                  <a:cubicBezTo>
                    <a:pt x="23071" y="49363"/>
                    <a:pt x="23314" y="49545"/>
                    <a:pt x="23558" y="49728"/>
                  </a:cubicBezTo>
                  <a:cubicBezTo>
                    <a:pt x="23770" y="49910"/>
                    <a:pt x="24044" y="50123"/>
                    <a:pt x="24287" y="50305"/>
                  </a:cubicBezTo>
                  <a:cubicBezTo>
                    <a:pt x="24500" y="50488"/>
                    <a:pt x="24773" y="50670"/>
                    <a:pt x="24986" y="50883"/>
                  </a:cubicBezTo>
                  <a:cubicBezTo>
                    <a:pt x="25229" y="51065"/>
                    <a:pt x="25503" y="51248"/>
                    <a:pt x="25716" y="51430"/>
                  </a:cubicBezTo>
                  <a:cubicBezTo>
                    <a:pt x="25959" y="51643"/>
                    <a:pt x="26202" y="51825"/>
                    <a:pt x="26445" y="52007"/>
                  </a:cubicBezTo>
                  <a:cubicBezTo>
                    <a:pt x="26658" y="52190"/>
                    <a:pt x="26932" y="52403"/>
                    <a:pt x="27175" y="52585"/>
                  </a:cubicBezTo>
                  <a:cubicBezTo>
                    <a:pt x="27387" y="52767"/>
                    <a:pt x="27661" y="52950"/>
                    <a:pt x="27874" y="53162"/>
                  </a:cubicBezTo>
                  <a:cubicBezTo>
                    <a:pt x="28117" y="53345"/>
                    <a:pt x="28391" y="53527"/>
                    <a:pt x="28603" y="53710"/>
                  </a:cubicBezTo>
                  <a:cubicBezTo>
                    <a:pt x="28846" y="53922"/>
                    <a:pt x="29090" y="54105"/>
                    <a:pt x="29333" y="54287"/>
                  </a:cubicBezTo>
                  <a:cubicBezTo>
                    <a:pt x="29546" y="54469"/>
                    <a:pt x="29819" y="54682"/>
                    <a:pt x="30062" y="54865"/>
                  </a:cubicBezTo>
                  <a:cubicBezTo>
                    <a:pt x="30275" y="55047"/>
                    <a:pt x="30549" y="55229"/>
                    <a:pt x="30761" y="55442"/>
                  </a:cubicBezTo>
                  <a:cubicBezTo>
                    <a:pt x="31005" y="55625"/>
                    <a:pt x="31278" y="55807"/>
                    <a:pt x="31491" y="55989"/>
                  </a:cubicBezTo>
                  <a:cubicBezTo>
                    <a:pt x="31734" y="56202"/>
                    <a:pt x="31977" y="56384"/>
                    <a:pt x="32220" y="56567"/>
                  </a:cubicBezTo>
                  <a:cubicBezTo>
                    <a:pt x="32433" y="56749"/>
                    <a:pt x="32707" y="56962"/>
                    <a:pt x="32950" y="57144"/>
                  </a:cubicBezTo>
                  <a:cubicBezTo>
                    <a:pt x="33163" y="57327"/>
                    <a:pt x="33436" y="57509"/>
                    <a:pt x="33649" y="57722"/>
                  </a:cubicBezTo>
                  <a:cubicBezTo>
                    <a:pt x="33892" y="57904"/>
                    <a:pt x="34166" y="58087"/>
                    <a:pt x="34378" y="58269"/>
                  </a:cubicBezTo>
                  <a:cubicBezTo>
                    <a:pt x="34622" y="58482"/>
                    <a:pt x="34865" y="58664"/>
                    <a:pt x="35108" y="58846"/>
                  </a:cubicBezTo>
                  <a:cubicBezTo>
                    <a:pt x="35321" y="59029"/>
                    <a:pt x="35594" y="59242"/>
                    <a:pt x="35837" y="59424"/>
                  </a:cubicBezTo>
                  <a:cubicBezTo>
                    <a:pt x="36050" y="59606"/>
                    <a:pt x="36324" y="59789"/>
                    <a:pt x="36537" y="60001"/>
                  </a:cubicBezTo>
                  <a:cubicBezTo>
                    <a:pt x="36780" y="60184"/>
                    <a:pt x="37053" y="60366"/>
                    <a:pt x="37266" y="60549"/>
                  </a:cubicBezTo>
                  <a:cubicBezTo>
                    <a:pt x="37509" y="60761"/>
                    <a:pt x="37752" y="60944"/>
                    <a:pt x="37996" y="61126"/>
                  </a:cubicBezTo>
                  <a:cubicBezTo>
                    <a:pt x="38208" y="61308"/>
                    <a:pt x="38482" y="61521"/>
                    <a:pt x="38725" y="61704"/>
                  </a:cubicBezTo>
                  <a:cubicBezTo>
                    <a:pt x="38938" y="61886"/>
                    <a:pt x="39211" y="62068"/>
                    <a:pt x="39424" y="62281"/>
                  </a:cubicBezTo>
                  <a:cubicBezTo>
                    <a:pt x="39667" y="62464"/>
                    <a:pt x="39941" y="62646"/>
                    <a:pt x="40154" y="62828"/>
                  </a:cubicBezTo>
                  <a:cubicBezTo>
                    <a:pt x="40397" y="63041"/>
                    <a:pt x="40640" y="63223"/>
                    <a:pt x="40883" y="63406"/>
                  </a:cubicBezTo>
                  <a:cubicBezTo>
                    <a:pt x="41096" y="63588"/>
                    <a:pt x="41369" y="63801"/>
                    <a:pt x="41613" y="63983"/>
                  </a:cubicBezTo>
                  <a:cubicBezTo>
                    <a:pt x="41825" y="64166"/>
                    <a:pt x="42099" y="64348"/>
                    <a:pt x="42312" y="64561"/>
                  </a:cubicBezTo>
                  <a:cubicBezTo>
                    <a:pt x="42555" y="64743"/>
                    <a:pt x="42828" y="64926"/>
                    <a:pt x="43041" y="65108"/>
                  </a:cubicBezTo>
                  <a:cubicBezTo>
                    <a:pt x="43284" y="65321"/>
                    <a:pt x="43528" y="65503"/>
                    <a:pt x="43771" y="65685"/>
                  </a:cubicBezTo>
                  <a:cubicBezTo>
                    <a:pt x="43984" y="65868"/>
                    <a:pt x="44257" y="66081"/>
                    <a:pt x="44500" y="66263"/>
                  </a:cubicBezTo>
                  <a:cubicBezTo>
                    <a:pt x="48318" y="69396"/>
                    <a:pt x="53162" y="71229"/>
                    <a:pt x="58360" y="71229"/>
                  </a:cubicBezTo>
                  <a:cubicBezTo>
                    <a:pt x="59163" y="71229"/>
                    <a:pt x="59975" y="71185"/>
                    <a:pt x="60792" y="71096"/>
                  </a:cubicBezTo>
                  <a:cubicBezTo>
                    <a:pt x="72647" y="69667"/>
                    <a:pt x="81157" y="58938"/>
                    <a:pt x="79759" y="47083"/>
                  </a:cubicBezTo>
                  <a:cubicBezTo>
                    <a:pt x="79546" y="41369"/>
                    <a:pt x="76355" y="36171"/>
                    <a:pt x="71856" y="32737"/>
                  </a:cubicBezTo>
                  <a:cubicBezTo>
                    <a:pt x="71613" y="32554"/>
                    <a:pt x="71340" y="32372"/>
                    <a:pt x="71127" y="32189"/>
                  </a:cubicBezTo>
                  <a:cubicBezTo>
                    <a:pt x="70884" y="31977"/>
                    <a:pt x="70610" y="31794"/>
                    <a:pt x="70397" y="31612"/>
                  </a:cubicBezTo>
                  <a:cubicBezTo>
                    <a:pt x="70185" y="31430"/>
                    <a:pt x="69911" y="31217"/>
                    <a:pt x="69668" y="31034"/>
                  </a:cubicBezTo>
                  <a:cubicBezTo>
                    <a:pt x="69455" y="30852"/>
                    <a:pt x="69182" y="30670"/>
                    <a:pt x="68938" y="30457"/>
                  </a:cubicBezTo>
                  <a:cubicBezTo>
                    <a:pt x="68726" y="30275"/>
                    <a:pt x="68452" y="30092"/>
                    <a:pt x="68239" y="29910"/>
                  </a:cubicBezTo>
                  <a:cubicBezTo>
                    <a:pt x="67996" y="29697"/>
                    <a:pt x="67723" y="29515"/>
                    <a:pt x="67510" y="29332"/>
                  </a:cubicBezTo>
                  <a:cubicBezTo>
                    <a:pt x="67267" y="29150"/>
                    <a:pt x="67023" y="28937"/>
                    <a:pt x="66780" y="28755"/>
                  </a:cubicBezTo>
                  <a:cubicBezTo>
                    <a:pt x="66568" y="28572"/>
                    <a:pt x="66294" y="28390"/>
                    <a:pt x="66051" y="28177"/>
                  </a:cubicBezTo>
                  <a:cubicBezTo>
                    <a:pt x="65838" y="27995"/>
                    <a:pt x="65564" y="27812"/>
                    <a:pt x="65352" y="27630"/>
                  </a:cubicBezTo>
                  <a:cubicBezTo>
                    <a:pt x="65109" y="27417"/>
                    <a:pt x="64835" y="27235"/>
                    <a:pt x="64622" y="27053"/>
                  </a:cubicBezTo>
                  <a:cubicBezTo>
                    <a:pt x="64379" y="26870"/>
                    <a:pt x="64136" y="26657"/>
                    <a:pt x="63893" y="26475"/>
                  </a:cubicBezTo>
                  <a:cubicBezTo>
                    <a:pt x="63680" y="26293"/>
                    <a:pt x="63406" y="26110"/>
                    <a:pt x="63163" y="25898"/>
                  </a:cubicBezTo>
                  <a:cubicBezTo>
                    <a:pt x="62950" y="25715"/>
                    <a:pt x="62677" y="25533"/>
                    <a:pt x="62464" y="25350"/>
                  </a:cubicBezTo>
                  <a:cubicBezTo>
                    <a:pt x="62221" y="25138"/>
                    <a:pt x="61947" y="24955"/>
                    <a:pt x="61735" y="24773"/>
                  </a:cubicBezTo>
                  <a:cubicBezTo>
                    <a:pt x="61491" y="24591"/>
                    <a:pt x="61248" y="24378"/>
                    <a:pt x="61005" y="24195"/>
                  </a:cubicBezTo>
                  <a:cubicBezTo>
                    <a:pt x="60792" y="24013"/>
                    <a:pt x="60519" y="23831"/>
                    <a:pt x="60276" y="23618"/>
                  </a:cubicBezTo>
                  <a:cubicBezTo>
                    <a:pt x="60063" y="23436"/>
                    <a:pt x="59789" y="23253"/>
                    <a:pt x="59577" y="23071"/>
                  </a:cubicBezTo>
                  <a:cubicBezTo>
                    <a:pt x="59333" y="22858"/>
                    <a:pt x="59060" y="22676"/>
                    <a:pt x="58847" y="22493"/>
                  </a:cubicBezTo>
                  <a:cubicBezTo>
                    <a:pt x="58604" y="22311"/>
                    <a:pt x="58361" y="22098"/>
                    <a:pt x="58118" y="21916"/>
                  </a:cubicBezTo>
                  <a:cubicBezTo>
                    <a:pt x="57905" y="21733"/>
                    <a:pt x="57631" y="21551"/>
                    <a:pt x="57388" y="21338"/>
                  </a:cubicBezTo>
                  <a:cubicBezTo>
                    <a:pt x="57175" y="21156"/>
                    <a:pt x="56902" y="20973"/>
                    <a:pt x="56689" y="20791"/>
                  </a:cubicBezTo>
                  <a:cubicBezTo>
                    <a:pt x="56446" y="20578"/>
                    <a:pt x="56172" y="20396"/>
                    <a:pt x="55959" y="20214"/>
                  </a:cubicBezTo>
                  <a:cubicBezTo>
                    <a:pt x="55716" y="20031"/>
                    <a:pt x="55473" y="19818"/>
                    <a:pt x="55230" y="19636"/>
                  </a:cubicBezTo>
                  <a:cubicBezTo>
                    <a:pt x="55017" y="19454"/>
                    <a:pt x="54744" y="19271"/>
                    <a:pt x="54500" y="19059"/>
                  </a:cubicBezTo>
                  <a:cubicBezTo>
                    <a:pt x="54288" y="18876"/>
                    <a:pt x="54014" y="18694"/>
                    <a:pt x="53801" y="18511"/>
                  </a:cubicBezTo>
                  <a:cubicBezTo>
                    <a:pt x="53558" y="18299"/>
                    <a:pt x="53285" y="18116"/>
                    <a:pt x="53072" y="17934"/>
                  </a:cubicBezTo>
                  <a:cubicBezTo>
                    <a:pt x="52829" y="17752"/>
                    <a:pt x="52585" y="17539"/>
                    <a:pt x="52342" y="17356"/>
                  </a:cubicBezTo>
                  <a:cubicBezTo>
                    <a:pt x="52130" y="17174"/>
                    <a:pt x="51856" y="16992"/>
                    <a:pt x="51613" y="16779"/>
                  </a:cubicBezTo>
                  <a:cubicBezTo>
                    <a:pt x="51400" y="16596"/>
                    <a:pt x="51127" y="16414"/>
                    <a:pt x="50914" y="16232"/>
                  </a:cubicBezTo>
                  <a:cubicBezTo>
                    <a:pt x="50671" y="16019"/>
                    <a:pt x="50397" y="15837"/>
                    <a:pt x="50184" y="15654"/>
                  </a:cubicBezTo>
                  <a:cubicBezTo>
                    <a:pt x="49941" y="15472"/>
                    <a:pt x="49698" y="15259"/>
                    <a:pt x="49455" y="15077"/>
                  </a:cubicBezTo>
                  <a:cubicBezTo>
                    <a:pt x="49242" y="14894"/>
                    <a:pt x="48968" y="14712"/>
                    <a:pt x="48725" y="14499"/>
                  </a:cubicBezTo>
                  <a:cubicBezTo>
                    <a:pt x="48512" y="14317"/>
                    <a:pt x="48239" y="14134"/>
                    <a:pt x="48026" y="13952"/>
                  </a:cubicBezTo>
                  <a:cubicBezTo>
                    <a:pt x="47783" y="13739"/>
                    <a:pt x="47509" y="13557"/>
                    <a:pt x="47297" y="13375"/>
                  </a:cubicBezTo>
                  <a:cubicBezTo>
                    <a:pt x="47053" y="13192"/>
                    <a:pt x="46810" y="12979"/>
                    <a:pt x="46567" y="12797"/>
                  </a:cubicBezTo>
                  <a:cubicBezTo>
                    <a:pt x="46354" y="12615"/>
                    <a:pt x="46081" y="12432"/>
                    <a:pt x="45838" y="12220"/>
                  </a:cubicBezTo>
                  <a:cubicBezTo>
                    <a:pt x="45625" y="12037"/>
                    <a:pt x="45351" y="11855"/>
                    <a:pt x="45139" y="11672"/>
                  </a:cubicBezTo>
                  <a:cubicBezTo>
                    <a:pt x="44895" y="11460"/>
                    <a:pt x="44622" y="11277"/>
                    <a:pt x="44409" y="11095"/>
                  </a:cubicBezTo>
                  <a:cubicBezTo>
                    <a:pt x="44166" y="10912"/>
                    <a:pt x="43923" y="10700"/>
                    <a:pt x="43680" y="10517"/>
                  </a:cubicBezTo>
                  <a:cubicBezTo>
                    <a:pt x="43467" y="10335"/>
                    <a:pt x="43193" y="10153"/>
                    <a:pt x="42950" y="9940"/>
                  </a:cubicBezTo>
                  <a:cubicBezTo>
                    <a:pt x="42737" y="9757"/>
                    <a:pt x="42464" y="9575"/>
                    <a:pt x="42251" y="9393"/>
                  </a:cubicBezTo>
                  <a:cubicBezTo>
                    <a:pt x="42008" y="9180"/>
                    <a:pt x="41734" y="8998"/>
                    <a:pt x="41521" y="8815"/>
                  </a:cubicBezTo>
                  <a:cubicBezTo>
                    <a:pt x="41278" y="8633"/>
                    <a:pt x="41035" y="8420"/>
                    <a:pt x="40792" y="8238"/>
                  </a:cubicBezTo>
                  <a:cubicBezTo>
                    <a:pt x="40579" y="8055"/>
                    <a:pt x="40306" y="7873"/>
                    <a:pt x="40062" y="7660"/>
                  </a:cubicBezTo>
                  <a:cubicBezTo>
                    <a:pt x="39850" y="7478"/>
                    <a:pt x="39576" y="7295"/>
                    <a:pt x="39363" y="7113"/>
                  </a:cubicBezTo>
                  <a:cubicBezTo>
                    <a:pt x="39120" y="6900"/>
                    <a:pt x="38847" y="6718"/>
                    <a:pt x="38634" y="6536"/>
                  </a:cubicBezTo>
                  <a:cubicBezTo>
                    <a:pt x="38391" y="6353"/>
                    <a:pt x="38148" y="6140"/>
                    <a:pt x="37904" y="5958"/>
                  </a:cubicBezTo>
                  <a:cubicBezTo>
                    <a:pt x="37692" y="5776"/>
                    <a:pt x="37418" y="5593"/>
                    <a:pt x="37175" y="5380"/>
                  </a:cubicBezTo>
                  <a:cubicBezTo>
                    <a:pt x="32939" y="1903"/>
                    <a:pt x="28074" y="0"/>
                    <a:pt x="22908" y="0"/>
                  </a:cubicBez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6"/>
            <p:cNvSpPr/>
            <p:nvPr/>
          </p:nvSpPr>
          <p:spPr>
            <a:xfrm flipH="1">
              <a:off x="7547231" y="2996375"/>
              <a:ext cx="1106425" cy="1080925"/>
            </a:xfrm>
            <a:custGeom>
              <a:rect b="b" l="l" r="r" t="t"/>
              <a:pathLst>
                <a:path extrusionOk="0" h="43237" w="44257">
                  <a:moveTo>
                    <a:pt x="22119" y="1"/>
                  </a:moveTo>
                  <a:cubicBezTo>
                    <a:pt x="10623" y="1"/>
                    <a:pt x="1050" y="9064"/>
                    <a:pt x="547" y="20690"/>
                  </a:cubicBezTo>
                  <a:cubicBezTo>
                    <a:pt x="0" y="32605"/>
                    <a:pt x="9240" y="42697"/>
                    <a:pt x="21186" y="43214"/>
                  </a:cubicBezTo>
                  <a:cubicBezTo>
                    <a:pt x="21522" y="43229"/>
                    <a:pt x="21857" y="43237"/>
                    <a:pt x="22191" y="43237"/>
                  </a:cubicBezTo>
                  <a:cubicBezTo>
                    <a:pt x="33663" y="43237"/>
                    <a:pt x="43208" y="34183"/>
                    <a:pt x="43740" y="22575"/>
                  </a:cubicBezTo>
                  <a:cubicBezTo>
                    <a:pt x="44256" y="10660"/>
                    <a:pt x="35016" y="568"/>
                    <a:pt x="23070" y="21"/>
                  </a:cubicBezTo>
                  <a:cubicBezTo>
                    <a:pt x="22752" y="7"/>
                    <a:pt x="22435" y="1"/>
                    <a:pt x="221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6"/>
            <p:cNvSpPr/>
            <p:nvPr/>
          </p:nvSpPr>
          <p:spPr>
            <a:xfrm flipH="1">
              <a:off x="7603481" y="3273500"/>
              <a:ext cx="1092750" cy="1562350"/>
            </a:xfrm>
            <a:custGeom>
              <a:rect b="b" l="l" r="r" t="t"/>
              <a:pathLst>
                <a:path extrusionOk="0" h="62494" w="43710">
                  <a:moveTo>
                    <a:pt x="12615" y="912"/>
                  </a:moveTo>
                  <a:lnTo>
                    <a:pt x="20883" y="7295"/>
                  </a:lnTo>
                  <a:lnTo>
                    <a:pt x="14500" y="15533"/>
                  </a:lnTo>
                  <a:lnTo>
                    <a:pt x="12615" y="912"/>
                  </a:lnTo>
                  <a:close/>
                  <a:moveTo>
                    <a:pt x="12068" y="1003"/>
                  </a:moveTo>
                  <a:lnTo>
                    <a:pt x="13922" y="15624"/>
                  </a:lnTo>
                  <a:lnTo>
                    <a:pt x="5685" y="9241"/>
                  </a:lnTo>
                  <a:lnTo>
                    <a:pt x="12068" y="1003"/>
                  </a:lnTo>
                  <a:close/>
                  <a:moveTo>
                    <a:pt x="21369" y="7690"/>
                  </a:moveTo>
                  <a:lnTo>
                    <a:pt x="29910" y="14317"/>
                  </a:lnTo>
                  <a:lnTo>
                    <a:pt x="23254" y="22888"/>
                  </a:lnTo>
                  <a:lnTo>
                    <a:pt x="14712" y="16232"/>
                  </a:lnTo>
                  <a:lnTo>
                    <a:pt x="21369" y="7690"/>
                  </a:lnTo>
                  <a:close/>
                  <a:moveTo>
                    <a:pt x="14652" y="16961"/>
                  </a:moveTo>
                  <a:lnTo>
                    <a:pt x="22859" y="23283"/>
                  </a:lnTo>
                  <a:lnTo>
                    <a:pt x="16506" y="31460"/>
                  </a:lnTo>
                  <a:lnTo>
                    <a:pt x="14652" y="16961"/>
                  </a:lnTo>
                  <a:close/>
                  <a:moveTo>
                    <a:pt x="14105" y="16992"/>
                  </a:moveTo>
                  <a:lnTo>
                    <a:pt x="15959" y="31612"/>
                  </a:lnTo>
                  <a:lnTo>
                    <a:pt x="7721" y="25229"/>
                  </a:lnTo>
                  <a:lnTo>
                    <a:pt x="14105" y="16992"/>
                  </a:lnTo>
                  <a:close/>
                  <a:moveTo>
                    <a:pt x="23679" y="23831"/>
                  </a:moveTo>
                  <a:lnTo>
                    <a:pt x="31916" y="30214"/>
                  </a:lnTo>
                  <a:lnTo>
                    <a:pt x="25533" y="38451"/>
                  </a:lnTo>
                  <a:lnTo>
                    <a:pt x="23679" y="23831"/>
                  </a:lnTo>
                  <a:close/>
                  <a:moveTo>
                    <a:pt x="23162" y="24013"/>
                  </a:moveTo>
                  <a:lnTo>
                    <a:pt x="24986" y="38542"/>
                  </a:lnTo>
                  <a:lnTo>
                    <a:pt x="16810" y="32189"/>
                  </a:lnTo>
                  <a:lnTo>
                    <a:pt x="23162" y="24013"/>
                  </a:lnTo>
                  <a:close/>
                  <a:moveTo>
                    <a:pt x="7357" y="25715"/>
                  </a:moveTo>
                  <a:lnTo>
                    <a:pt x="15867" y="32311"/>
                  </a:lnTo>
                  <a:lnTo>
                    <a:pt x="9211" y="40852"/>
                  </a:lnTo>
                  <a:lnTo>
                    <a:pt x="700" y="34287"/>
                  </a:lnTo>
                  <a:lnTo>
                    <a:pt x="7357" y="25715"/>
                  </a:lnTo>
                  <a:close/>
                  <a:moveTo>
                    <a:pt x="16415" y="32676"/>
                  </a:moveTo>
                  <a:lnTo>
                    <a:pt x="24925" y="39241"/>
                  </a:lnTo>
                  <a:lnTo>
                    <a:pt x="18299" y="47813"/>
                  </a:lnTo>
                  <a:lnTo>
                    <a:pt x="9788" y="41217"/>
                  </a:lnTo>
                  <a:lnTo>
                    <a:pt x="16415" y="32676"/>
                  </a:lnTo>
                  <a:close/>
                  <a:moveTo>
                    <a:pt x="25685" y="39819"/>
                  </a:moveTo>
                  <a:lnTo>
                    <a:pt x="33953" y="46202"/>
                  </a:lnTo>
                  <a:lnTo>
                    <a:pt x="27570" y="54439"/>
                  </a:lnTo>
                  <a:lnTo>
                    <a:pt x="25685" y="39819"/>
                  </a:lnTo>
                  <a:close/>
                  <a:moveTo>
                    <a:pt x="25138" y="39940"/>
                  </a:moveTo>
                  <a:lnTo>
                    <a:pt x="26992" y="54561"/>
                  </a:lnTo>
                  <a:lnTo>
                    <a:pt x="18755" y="48177"/>
                  </a:lnTo>
                  <a:lnTo>
                    <a:pt x="25138" y="39940"/>
                  </a:lnTo>
                  <a:close/>
                  <a:moveTo>
                    <a:pt x="34439" y="46597"/>
                  </a:moveTo>
                  <a:lnTo>
                    <a:pt x="42980" y="53223"/>
                  </a:lnTo>
                  <a:lnTo>
                    <a:pt x="36324" y="61825"/>
                  </a:lnTo>
                  <a:lnTo>
                    <a:pt x="27783" y="55168"/>
                  </a:lnTo>
                  <a:lnTo>
                    <a:pt x="34439" y="46597"/>
                  </a:lnTo>
                  <a:close/>
                  <a:moveTo>
                    <a:pt x="12250" y="0"/>
                  </a:moveTo>
                  <a:cubicBezTo>
                    <a:pt x="12190" y="0"/>
                    <a:pt x="12190" y="0"/>
                    <a:pt x="12159" y="31"/>
                  </a:cubicBezTo>
                  <a:lnTo>
                    <a:pt x="12129" y="31"/>
                  </a:lnTo>
                  <a:cubicBezTo>
                    <a:pt x="12098" y="31"/>
                    <a:pt x="12098" y="92"/>
                    <a:pt x="12038" y="122"/>
                  </a:cubicBezTo>
                  <a:lnTo>
                    <a:pt x="5047" y="9149"/>
                  </a:lnTo>
                  <a:cubicBezTo>
                    <a:pt x="5016" y="9210"/>
                    <a:pt x="5016" y="9241"/>
                    <a:pt x="5016" y="9271"/>
                  </a:cubicBezTo>
                  <a:lnTo>
                    <a:pt x="5016" y="9362"/>
                  </a:lnTo>
                  <a:lnTo>
                    <a:pt x="5016" y="9393"/>
                  </a:lnTo>
                  <a:lnTo>
                    <a:pt x="5016" y="9423"/>
                  </a:lnTo>
                  <a:cubicBezTo>
                    <a:pt x="5016" y="9453"/>
                    <a:pt x="5016" y="9453"/>
                    <a:pt x="5047" y="9514"/>
                  </a:cubicBezTo>
                  <a:cubicBezTo>
                    <a:pt x="5047" y="9545"/>
                    <a:pt x="5107" y="9575"/>
                    <a:pt x="5138" y="9575"/>
                  </a:cubicBezTo>
                  <a:lnTo>
                    <a:pt x="13922" y="16384"/>
                  </a:lnTo>
                  <a:lnTo>
                    <a:pt x="7114" y="25168"/>
                  </a:lnTo>
                  <a:lnTo>
                    <a:pt x="123" y="34165"/>
                  </a:lnTo>
                  <a:cubicBezTo>
                    <a:pt x="1" y="34287"/>
                    <a:pt x="31" y="34469"/>
                    <a:pt x="153" y="34591"/>
                  </a:cubicBezTo>
                  <a:lnTo>
                    <a:pt x="9180" y="41582"/>
                  </a:lnTo>
                  <a:cubicBezTo>
                    <a:pt x="9211" y="41612"/>
                    <a:pt x="9272" y="41612"/>
                    <a:pt x="9363" y="41612"/>
                  </a:cubicBezTo>
                  <a:lnTo>
                    <a:pt x="18178" y="48451"/>
                  </a:lnTo>
                  <a:lnTo>
                    <a:pt x="27175" y="55442"/>
                  </a:lnTo>
                  <a:lnTo>
                    <a:pt x="36233" y="62433"/>
                  </a:lnTo>
                  <a:cubicBezTo>
                    <a:pt x="36293" y="62463"/>
                    <a:pt x="36385" y="62494"/>
                    <a:pt x="36445" y="62494"/>
                  </a:cubicBezTo>
                  <a:cubicBezTo>
                    <a:pt x="36537" y="62494"/>
                    <a:pt x="36597" y="62463"/>
                    <a:pt x="36628" y="62372"/>
                  </a:cubicBezTo>
                  <a:lnTo>
                    <a:pt x="43619" y="53345"/>
                  </a:lnTo>
                  <a:cubicBezTo>
                    <a:pt x="43710" y="53193"/>
                    <a:pt x="43710" y="53041"/>
                    <a:pt x="43588" y="52919"/>
                  </a:cubicBezTo>
                  <a:lnTo>
                    <a:pt x="34591" y="45928"/>
                  </a:lnTo>
                  <a:lnTo>
                    <a:pt x="25807" y="39150"/>
                  </a:lnTo>
                  <a:lnTo>
                    <a:pt x="32616" y="30366"/>
                  </a:lnTo>
                  <a:cubicBezTo>
                    <a:pt x="32646" y="30274"/>
                    <a:pt x="32676" y="30214"/>
                    <a:pt x="32676" y="30122"/>
                  </a:cubicBezTo>
                  <a:cubicBezTo>
                    <a:pt x="32676" y="30062"/>
                    <a:pt x="32646" y="29970"/>
                    <a:pt x="32585" y="29940"/>
                  </a:cubicBezTo>
                  <a:lnTo>
                    <a:pt x="23831" y="23162"/>
                  </a:lnTo>
                  <a:lnTo>
                    <a:pt x="30609" y="14438"/>
                  </a:lnTo>
                  <a:cubicBezTo>
                    <a:pt x="30640" y="14347"/>
                    <a:pt x="30670" y="14286"/>
                    <a:pt x="30670" y="14195"/>
                  </a:cubicBezTo>
                  <a:cubicBezTo>
                    <a:pt x="30670" y="14134"/>
                    <a:pt x="30640" y="14043"/>
                    <a:pt x="30549" y="14013"/>
                  </a:cubicBezTo>
                  <a:lnTo>
                    <a:pt x="21521" y="7022"/>
                  </a:lnTo>
                  <a:lnTo>
                    <a:pt x="12433" y="31"/>
                  </a:lnTo>
                  <a:cubicBezTo>
                    <a:pt x="12402" y="0"/>
                    <a:pt x="12372" y="0"/>
                    <a:pt x="123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9" name="Google Shape;979;p16"/>
            <p:cNvGrpSpPr/>
            <p:nvPr/>
          </p:nvGrpSpPr>
          <p:grpSpPr>
            <a:xfrm flipH="1">
              <a:off x="906776" y="3342388"/>
              <a:ext cx="997279" cy="877401"/>
              <a:chOff x="2547775" y="1026125"/>
              <a:chExt cx="1218125" cy="1071700"/>
            </a:xfrm>
          </p:grpSpPr>
          <p:sp>
            <p:nvSpPr>
              <p:cNvPr id="980" name="Google Shape;980;p16"/>
              <p:cNvSpPr/>
              <p:nvPr/>
            </p:nvSpPr>
            <p:spPr>
              <a:xfrm>
                <a:off x="2547775" y="1026125"/>
                <a:ext cx="1218125" cy="1071700"/>
              </a:xfrm>
              <a:custGeom>
                <a:rect b="b" l="l" r="r" t="t"/>
                <a:pathLst>
                  <a:path extrusionOk="0" h="42868" w="48725">
                    <a:moveTo>
                      <a:pt x="24349" y="1"/>
                    </a:moveTo>
                    <a:cubicBezTo>
                      <a:pt x="21514" y="1"/>
                      <a:pt x="18633" y="566"/>
                      <a:pt x="15867" y="1759"/>
                    </a:cubicBezTo>
                    <a:cubicBezTo>
                      <a:pt x="4985" y="6470"/>
                      <a:pt x="1" y="19084"/>
                      <a:pt x="4712" y="29966"/>
                    </a:cubicBezTo>
                    <a:cubicBezTo>
                      <a:pt x="8195" y="38041"/>
                      <a:pt x="16088" y="42867"/>
                      <a:pt x="24370" y="42867"/>
                    </a:cubicBezTo>
                    <a:cubicBezTo>
                      <a:pt x="27218" y="42867"/>
                      <a:pt x="30112" y="42296"/>
                      <a:pt x="32889" y="41091"/>
                    </a:cubicBezTo>
                    <a:cubicBezTo>
                      <a:pt x="43740" y="36410"/>
                      <a:pt x="48725" y="23796"/>
                      <a:pt x="44044" y="12914"/>
                    </a:cubicBezTo>
                    <a:cubicBezTo>
                      <a:pt x="40534" y="4829"/>
                      <a:pt x="32636" y="1"/>
                      <a:pt x="24349" y="1"/>
                    </a:cubicBez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6"/>
              <p:cNvSpPr/>
              <p:nvPr/>
            </p:nvSpPr>
            <p:spPr>
              <a:xfrm>
                <a:off x="2917075" y="1351225"/>
                <a:ext cx="479525" cy="421900"/>
              </a:xfrm>
              <a:custGeom>
                <a:rect b="b" l="l" r="r" t="t"/>
                <a:pathLst>
                  <a:path extrusionOk="0" h="16876" w="19181">
                    <a:moveTo>
                      <a:pt x="9592" y="1"/>
                    </a:moveTo>
                    <a:cubicBezTo>
                      <a:pt x="8500" y="1"/>
                      <a:pt x="7391" y="216"/>
                      <a:pt x="6323" y="670"/>
                    </a:cubicBezTo>
                    <a:cubicBezTo>
                      <a:pt x="2037" y="2463"/>
                      <a:pt x="1" y="7418"/>
                      <a:pt x="1825" y="11704"/>
                    </a:cubicBezTo>
                    <a:cubicBezTo>
                      <a:pt x="3169" y="14938"/>
                      <a:pt x="6288" y="16876"/>
                      <a:pt x="9571" y="16876"/>
                    </a:cubicBezTo>
                    <a:cubicBezTo>
                      <a:pt x="10669" y="16876"/>
                      <a:pt x="11784" y="16659"/>
                      <a:pt x="12858" y="16202"/>
                    </a:cubicBezTo>
                    <a:cubicBezTo>
                      <a:pt x="17174" y="14409"/>
                      <a:pt x="19181" y="9454"/>
                      <a:pt x="17357" y="5169"/>
                    </a:cubicBezTo>
                    <a:cubicBezTo>
                      <a:pt x="16010" y="1951"/>
                      <a:pt x="12882" y="1"/>
                      <a:pt x="9592" y="1"/>
                    </a:cubicBez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16"/>
            <p:cNvGrpSpPr/>
            <p:nvPr/>
          </p:nvGrpSpPr>
          <p:grpSpPr>
            <a:xfrm>
              <a:off x="-44650" y="422213"/>
              <a:ext cx="2040325" cy="508585"/>
              <a:chOff x="-44650" y="422213"/>
              <a:chExt cx="2040325" cy="508585"/>
            </a:xfrm>
          </p:grpSpPr>
          <p:grpSp>
            <p:nvGrpSpPr>
              <p:cNvPr id="983" name="Google Shape;983;p16"/>
              <p:cNvGrpSpPr/>
              <p:nvPr/>
            </p:nvGrpSpPr>
            <p:grpSpPr>
              <a:xfrm rot="5400000">
                <a:off x="857725" y="-480162"/>
                <a:ext cx="235575" cy="2040325"/>
                <a:chOff x="211450" y="3103175"/>
                <a:chExt cx="235575" cy="2040325"/>
              </a:xfrm>
            </p:grpSpPr>
            <p:sp>
              <p:nvSpPr>
                <p:cNvPr id="984" name="Google Shape;984;p16"/>
                <p:cNvSpPr/>
                <p:nvPr/>
              </p:nvSpPr>
              <p:spPr>
                <a:xfrm>
                  <a:off x="211450" y="3103175"/>
                  <a:ext cx="60800" cy="2040325"/>
                </a:xfrm>
                <a:custGeom>
                  <a:rect b="b" l="l" r="r" t="t"/>
                  <a:pathLst>
                    <a:path extrusionOk="0" fill="none" h="81613" w="2432">
                      <a:moveTo>
                        <a:pt x="0" y="81612"/>
                      </a:moveTo>
                      <a:cubicBezTo>
                        <a:pt x="0" y="78178"/>
                        <a:pt x="2432" y="78178"/>
                        <a:pt x="2432" y="74804"/>
                      </a:cubicBezTo>
                      <a:cubicBezTo>
                        <a:pt x="2432" y="71369"/>
                        <a:pt x="0" y="71369"/>
                        <a:pt x="0" y="67995"/>
                      </a:cubicBezTo>
                      <a:cubicBezTo>
                        <a:pt x="0" y="64591"/>
                        <a:pt x="2432" y="64591"/>
                        <a:pt x="2432" y="61186"/>
                      </a:cubicBezTo>
                      <a:cubicBezTo>
                        <a:pt x="2432" y="57782"/>
                        <a:pt x="0" y="57782"/>
                        <a:pt x="0" y="54408"/>
                      </a:cubicBezTo>
                      <a:cubicBezTo>
                        <a:pt x="0" y="50974"/>
                        <a:pt x="2432" y="50974"/>
                        <a:pt x="2432" y="47600"/>
                      </a:cubicBezTo>
                      <a:cubicBezTo>
                        <a:pt x="2432" y="44165"/>
                        <a:pt x="0" y="44165"/>
                        <a:pt x="0" y="40791"/>
                      </a:cubicBezTo>
                      <a:cubicBezTo>
                        <a:pt x="0" y="37387"/>
                        <a:pt x="2432" y="37387"/>
                        <a:pt x="2432" y="33982"/>
                      </a:cubicBezTo>
                      <a:cubicBezTo>
                        <a:pt x="2432" y="30578"/>
                        <a:pt x="0" y="30578"/>
                        <a:pt x="0" y="27204"/>
                      </a:cubicBezTo>
                      <a:cubicBezTo>
                        <a:pt x="0" y="23769"/>
                        <a:pt x="2432" y="23769"/>
                        <a:pt x="2432" y="20396"/>
                      </a:cubicBezTo>
                      <a:cubicBezTo>
                        <a:pt x="2432" y="16961"/>
                        <a:pt x="0" y="16961"/>
                        <a:pt x="0" y="13587"/>
                      </a:cubicBezTo>
                      <a:cubicBezTo>
                        <a:pt x="0" y="10183"/>
                        <a:pt x="2432" y="10183"/>
                        <a:pt x="2432" y="6778"/>
                      </a:cubicBezTo>
                      <a:cubicBezTo>
                        <a:pt x="2432" y="3374"/>
                        <a:pt x="0" y="3374"/>
                        <a:pt x="0" y="0"/>
                      </a:cubicBezTo>
                    </a:path>
                  </a:pathLst>
                </a:custGeom>
                <a:no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6"/>
                <p:cNvSpPr/>
                <p:nvPr/>
              </p:nvSpPr>
              <p:spPr>
                <a:xfrm>
                  <a:off x="298825" y="3103175"/>
                  <a:ext cx="60825" cy="2040325"/>
                </a:xfrm>
                <a:custGeom>
                  <a:rect b="b" l="l" r="r" t="t"/>
                  <a:pathLst>
                    <a:path extrusionOk="0" fill="none" h="81613" w="2433">
                      <a:moveTo>
                        <a:pt x="1" y="81612"/>
                      </a:moveTo>
                      <a:cubicBezTo>
                        <a:pt x="1" y="78178"/>
                        <a:pt x="2432" y="78178"/>
                        <a:pt x="2432" y="74804"/>
                      </a:cubicBezTo>
                      <a:cubicBezTo>
                        <a:pt x="2432" y="71369"/>
                        <a:pt x="1" y="71369"/>
                        <a:pt x="1" y="67995"/>
                      </a:cubicBezTo>
                      <a:cubicBezTo>
                        <a:pt x="1" y="64591"/>
                        <a:pt x="2432" y="64591"/>
                        <a:pt x="2432" y="61186"/>
                      </a:cubicBezTo>
                      <a:cubicBezTo>
                        <a:pt x="2432" y="57782"/>
                        <a:pt x="1" y="57782"/>
                        <a:pt x="1" y="54408"/>
                      </a:cubicBezTo>
                      <a:cubicBezTo>
                        <a:pt x="1" y="50974"/>
                        <a:pt x="2432" y="50974"/>
                        <a:pt x="2432" y="47600"/>
                      </a:cubicBezTo>
                      <a:cubicBezTo>
                        <a:pt x="2432" y="44165"/>
                        <a:pt x="1" y="44165"/>
                        <a:pt x="1" y="40791"/>
                      </a:cubicBezTo>
                      <a:cubicBezTo>
                        <a:pt x="1" y="37387"/>
                        <a:pt x="2432" y="37387"/>
                        <a:pt x="2432" y="33982"/>
                      </a:cubicBezTo>
                      <a:cubicBezTo>
                        <a:pt x="2432" y="30578"/>
                        <a:pt x="1" y="30578"/>
                        <a:pt x="1" y="27204"/>
                      </a:cubicBezTo>
                      <a:cubicBezTo>
                        <a:pt x="1" y="23769"/>
                        <a:pt x="2432" y="23769"/>
                        <a:pt x="2432" y="20396"/>
                      </a:cubicBezTo>
                      <a:cubicBezTo>
                        <a:pt x="2432" y="16961"/>
                        <a:pt x="1" y="16961"/>
                        <a:pt x="1" y="13587"/>
                      </a:cubicBezTo>
                      <a:cubicBezTo>
                        <a:pt x="1" y="10183"/>
                        <a:pt x="2432" y="10183"/>
                        <a:pt x="2432" y="6778"/>
                      </a:cubicBezTo>
                      <a:cubicBezTo>
                        <a:pt x="2432" y="3374"/>
                        <a:pt x="1" y="3374"/>
                        <a:pt x="1" y="0"/>
                      </a:cubicBezTo>
                    </a:path>
                  </a:pathLst>
                </a:custGeom>
                <a:no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6"/>
                <p:cNvSpPr/>
                <p:nvPr/>
              </p:nvSpPr>
              <p:spPr>
                <a:xfrm>
                  <a:off x="386225" y="3103175"/>
                  <a:ext cx="60800" cy="2040325"/>
                </a:xfrm>
                <a:custGeom>
                  <a:rect b="b" l="l" r="r" t="t"/>
                  <a:pathLst>
                    <a:path extrusionOk="0" fill="none" h="81613" w="2432">
                      <a:moveTo>
                        <a:pt x="0" y="81612"/>
                      </a:moveTo>
                      <a:cubicBezTo>
                        <a:pt x="0" y="78178"/>
                        <a:pt x="2432" y="78178"/>
                        <a:pt x="2432" y="74804"/>
                      </a:cubicBezTo>
                      <a:cubicBezTo>
                        <a:pt x="2432" y="71369"/>
                        <a:pt x="0" y="71369"/>
                        <a:pt x="0" y="67995"/>
                      </a:cubicBezTo>
                      <a:cubicBezTo>
                        <a:pt x="0" y="64591"/>
                        <a:pt x="2432" y="64591"/>
                        <a:pt x="2432" y="61186"/>
                      </a:cubicBezTo>
                      <a:cubicBezTo>
                        <a:pt x="2432" y="57782"/>
                        <a:pt x="0" y="57782"/>
                        <a:pt x="0" y="54408"/>
                      </a:cubicBezTo>
                      <a:cubicBezTo>
                        <a:pt x="0" y="50974"/>
                        <a:pt x="2432" y="50974"/>
                        <a:pt x="2432" y="47600"/>
                      </a:cubicBezTo>
                      <a:cubicBezTo>
                        <a:pt x="2432" y="44165"/>
                        <a:pt x="0" y="44165"/>
                        <a:pt x="0" y="40791"/>
                      </a:cubicBezTo>
                      <a:cubicBezTo>
                        <a:pt x="0" y="37387"/>
                        <a:pt x="2432" y="37387"/>
                        <a:pt x="2432" y="33982"/>
                      </a:cubicBezTo>
                      <a:cubicBezTo>
                        <a:pt x="2432" y="30578"/>
                        <a:pt x="0" y="30578"/>
                        <a:pt x="0" y="27204"/>
                      </a:cubicBezTo>
                      <a:cubicBezTo>
                        <a:pt x="0" y="23769"/>
                        <a:pt x="2432" y="23769"/>
                        <a:pt x="2432" y="20396"/>
                      </a:cubicBezTo>
                      <a:cubicBezTo>
                        <a:pt x="2432" y="16961"/>
                        <a:pt x="0" y="16961"/>
                        <a:pt x="0" y="13587"/>
                      </a:cubicBezTo>
                      <a:cubicBezTo>
                        <a:pt x="0" y="10183"/>
                        <a:pt x="2432" y="10183"/>
                        <a:pt x="2432" y="6778"/>
                      </a:cubicBezTo>
                      <a:cubicBezTo>
                        <a:pt x="2432" y="3374"/>
                        <a:pt x="0" y="3374"/>
                        <a:pt x="0" y="0"/>
                      </a:cubicBezTo>
                    </a:path>
                  </a:pathLst>
                </a:custGeom>
                <a:no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16"/>
              <p:cNvGrpSpPr/>
              <p:nvPr/>
            </p:nvGrpSpPr>
            <p:grpSpPr>
              <a:xfrm rot="5400000">
                <a:off x="857725" y="-207152"/>
                <a:ext cx="235575" cy="2040325"/>
                <a:chOff x="211450" y="3103175"/>
                <a:chExt cx="235575" cy="2040325"/>
              </a:xfrm>
            </p:grpSpPr>
            <p:sp>
              <p:nvSpPr>
                <p:cNvPr id="988" name="Google Shape;988;p16"/>
                <p:cNvSpPr/>
                <p:nvPr/>
              </p:nvSpPr>
              <p:spPr>
                <a:xfrm>
                  <a:off x="211450" y="3103175"/>
                  <a:ext cx="60800" cy="2040325"/>
                </a:xfrm>
                <a:custGeom>
                  <a:rect b="b" l="l" r="r" t="t"/>
                  <a:pathLst>
                    <a:path extrusionOk="0" fill="none" h="81613" w="2432">
                      <a:moveTo>
                        <a:pt x="0" y="81612"/>
                      </a:moveTo>
                      <a:cubicBezTo>
                        <a:pt x="0" y="78178"/>
                        <a:pt x="2432" y="78178"/>
                        <a:pt x="2432" y="74804"/>
                      </a:cubicBezTo>
                      <a:cubicBezTo>
                        <a:pt x="2432" y="71369"/>
                        <a:pt x="0" y="71369"/>
                        <a:pt x="0" y="67995"/>
                      </a:cubicBezTo>
                      <a:cubicBezTo>
                        <a:pt x="0" y="64591"/>
                        <a:pt x="2432" y="64591"/>
                        <a:pt x="2432" y="61186"/>
                      </a:cubicBezTo>
                      <a:cubicBezTo>
                        <a:pt x="2432" y="57782"/>
                        <a:pt x="0" y="57782"/>
                        <a:pt x="0" y="54408"/>
                      </a:cubicBezTo>
                      <a:cubicBezTo>
                        <a:pt x="0" y="50974"/>
                        <a:pt x="2432" y="50974"/>
                        <a:pt x="2432" y="47600"/>
                      </a:cubicBezTo>
                      <a:cubicBezTo>
                        <a:pt x="2432" y="44165"/>
                        <a:pt x="0" y="44165"/>
                        <a:pt x="0" y="40791"/>
                      </a:cubicBezTo>
                      <a:cubicBezTo>
                        <a:pt x="0" y="37387"/>
                        <a:pt x="2432" y="37387"/>
                        <a:pt x="2432" y="33982"/>
                      </a:cubicBezTo>
                      <a:cubicBezTo>
                        <a:pt x="2432" y="30578"/>
                        <a:pt x="0" y="30578"/>
                        <a:pt x="0" y="27204"/>
                      </a:cubicBezTo>
                      <a:cubicBezTo>
                        <a:pt x="0" y="23769"/>
                        <a:pt x="2432" y="23769"/>
                        <a:pt x="2432" y="20396"/>
                      </a:cubicBezTo>
                      <a:cubicBezTo>
                        <a:pt x="2432" y="16961"/>
                        <a:pt x="0" y="16961"/>
                        <a:pt x="0" y="13587"/>
                      </a:cubicBezTo>
                      <a:cubicBezTo>
                        <a:pt x="0" y="10183"/>
                        <a:pt x="2432" y="10183"/>
                        <a:pt x="2432" y="6778"/>
                      </a:cubicBezTo>
                      <a:cubicBezTo>
                        <a:pt x="2432" y="3374"/>
                        <a:pt x="0" y="3374"/>
                        <a:pt x="0" y="0"/>
                      </a:cubicBezTo>
                    </a:path>
                  </a:pathLst>
                </a:custGeom>
                <a:no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6"/>
                <p:cNvSpPr/>
                <p:nvPr/>
              </p:nvSpPr>
              <p:spPr>
                <a:xfrm>
                  <a:off x="298825" y="3103175"/>
                  <a:ext cx="60825" cy="2040325"/>
                </a:xfrm>
                <a:custGeom>
                  <a:rect b="b" l="l" r="r" t="t"/>
                  <a:pathLst>
                    <a:path extrusionOk="0" fill="none" h="81613" w="2433">
                      <a:moveTo>
                        <a:pt x="1" y="81612"/>
                      </a:moveTo>
                      <a:cubicBezTo>
                        <a:pt x="1" y="78178"/>
                        <a:pt x="2432" y="78178"/>
                        <a:pt x="2432" y="74804"/>
                      </a:cubicBezTo>
                      <a:cubicBezTo>
                        <a:pt x="2432" y="71369"/>
                        <a:pt x="1" y="71369"/>
                        <a:pt x="1" y="67995"/>
                      </a:cubicBezTo>
                      <a:cubicBezTo>
                        <a:pt x="1" y="64591"/>
                        <a:pt x="2432" y="64591"/>
                        <a:pt x="2432" y="61186"/>
                      </a:cubicBezTo>
                      <a:cubicBezTo>
                        <a:pt x="2432" y="57782"/>
                        <a:pt x="1" y="57782"/>
                        <a:pt x="1" y="54408"/>
                      </a:cubicBezTo>
                      <a:cubicBezTo>
                        <a:pt x="1" y="50974"/>
                        <a:pt x="2432" y="50974"/>
                        <a:pt x="2432" y="47600"/>
                      </a:cubicBezTo>
                      <a:cubicBezTo>
                        <a:pt x="2432" y="44165"/>
                        <a:pt x="1" y="44165"/>
                        <a:pt x="1" y="40791"/>
                      </a:cubicBezTo>
                      <a:cubicBezTo>
                        <a:pt x="1" y="37387"/>
                        <a:pt x="2432" y="37387"/>
                        <a:pt x="2432" y="33982"/>
                      </a:cubicBezTo>
                      <a:cubicBezTo>
                        <a:pt x="2432" y="30578"/>
                        <a:pt x="1" y="30578"/>
                        <a:pt x="1" y="27204"/>
                      </a:cubicBezTo>
                      <a:cubicBezTo>
                        <a:pt x="1" y="23769"/>
                        <a:pt x="2432" y="23769"/>
                        <a:pt x="2432" y="20396"/>
                      </a:cubicBezTo>
                      <a:cubicBezTo>
                        <a:pt x="2432" y="16961"/>
                        <a:pt x="1" y="16961"/>
                        <a:pt x="1" y="13587"/>
                      </a:cubicBezTo>
                      <a:cubicBezTo>
                        <a:pt x="1" y="10183"/>
                        <a:pt x="2432" y="10183"/>
                        <a:pt x="2432" y="6778"/>
                      </a:cubicBezTo>
                      <a:cubicBezTo>
                        <a:pt x="2432" y="3374"/>
                        <a:pt x="1" y="3374"/>
                        <a:pt x="1" y="0"/>
                      </a:cubicBezTo>
                    </a:path>
                  </a:pathLst>
                </a:custGeom>
                <a:no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6"/>
                <p:cNvSpPr/>
                <p:nvPr/>
              </p:nvSpPr>
              <p:spPr>
                <a:xfrm>
                  <a:off x="386225" y="3103175"/>
                  <a:ext cx="60800" cy="2040325"/>
                </a:xfrm>
                <a:custGeom>
                  <a:rect b="b" l="l" r="r" t="t"/>
                  <a:pathLst>
                    <a:path extrusionOk="0" fill="none" h="81613" w="2432">
                      <a:moveTo>
                        <a:pt x="0" y="81612"/>
                      </a:moveTo>
                      <a:cubicBezTo>
                        <a:pt x="0" y="78178"/>
                        <a:pt x="2432" y="78178"/>
                        <a:pt x="2432" y="74804"/>
                      </a:cubicBezTo>
                      <a:cubicBezTo>
                        <a:pt x="2432" y="71369"/>
                        <a:pt x="0" y="71369"/>
                        <a:pt x="0" y="67995"/>
                      </a:cubicBezTo>
                      <a:cubicBezTo>
                        <a:pt x="0" y="64591"/>
                        <a:pt x="2432" y="64591"/>
                        <a:pt x="2432" y="61186"/>
                      </a:cubicBezTo>
                      <a:cubicBezTo>
                        <a:pt x="2432" y="57782"/>
                        <a:pt x="0" y="57782"/>
                        <a:pt x="0" y="54408"/>
                      </a:cubicBezTo>
                      <a:cubicBezTo>
                        <a:pt x="0" y="50974"/>
                        <a:pt x="2432" y="50974"/>
                        <a:pt x="2432" y="47600"/>
                      </a:cubicBezTo>
                      <a:cubicBezTo>
                        <a:pt x="2432" y="44165"/>
                        <a:pt x="0" y="44165"/>
                        <a:pt x="0" y="40791"/>
                      </a:cubicBezTo>
                      <a:cubicBezTo>
                        <a:pt x="0" y="37387"/>
                        <a:pt x="2432" y="37387"/>
                        <a:pt x="2432" y="33982"/>
                      </a:cubicBezTo>
                      <a:cubicBezTo>
                        <a:pt x="2432" y="30578"/>
                        <a:pt x="0" y="30578"/>
                        <a:pt x="0" y="27204"/>
                      </a:cubicBezTo>
                      <a:cubicBezTo>
                        <a:pt x="0" y="23769"/>
                        <a:pt x="2432" y="23769"/>
                        <a:pt x="2432" y="20396"/>
                      </a:cubicBezTo>
                      <a:cubicBezTo>
                        <a:pt x="2432" y="16961"/>
                        <a:pt x="0" y="16961"/>
                        <a:pt x="0" y="13587"/>
                      </a:cubicBezTo>
                      <a:cubicBezTo>
                        <a:pt x="0" y="10183"/>
                        <a:pt x="2432" y="10183"/>
                        <a:pt x="2432" y="6778"/>
                      </a:cubicBezTo>
                      <a:cubicBezTo>
                        <a:pt x="2432" y="3374"/>
                        <a:pt x="0" y="3374"/>
                        <a:pt x="0" y="0"/>
                      </a:cubicBezTo>
                    </a:path>
                  </a:pathLst>
                </a:custGeom>
                <a:no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1" name="Google Shape;991;p16"/>
            <p:cNvSpPr/>
            <p:nvPr/>
          </p:nvSpPr>
          <p:spPr>
            <a:xfrm>
              <a:off x="5778275" y="545225"/>
              <a:ext cx="2746275" cy="183175"/>
            </a:xfrm>
            <a:custGeom>
              <a:rect b="b" l="l" r="r" t="t"/>
              <a:pathLst>
                <a:path extrusionOk="0" h="7327" w="109851">
                  <a:moveTo>
                    <a:pt x="1" y="1"/>
                  </a:moveTo>
                  <a:lnTo>
                    <a:pt x="1" y="7326"/>
                  </a:lnTo>
                  <a:lnTo>
                    <a:pt x="109851" y="7326"/>
                  </a:lnTo>
                  <a:lnTo>
                    <a:pt x="109851" y="1"/>
                  </a:ln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6"/>
            <p:cNvSpPr/>
            <p:nvPr/>
          </p:nvSpPr>
          <p:spPr>
            <a:xfrm>
              <a:off x="5783600" y="789150"/>
              <a:ext cx="244700" cy="244725"/>
            </a:xfrm>
            <a:custGeom>
              <a:rect b="b" l="l" r="r" t="t"/>
              <a:pathLst>
                <a:path extrusionOk="0" h="9789" w="9788">
                  <a:moveTo>
                    <a:pt x="1" y="1"/>
                  </a:moveTo>
                  <a:lnTo>
                    <a:pt x="1" y="9788"/>
                  </a:lnTo>
                  <a:lnTo>
                    <a:pt x="9788" y="9788"/>
                  </a:lnTo>
                  <a:lnTo>
                    <a:pt x="97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 name="Google Shape;993;p16"/>
            <p:cNvGrpSpPr/>
            <p:nvPr/>
          </p:nvGrpSpPr>
          <p:grpSpPr>
            <a:xfrm>
              <a:off x="7462200" y="12550"/>
              <a:ext cx="386050" cy="1668750"/>
              <a:chOff x="7496975" y="3413500"/>
              <a:chExt cx="386050" cy="1668750"/>
            </a:xfrm>
          </p:grpSpPr>
          <p:sp>
            <p:nvSpPr>
              <p:cNvPr id="994" name="Google Shape;994;p16"/>
              <p:cNvSpPr/>
              <p:nvPr/>
            </p:nvSpPr>
            <p:spPr>
              <a:xfrm>
                <a:off x="7496975" y="4637675"/>
                <a:ext cx="36500" cy="36500"/>
              </a:xfrm>
              <a:custGeom>
                <a:rect b="b" l="l" r="r" t="t"/>
                <a:pathLst>
                  <a:path extrusionOk="0" h="1460" w="1460">
                    <a:moveTo>
                      <a:pt x="730" y="1"/>
                    </a:moveTo>
                    <a:cubicBezTo>
                      <a:pt x="305" y="1"/>
                      <a:pt x="1" y="335"/>
                      <a:pt x="1" y="730"/>
                    </a:cubicBezTo>
                    <a:cubicBezTo>
                      <a:pt x="1" y="1156"/>
                      <a:pt x="335" y="1460"/>
                      <a:pt x="730" y="1460"/>
                    </a:cubicBezTo>
                    <a:cubicBezTo>
                      <a:pt x="1156" y="146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6"/>
              <p:cNvSpPr/>
              <p:nvPr/>
            </p:nvSpPr>
            <p:spPr>
              <a:xfrm>
                <a:off x="7496975" y="4434800"/>
                <a:ext cx="36500" cy="35725"/>
              </a:xfrm>
              <a:custGeom>
                <a:rect b="b" l="l" r="r" t="t"/>
                <a:pathLst>
                  <a:path extrusionOk="0" h="1429" w="1460">
                    <a:moveTo>
                      <a:pt x="730" y="0"/>
                    </a:moveTo>
                    <a:cubicBezTo>
                      <a:pt x="305" y="0"/>
                      <a:pt x="1" y="304"/>
                      <a:pt x="1" y="699"/>
                    </a:cubicBezTo>
                    <a:cubicBezTo>
                      <a:pt x="1" y="1125"/>
                      <a:pt x="335" y="1429"/>
                      <a:pt x="730" y="1429"/>
                    </a:cubicBezTo>
                    <a:cubicBezTo>
                      <a:pt x="1156" y="1429"/>
                      <a:pt x="1460" y="1095"/>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6"/>
              <p:cNvSpPr/>
              <p:nvPr/>
            </p:nvSpPr>
            <p:spPr>
              <a:xfrm>
                <a:off x="7496975" y="4230375"/>
                <a:ext cx="36500" cy="35750"/>
              </a:xfrm>
              <a:custGeom>
                <a:rect b="b" l="l" r="r" t="t"/>
                <a:pathLst>
                  <a:path extrusionOk="0" h="1430" w="1460">
                    <a:moveTo>
                      <a:pt x="730" y="1"/>
                    </a:moveTo>
                    <a:cubicBezTo>
                      <a:pt x="305" y="1"/>
                      <a:pt x="1" y="305"/>
                      <a:pt x="1" y="730"/>
                    </a:cubicBezTo>
                    <a:cubicBezTo>
                      <a:pt x="1" y="1126"/>
                      <a:pt x="335" y="1430"/>
                      <a:pt x="730" y="1430"/>
                    </a:cubicBezTo>
                    <a:cubicBezTo>
                      <a:pt x="1156" y="143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6"/>
              <p:cNvSpPr/>
              <p:nvPr/>
            </p:nvSpPr>
            <p:spPr>
              <a:xfrm>
                <a:off x="7496975" y="4025975"/>
                <a:ext cx="36500" cy="36500"/>
              </a:xfrm>
              <a:custGeom>
                <a:rect b="b" l="l" r="r" t="t"/>
                <a:pathLst>
                  <a:path extrusionOk="0" h="1460" w="1460">
                    <a:moveTo>
                      <a:pt x="730" y="0"/>
                    </a:moveTo>
                    <a:cubicBezTo>
                      <a:pt x="305" y="0"/>
                      <a:pt x="1" y="304"/>
                      <a:pt x="1" y="730"/>
                    </a:cubicBezTo>
                    <a:cubicBezTo>
                      <a:pt x="1" y="1156"/>
                      <a:pt x="335" y="1459"/>
                      <a:pt x="730" y="1459"/>
                    </a:cubicBezTo>
                    <a:cubicBezTo>
                      <a:pt x="1156" y="145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6"/>
              <p:cNvSpPr/>
              <p:nvPr/>
            </p:nvSpPr>
            <p:spPr>
              <a:xfrm>
                <a:off x="7496975" y="3821575"/>
                <a:ext cx="36500" cy="36500"/>
              </a:xfrm>
              <a:custGeom>
                <a:rect b="b" l="l" r="r" t="t"/>
                <a:pathLst>
                  <a:path extrusionOk="0" h="1460" w="1460">
                    <a:moveTo>
                      <a:pt x="730" y="0"/>
                    </a:moveTo>
                    <a:cubicBezTo>
                      <a:pt x="305" y="0"/>
                      <a:pt x="1" y="365"/>
                      <a:pt x="1" y="730"/>
                    </a:cubicBezTo>
                    <a:cubicBezTo>
                      <a:pt x="1" y="1155"/>
                      <a:pt x="335" y="1459"/>
                      <a:pt x="730" y="1459"/>
                    </a:cubicBezTo>
                    <a:cubicBezTo>
                      <a:pt x="1156" y="1459"/>
                      <a:pt x="1460" y="1094"/>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6"/>
              <p:cNvSpPr/>
              <p:nvPr/>
            </p:nvSpPr>
            <p:spPr>
              <a:xfrm>
                <a:off x="7671750" y="4637675"/>
                <a:ext cx="36500" cy="36500"/>
              </a:xfrm>
              <a:custGeom>
                <a:rect b="b" l="l" r="r" t="t"/>
                <a:pathLst>
                  <a:path extrusionOk="0" h="1460" w="1460">
                    <a:moveTo>
                      <a:pt x="730" y="1"/>
                    </a:moveTo>
                    <a:cubicBezTo>
                      <a:pt x="335" y="1"/>
                      <a:pt x="1" y="335"/>
                      <a:pt x="1" y="730"/>
                    </a:cubicBezTo>
                    <a:cubicBezTo>
                      <a:pt x="1" y="1156"/>
                      <a:pt x="335" y="1460"/>
                      <a:pt x="730" y="1460"/>
                    </a:cubicBezTo>
                    <a:cubicBezTo>
                      <a:pt x="1156" y="146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6"/>
              <p:cNvSpPr/>
              <p:nvPr/>
            </p:nvSpPr>
            <p:spPr>
              <a:xfrm>
                <a:off x="7671750" y="4434800"/>
                <a:ext cx="36500" cy="35725"/>
              </a:xfrm>
              <a:custGeom>
                <a:rect b="b" l="l" r="r" t="t"/>
                <a:pathLst>
                  <a:path extrusionOk="0" h="1429" w="1460">
                    <a:moveTo>
                      <a:pt x="730" y="0"/>
                    </a:moveTo>
                    <a:cubicBezTo>
                      <a:pt x="335" y="0"/>
                      <a:pt x="1" y="304"/>
                      <a:pt x="1" y="699"/>
                    </a:cubicBezTo>
                    <a:cubicBezTo>
                      <a:pt x="1" y="1125"/>
                      <a:pt x="335" y="1429"/>
                      <a:pt x="730" y="1429"/>
                    </a:cubicBezTo>
                    <a:cubicBezTo>
                      <a:pt x="1156" y="1429"/>
                      <a:pt x="1460" y="1095"/>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6"/>
              <p:cNvSpPr/>
              <p:nvPr/>
            </p:nvSpPr>
            <p:spPr>
              <a:xfrm>
                <a:off x="7671750" y="4230375"/>
                <a:ext cx="36500" cy="35750"/>
              </a:xfrm>
              <a:custGeom>
                <a:rect b="b" l="l" r="r" t="t"/>
                <a:pathLst>
                  <a:path extrusionOk="0" h="1430" w="1460">
                    <a:moveTo>
                      <a:pt x="730" y="1"/>
                    </a:moveTo>
                    <a:cubicBezTo>
                      <a:pt x="335" y="1"/>
                      <a:pt x="1" y="305"/>
                      <a:pt x="1" y="730"/>
                    </a:cubicBezTo>
                    <a:cubicBezTo>
                      <a:pt x="1" y="1126"/>
                      <a:pt x="335" y="1430"/>
                      <a:pt x="730" y="1430"/>
                    </a:cubicBezTo>
                    <a:cubicBezTo>
                      <a:pt x="1156" y="143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6"/>
              <p:cNvSpPr/>
              <p:nvPr/>
            </p:nvSpPr>
            <p:spPr>
              <a:xfrm>
                <a:off x="7671750" y="4025975"/>
                <a:ext cx="36500" cy="36500"/>
              </a:xfrm>
              <a:custGeom>
                <a:rect b="b" l="l" r="r" t="t"/>
                <a:pathLst>
                  <a:path extrusionOk="0" h="1460" w="1460">
                    <a:moveTo>
                      <a:pt x="730" y="0"/>
                    </a:moveTo>
                    <a:cubicBezTo>
                      <a:pt x="335" y="0"/>
                      <a:pt x="1" y="304"/>
                      <a:pt x="1" y="730"/>
                    </a:cubicBezTo>
                    <a:cubicBezTo>
                      <a:pt x="1" y="1156"/>
                      <a:pt x="335" y="1459"/>
                      <a:pt x="730" y="1459"/>
                    </a:cubicBezTo>
                    <a:cubicBezTo>
                      <a:pt x="1156" y="145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6"/>
              <p:cNvSpPr/>
              <p:nvPr/>
            </p:nvSpPr>
            <p:spPr>
              <a:xfrm>
                <a:off x="7671750" y="3821575"/>
                <a:ext cx="36500" cy="36500"/>
              </a:xfrm>
              <a:custGeom>
                <a:rect b="b" l="l" r="r" t="t"/>
                <a:pathLst>
                  <a:path extrusionOk="0" h="1460" w="1460">
                    <a:moveTo>
                      <a:pt x="730" y="0"/>
                    </a:moveTo>
                    <a:cubicBezTo>
                      <a:pt x="335" y="0"/>
                      <a:pt x="1" y="365"/>
                      <a:pt x="1" y="730"/>
                    </a:cubicBezTo>
                    <a:cubicBezTo>
                      <a:pt x="1" y="1155"/>
                      <a:pt x="335" y="1459"/>
                      <a:pt x="730" y="1459"/>
                    </a:cubicBezTo>
                    <a:cubicBezTo>
                      <a:pt x="1156" y="1459"/>
                      <a:pt x="1460" y="1094"/>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6"/>
              <p:cNvSpPr/>
              <p:nvPr/>
            </p:nvSpPr>
            <p:spPr>
              <a:xfrm>
                <a:off x="7846525" y="4637675"/>
                <a:ext cx="36500" cy="36500"/>
              </a:xfrm>
              <a:custGeom>
                <a:rect b="b" l="l" r="r" t="t"/>
                <a:pathLst>
                  <a:path extrusionOk="0" h="1460" w="1460">
                    <a:moveTo>
                      <a:pt x="730" y="1"/>
                    </a:moveTo>
                    <a:cubicBezTo>
                      <a:pt x="335" y="1"/>
                      <a:pt x="31" y="335"/>
                      <a:pt x="1" y="730"/>
                    </a:cubicBezTo>
                    <a:cubicBezTo>
                      <a:pt x="1" y="1156"/>
                      <a:pt x="335" y="1460"/>
                      <a:pt x="730" y="1460"/>
                    </a:cubicBezTo>
                    <a:cubicBezTo>
                      <a:pt x="1156" y="146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6"/>
              <p:cNvSpPr/>
              <p:nvPr/>
            </p:nvSpPr>
            <p:spPr>
              <a:xfrm>
                <a:off x="7846525" y="4434800"/>
                <a:ext cx="36500" cy="35725"/>
              </a:xfrm>
              <a:custGeom>
                <a:rect b="b" l="l" r="r" t="t"/>
                <a:pathLst>
                  <a:path extrusionOk="0" h="1429" w="1460">
                    <a:moveTo>
                      <a:pt x="730" y="0"/>
                    </a:moveTo>
                    <a:cubicBezTo>
                      <a:pt x="335" y="0"/>
                      <a:pt x="31" y="304"/>
                      <a:pt x="1" y="699"/>
                    </a:cubicBezTo>
                    <a:cubicBezTo>
                      <a:pt x="1" y="1125"/>
                      <a:pt x="335" y="1429"/>
                      <a:pt x="730" y="1429"/>
                    </a:cubicBezTo>
                    <a:cubicBezTo>
                      <a:pt x="1156" y="1429"/>
                      <a:pt x="1460" y="1095"/>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6"/>
              <p:cNvSpPr/>
              <p:nvPr/>
            </p:nvSpPr>
            <p:spPr>
              <a:xfrm>
                <a:off x="7846525" y="4230375"/>
                <a:ext cx="36500" cy="35750"/>
              </a:xfrm>
              <a:custGeom>
                <a:rect b="b" l="l" r="r" t="t"/>
                <a:pathLst>
                  <a:path extrusionOk="0" h="1430" w="1460">
                    <a:moveTo>
                      <a:pt x="730" y="1"/>
                    </a:moveTo>
                    <a:cubicBezTo>
                      <a:pt x="335" y="1"/>
                      <a:pt x="31" y="305"/>
                      <a:pt x="1" y="730"/>
                    </a:cubicBezTo>
                    <a:cubicBezTo>
                      <a:pt x="1" y="1126"/>
                      <a:pt x="335" y="1430"/>
                      <a:pt x="730" y="1430"/>
                    </a:cubicBezTo>
                    <a:cubicBezTo>
                      <a:pt x="1156" y="143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6"/>
              <p:cNvSpPr/>
              <p:nvPr/>
            </p:nvSpPr>
            <p:spPr>
              <a:xfrm>
                <a:off x="7846525" y="4025975"/>
                <a:ext cx="36500" cy="36500"/>
              </a:xfrm>
              <a:custGeom>
                <a:rect b="b" l="l" r="r" t="t"/>
                <a:pathLst>
                  <a:path extrusionOk="0" h="1460" w="1460">
                    <a:moveTo>
                      <a:pt x="730" y="0"/>
                    </a:moveTo>
                    <a:cubicBezTo>
                      <a:pt x="335" y="0"/>
                      <a:pt x="31" y="304"/>
                      <a:pt x="1" y="730"/>
                    </a:cubicBezTo>
                    <a:cubicBezTo>
                      <a:pt x="1" y="1156"/>
                      <a:pt x="335" y="1459"/>
                      <a:pt x="730" y="1459"/>
                    </a:cubicBezTo>
                    <a:cubicBezTo>
                      <a:pt x="1156" y="145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6"/>
              <p:cNvSpPr/>
              <p:nvPr/>
            </p:nvSpPr>
            <p:spPr>
              <a:xfrm>
                <a:off x="7496975" y="5046500"/>
                <a:ext cx="36500" cy="35750"/>
              </a:xfrm>
              <a:custGeom>
                <a:rect b="b" l="l" r="r" t="t"/>
                <a:pathLst>
                  <a:path extrusionOk="0" h="1430" w="1460">
                    <a:moveTo>
                      <a:pt x="730" y="1"/>
                    </a:moveTo>
                    <a:cubicBezTo>
                      <a:pt x="305" y="1"/>
                      <a:pt x="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6"/>
              <p:cNvSpPr/>
              <p:nvPr/>
            </p:nvSpPr>
            <p:spPr>
              <a:xfrm>
                <a:off x="7496975" y="4842100"/>
                <a:ext cx="36500" cy="35750"/>
              </a:xfrm>
              <a:custGeom>
                <a:rect b="b" l="l" r="r" t="t"/>
                <a:pathLst>
                  <a:path extrusionOk="0" h="1430" w="1460">
                    <a:moveTo>
                      <a:pt x="730" y="0"/>
                    </a:moveTo>
                    <a:cubicBezTo>
                      <a:pt x="305" y="0"/>
                      <a:pt x="1" y="335"/>
                      <a:pt x="1" y="730"/>
                    </a:cubicBezTo>
                    <a:cubicBezTo>
                      <a:pt x="1" y="1125"/>
                      <a:pt x="335" y="1429"/>
                      <a:pt x="730" y="1429"/>
                    </a:cubicBezTo>
                    <a:cubicBezTo>
                      <a:pt x="1156" y="142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6"/>
              <p:cNvSpPr/>
              <p:nvPr/>
            </p:nvSpPr>
            <p:spPr>
              <a:xfrm>
                <a:off x="7671750" y="5046500"/>
                <a:ext cx="36500" cy="35750"/>
              </a:xfrm>
              <a:custGeom>
                <a:rect b="b" l="l" r="r" t="t"/>
                <a:pathLst>
                  <a:path extrusionOk="0" h="1430" w="1460">
                    <a:moveTo>
                      <a:pt x="730" y="1"/>
                    </a:moveTo>
                    <a:cubicBezTo>
                      <a:pt x="335" y="1"/>
                      <a:pt x="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6"/>
              <p:cNvSpPr/>
              <p:nvPr/>
            </p:nvSpPr>
            <p:spPr>
              <a:xfrm>
                <a:off x="7671750" y="4842100"/>
                <a:ext cx="36500" cy="35750"/>
              </a:xfrm>
              <a:custGeom>
                <a:rect b="b" l="l" r="r" t="t"/>
                <a:pathLst>
                  <a:path extrusionOk="0" h="1430" w="1460">
                    <a:moveTo>
                      <a:pt x="730" y="0"/>
                    </a:moveTo>
                    <a:cubicBezTo>
                      <a:pt x="335" y="0"/>
                      <a:pt x="1" y="335"/>
                      <a:pt x="1" y="730"/>
                    </a:cubicBezTo>
                    <a:cubicBezTo>
                      <a:pt x="1" y="1125"/>
                      <a:pt x="335" y="1429"/>
                      <a:pt x="730" y="1429"/>
                    </a:cubicBezTo>
                    <a:cubicBezTo>
                      <a:pt x="1156" y="142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6"/>
              <p:cNvSpPr/>
              <p:nvPr/>
            </p:nvSpPr>
            <p:spPr>
              <a:xfrm>
                <a:off x="7846525" y="5046500"/>
                <a:ext cx="36500" cy="35750"/>
              </a:xfrm>
              <a:custGeom>
                <a:rect b="b" l="l" r="r" t="t"/>
                <a:pathLst>
                  <a:path extrusionOk="0" h="1430" w="1460">
                    <a:moveTo>
                      <a:pt x="730" y="1"/>
                    </a:moveTo>
                    <a:cubicBezTo>
                      <a:pt x="335" y="1"/>
                      <a:pt x="3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6"/>
              <p:cNvSpPr/>
              <p:nvPr/>
            </p:nvSpPr>
            <p:spPr>
              <a:xfrm>
                <a:off x="7846525" y="4842100"/>
                <a:ext cx="36500" cy="35750"/>
              </a:xfrm>
              <a:custGeom>
                <a:rect b="b" l="l" r="r" t="t"/>
                <a:pathLst>
                  <a:path extrusionOk="0" h="1430" w="1460">
                    <a:moveTo>
                      <a:pt x="730" y="0"/>
                    </a:moveTo>
                    <a:cubicBezTo>
                      <a:pt x="335" y="0"/>
                      <a:pt x="31" y="335"/>
                      <a:pt x="1" y="730"/>
                    </a:cubicBezTo>
                    <a:cubicBezTo>
                      <a:pt x="1" y="1125"/>
                      <a:pt x="335" y="1429"/>
                      <a:pt x="730" y="1429"/>
                    </a:cubicBezTo>
                    <a:cubicBezTo>
                      <a:pt x="1156" y="142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6"/>
              <p:cNvSpPr/>
              <p:nvPr/>
            </p:nvSpPr>
            <p:spPr>
              <a:xfrm>
                <a:off x="7846525" y="3821575"/>
                <a:ext cx="36500" cy="36500"/>
              </a:xfrm>
              <a:custGeom>
                <a:rect b="b" l="l" r="r" t="t"/>
                <a:pathLst>
                  <a:path extrusionOk="0" h="1460" w="1460">
                    <a:moveTo>
                      <a:pt x="730" y="0"/>
                    </a:moveTo>
                    <a:cubicBezTo>
                      <a:pt x="335" y="0"/>
                      <a:pt x="31" y="365"/>
                      <a:pt x="1" y="730"/>
                    </a:cubicBezTo>
                    <a:cubicBezTo>
                      <a:pt x="1" y="1155"/>
                      <a:pt x="335" y="1459"/>
                      <a:pt x="730" y="1459"/>
                    </a:cubicBezTo>
                    <a:cubicBezTo>
                      <a:pt x="1156" y="1459"/>
                      <a:pt x="1460" y="1094"/>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6"/>
              <p:cNvSpPr/>
              <p:nvPr/>
            </p:nvSpPr>
            <p:spPr>
              <a:xfrm>
                <a:off x="7496975" y="3617925"/>
                <a:ext cx="36500" cy="35725"/>
              </a:xfrm>
              <a:custGeom>
                <a:rect b="b" l="l" r="r" t="t"/>
                <a:pathLst>
                  <a:path extrusionOk="0" h="1429" w="1460">
                    <a:moveTo>
                      <a:pt x="730" y="0"/>
                    </a:moveTo>
                    <a:cubicBezTo>
                      <a:pt x="305" y="0"/>
                      <a:pt x="1" y="334"/>
                      <a:pt x="1" y="699"/>
                    </a:cubicBezTo>
                    <a:cubicBezTo>
                      <a:pt x="1" y="1125"/>
                      <a:pt x="335" y="1429"/>
                      <a:pt x="730" y="1429"/>
                    </a:cubicBezTo>
                    <a:cubicBezTo>
                      <a:pt x="1156" y="1429"/>
                      <a:pt x="1460" y="1094"/>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6"/>
              <p:cNvSpPr/>
              <p:nvPr/>
            </p:nvSpPr>
            <p:spPr>
              <a:xfrm>
                <a:off x="7496975" y="3413500"/>
                <a:ext cx="36500" cy="35750"/>
              </a:xfrm>
              <a:custGeom>
                <a:rect b="b" l="l" r="r" t="t"/>
                <a:pathLst>
                  <a:path extrusionOk="0" h="1430" w="1460">
                    <a:moveTo>
                      <a:pt x="730" y="1"/>
                    </a:moveTo>
                    <a:cubicBezTo>
                      <a:pt x="305" y="1"/>
                      <a:pt x="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6"/>
              <p:cNvSpPr/>
              <p:nvPr/>
            </p:nvSpPr>
            <p:spPr>
              <a:xfrm>
                <a:off x="7671750" y="3617925"/>
                <a:ext cx="36500" cy="35725"/>
              </a:xfrm>
              <a:custGeom>
                <a:rect b="b" l="l" r="r" t="t"/>
                <a:pathLst>
                  <a:path extrusionOk="0" h="1429" w="1460">
                    <a:moveTo>
                      <a:pt x="730" y="0"/>
                    </a:moveTo>
                    <a:cubicBezTo>
                      <a:pt x="335" y="0"/>
                      <a:pt x="1" y="334"/>
                      <a:pt x="1" y="699"/>
                    </a:cubicBezTo>
                    <a:cubicBezTo>
                      <a:pt x="1" y="1125"/>
                      <a:pt x="335" y="1429"/>
                      <a:pt x="730" y="1429"/>
                    </a:cubicBezTo>
                    <a:cubicBezTo>
                      <a:pt x="1156" y="1429"/>
                      <a:pt x="1460" y="1094"/>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6"/>
              <p:cNvSpPr/>
              <p:nvPr/>
            </p:nvSpPr>
            <p:spPr>
              <a:xfrm>
                <a:off x="7671750" y="3413500"/>
                <a:ext cx="36500" cy="35750"/>
              </a:xfrm>
              <a:custGeom>
                <a:rect b="b" l="l" r="r" t="t"/>
                <a:pathLst>
                  <a:path extrusionOk="0" h="1430" w="1460">
                    <a:moveTo>
                      <a:pt x="730" y="1"/>
                    </a:moveTo>
                    <a:cubicBezTo>
                      <a:pt x="335" y="1"/>
                      <a:pt x="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6"/>
              <p:cNvSpPr/>
              <p:nvPr/>
            </p:nvSpPr>
            <p:spPr>
              <a:xfrm>
                <a:off x="7846525" y="3617925"/>
                <a:ext cx="36500" cy="35725"/>
              </a:xfrm>
              <a:custGeom>
                <a:rect b="b" l="l" r="r" t="t"/>
                <a:pathLst>
                  <a:path extrusionOk="0" h="1429" w="1460">
                    <a:moveTo>
                      <a:pt x="730" y="0"/>
                    </a:moveTo>
                    <a:cubicBezTo>
                      <a:pt x="335" y="0"/>
                      <a:pt x="31" y="334"/>
                      <a:pt x="1" y="699"/>
                    </a:cubicBezTo>
                    <a:cubicBezTo>
                      <a:pt x="1" y="1125"/>
                      <a:pt x="335" y="1429"/>
                      <a:pt x="730" y="1429"/>
                    </a:cubicBezTo>
                    <a:cubicBezTo>
                      <a:pt x="1156" y="1429"/>
                      <a:pt x="1460" y="1094"/>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6"/>
              <p:cNvSpPr/>
              <p:nvPr/>
            </p:nvSpPr>
            <p:spPr>
              <a:xfrm>
                <a:off x="7846525" y="3413500"/>
                <a:ext cx="36500" cy="35750"/>
              </a:xfrm>
              <a:custGeom>
                <a:rect b="b" l="l" r="r" t="t"/>
                <a:pathLst>
                  <a:path extrusionOk="0" h="1430" w="1460">
                    <a:moveTo>
                      <a:pt x="730" y="1"/>
                    </a:moveTo>
                    <a:cubicBezTo>
                      <a:pt x="335" y="1"/>
                      <a:pt x="3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1" name="Google Shape;1021;p16"/>
            <p:cNvSpPr/>
            <p:nvPr/>
          </p:nvSpPr>
          <p:spPr>
            <a:xfrm>
              <a:off x="8048075" y="1083250"/>
              <a:ext cx="747000" cy="746225"/>
            </a:xfrm>
            <a:custGeom>
              <a:rect b="b" l="l" r="r" t="t"/>
              <a:pathLst>
                <a:path extrusionOk="0" h="29849" w="29880">
                  <a:moveTo>
                    <a:pt x="5107" y="0"/>
                  </a:moveTo>
                  <a:lnTo>
                    <a:pt x="1" y="5076"/>
                  </a:lnTo>
                  <a:lnTo>
                    <a:pt x="9849" y="14924"/>
                  </a:lnTo>
                  <a:lnTo>
                    <a:pt x="1" y="24742"/>
                  </a:lnTo>
                  <a:lnTo>
                    <a:pt x="5107" y="29849"/>
                  </a:lnTo>
                  <a:lnTo>
                    <a:pt x="14955" y="20000"/>
                  </a:lnTo>
                  <a:lnTo>
                    <a:pt x="24773" y="29849"/>
                  </a:lnTo>
                  <a:lnTo>
                    <a:pt x="29880" y="24773"/>
                  </a:lnTo>
                  <a:lnTo>
                    <a:pt x="20032" y="14924"/>
                  </a:lnTo>
                  <a:lnTo>
                    <a:pt x="29880" y="5076"/>
                  </a:lnTo>
                  <a:lnTo>
                    <a:pt x="24773" y="0"/>
                  </a:lnTo>
                  <a:lnTo>
                    <a:pt x="14955" y="9818"/>
                  </a:lnTo>
                  <a:lnTo>
                    <a:pt x="51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 name="Google Shape;1022;p16"/>
          <p:cNvSpPr txBox="1"/>
          <p:nvPr>
            <p:ph type="title"/>
          </p:nvPr>
        </p:nvSpPr>
        <p:spPr>
          <a:xfrm>
            <a:off x="2751831" y="2550140"/>
            <a:ext cx="36408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23" name="Google Shape;1023;p16"/>
          <p:cNvSpPr txBox="1"/>
          <p:nvPr>
            <p:ph hasCustomPrompt="1" idx="2" type="title"/>
          </p:nvPr>
        </p:nvSpPr>
        <p:spPr>
          <a:xfrm>
            <a:off x="3977700" y="1210051"/>
            <a:ext cx="1188600" cy="1188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72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24" name="Google Shape;1024;p16"/>
          <p:cNvSpPr txBox="1"/>
          <p:nvPr>
            <p:ph idx="1" type="subTitle"/>
          </p:nvPr>
        </p:nvSpPr>
        <p:spPr>
          <a:xfrm>
            <a:off x="3133500" y="3404435"/>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1025" name="Shape 1025"/>
        <p:cNvGrpSpPr/>
        <p:nvPr/>
      </p:nvGrpSpPr>
      <p:grpSpPr>
        <a:xfrm>
          <a:off x="0" y="0"/>
          <a:ext cx="0" cy="0"/>
          <a:chOff x="0" y="0"/>
          <a:chExt cx="0" cy="0"/>
        </a:xfrm>
      </p:grpSpPr>
      <p:sp>
        <p:nvSpPr>
          <p:cNvPr id="1026" name="Google Shape;1026;p17"/>
          <p:cNvSpPr txBox="1"/>
          <p:nvPr>
            <p:ph type="title"/>
          </p:nvPr>
        </p:nvSpPr>
        <p:spPr>
          <a:xfrm>
            <a:off x="722325" y="1131875"/>
            <a:ext cx="3598500" cy="1882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7" name="Google Shape;1027;p17"/>
          <p:cNvSpPr txBox="1"/>
          <p:nvPr>
            <p:ph idx="1" type="subTitle"/>
          </p:nvPr>
        </p:nvSpPr>
        <p:spPr>
          <a:xfrm>
            <a:off x="722325" y="2987532"/>
            <a:ext cx="2524200" cy="9765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16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028" name="Google Shape;1028;p17"/>
          <p:cNvGrpSpPr/>
          <p:nvPr/>
        </p:nvGrpSpPr>
        <p:grpSpPr>
          <a:xfrm>
            <a:off x="-329275" y="-25900"/>
            <a:ext cx="9477753" cy="5169183"/>
            <a:chOff x="-329275" y="-25900"/>
            <a:chExt cx="9477753" cy="5169183"/>
          </a:xfrm>
        </p:grpSpPr>
        <p:sp>
          <p:nvSpPr>
            <p:cNvPr id="1029" name="Google Shape;1029;p17"/>
            <p:cNvSpPr/>
            <p:nvPr/>
          </p:nvSpPr>
          <p:spPr>
            <a:xfrm flipH="1" rot="-5400000">
              <a:off x="6825025" y="-632650"/>
              <a:ext cx="1716600" cy="29301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7"/>
            <p:cNvSpPr/>
            <p:nvPr/>
          </p:nvSpPr>
          <p:spPr>
            <a:xfrm rot="10800000">
              <a:off x="7840838" y="2930925"/>
              <a:ext cx="1090475" cy="1089700"/>
            </a:xfrm>
            <a:custGeom>
              <a:rect b="b" l="l" r="r" t="t"/>
              <a:pathLst>
                <a:path extrusionOk="0" h="43588" w="43619">
                  <a:moveTo>
                    <a:pt x="21794" y="8572"/>
                  </a:moveTo>
                  <a:cubicBezTo>
                    <a:pt x="29119" y="8572"/>
                    <a:pt x="35047" y="14499"/>
                    <a:pt x="35047" y="21824"/>
                  </a:cubicBezTo>
                  <a:cubicBezTo>
                    <a:pt x="35047" y="29180"/>
                    <a:pt x="29089" y="35107"/>
                    <a:pt x="21794" y="35107"/>
                  </a:cubicBezTo>
                  <a:cubicBezTo>
                    <a:pt x="14469" y="35107"/>
                    <a:pt x="8542" y="29180"/>
                    <a:pt x="8542" y="21824"/>
                  </a:cubicBezTo>
                  <a:cubicBezTo>
                    <a:pt x="8542" y="14499"/>
                    <a:pt x="14469" y="8572"/>
                    <a:pt x="21794" y="8572"/>
                  </a:cubicBezTo>
                  <a:close/>
                  <a:moveTo>
                    <a:pt x="21794" y="0"/>
                  </a:moveTo>
                  <a:cubicBezTo>
                    <a:pt x="9757" y="0"/>
                    <a:pt x="0" y="9757"/>
                    <a:pt x="0" y="21794"/>
                  </a:cubicBezTo>
                  <a:cubicBezTo>
                    <a:pt x="0" y="33831"/>
                    <a:pt x="9757" y="43588"/>
                    <a:pt x="21794" y="43588"/>
                  </a:cubicBezTo>
                  <a:cubicBezTo>
                    <a:pt x="33831" y="43588"/>
                    <a:pt x="43618" y="33892"/>
                    <a:pt x="43618" y="21824"/>
                  </a:cubicBezTo>
                  <a:cubicBezTo>
                    <a:pt x="43618" y="9788"/>
                    <a:pt x="33831" y="0"/>
                    <a:pt x="21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1" name="Google Shape;1031;p17"/>
            <p:cNvGrpSpPr/>
            <p:nvPr/>
          </p:nvGrpSpPr>
          <p:grpSpPr>
            <a:xfrm rot="10800000">
              <a:off x="6980038" y="539988"/>
              <a:ext cx="1277425" cy="569175"/>
              <a:chOff x="4282600" y="755500"/>
              <a:chExt cx="1277425" cy="569175"/>
            </a:xfrm>
          </p:grpSpPr>
          <p:sp>
            <p:nvSpPr>
              <p:cNvPr id="1032" name="Google Shape;1032;p17"/>
              <p:cNvSpPr/>
              <p:nvPr/>
            </p:nvSpPr>
            <p:spPr>
              <a:xfrm>
                <a:off x="5520475" y="1284375"/>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7"/>
              <p:cNvSpPr/>
              <p:nvPr/>
            </p:nvSpPr>
            <p:spPr>
              <a:xfrm>
                <a:off x="5520475" y="1152900"/>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7"/>
              <p:cNvSpPr/>
              <p:nvPr/>
            </p:nvSpPr>
            <p:spPr>
              <a:xfrm>
                <a:off x="5520475" y="1020700"/>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7"/>
              <p:cNvSpPr/>
              <p:nvPr/>
            </p:nvSpPr>
            <p:spPr>
              <a:xfrm>
                <a:off x="5520475" y="887700"/>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7"/>
              <p:cNvSpPr/>
              <p:nvPr/>
            </p:nvSpPr>
            <p:spPr>
              <a:xfrm>
                <a:off x="5520475" y="755500"/>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7"/>
              <p:cNvSpPr/>
              <p:nvPr/>
            </p:nvSpPr>
            <p:spPr>
              <a:xfrm>
                <a:off x="536545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7"/>
              <p:cNvSpPr/>
              <p:nvPr/>
            </p:nvSpPr>
            <p:spPr>
              <a:xfrm>
                <a:off x="536545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7"/>
              <p:cNvSpPr/>
              <p:nvPr/>
            </p:nvSpPr>
            <p:spPr>
              <a:xfrm>
                <a:off x="5365450" y="1020700"/>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7"/>
              <p:cNvSpPr/>
              <p:nvPr/>
            </p:nvSpPr>
            <p:spPr>
              <a:xfrm>
                <a:off x="536545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7"/>
              <p:cNvSpPr/>
              <p:nvPr/>
            </p:nvSpPr>
            <p:spPr>
              <a:xfrm>
                <a:off x="5365450" y="755500"/>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7"/>
              <p:cNvSpPr/>
              <p:nvPr/>
            </p:nvSpPr>
            <p:spPr>
              <a:xfrm>
                <a:off x="5210450" y="1284375"/>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7"/>
              <p:cNvSpPr/>
              <p:nvPr/>
            </p:nvSpPr>
            <p:spPr>
              <a:xfrm>
                <a:off x="5210450" y="1152900"/>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7"/>
              <p:cNvSpPr/>
              <p:nvPr/>
            </p:nvSpPr>
            <p:spPr>
              <a:xfrm>
                <a:off x="5210450" y="1020700"/>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7"/>
              <p:cNvSpPr/>
              <p:nvPr/>
            </p:nvSpPr>
            <p:spPr>
              <a:xfrm>
                <a:off x="5210450" y="887700"/>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7"/>
              <p:cNvSpPr/>
              <p:nvPr/>
            </p:nvSpPr>
            <p:spPr>
              <a:xfrm>
                <a:off x="5210450" y="755500"/>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7"/>
              <p:cNvSpPr/>
              <p:nvPr/>
            </p:nvSpPr>
            <p:spPr>
              <a:xfrm>
                <a:off x="505617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7"/>
              <p:cNvSpPr/>
              <p:nvPr/>
            </p:nvSpPr>
            <p:spPr>
              <a:xfrm>
                <a:off x="505617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7"/>
              <p:cNvSpPr/>
              <p:nvPr/>
            </p:nvSpPr>
            <p:spPr>
              <a:xfrm>
                <a:off x="5056175" y="1020700"/>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7"/>
              <p:cNvSpPr/>
              <p:nvPr/>
            </p:nvSpPr>
            <p:spPr>
              <a:xfrm>
                <a:off x="505617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7"/>
              <p:cNvSpPr/>
              <p:nvPr/>
            </p:nvSpPr>
            <p:spPr>
              <a:xfrm>
                <a:off x="5056175" y="755500"/>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7"/>
              <p:cNvSpPr/>
              <p:nvPr/>
            </p:nvSpPr>
            <p:spPr>
              <a:xfrm>
                <a:off x="4901150"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7"/>
              <p:cNvSpPr/>
              <p:nvPr/>
            </p:nvSpPr>
            <p:spPr>
              <a:xfrm>
                <a:off x="4901150"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7"/>
              <p:cNvSpPr/>
              <p:nvPr/>
            </p:nvSpPr>
            <p:spPr>
              <a:xfrm>
                <a:off x="4901150" y="1020700"/>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7"/>
              <p:cNvSpPr/>
              <p:nvPr/>
            </p:nvSpPr>
            <p:spPr>
              <a:xfrm>
                <a:off x="4901150"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7"/>
              <p:cNvSpPr/>
              <p:nvPr/>
            </p:nvSpPr>
            <p:spPr>
              <a:xfrm>
                <a:off x="4901150"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7"/>
              <p:cNvSpPr/>
              <p:nvPr/>
            </p:nvSpPr>
            <p:spPr>
              <a:xfrm>
                <a:off x="4746150" y="1284375"/>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7"/>
              <p:cNvSpPr/>
              <p:nvPr/>
            </p:nvSpPr>
            <p:spPr>
              <a:xfrm>
                <a:off x="4746150" y="1152900"/>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7"/>
              <p:cNvSpPr/>
              <p:nvPr/>
            </p:nvSpPr>
            <p:spPr>
              <a:xfrm>
                <a:off x="4746150" y="1020700"/>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7"/>
              <p:cNvSpPr/>
              <p:nvPr/>
            </p:nvSpPr>
            <p:spPr>
              <a:xfrm>
                <a:off x="4746150" y="887700"/>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7"/>
              <p:cNvSpPr/>
              <p:nvPr/>
            </p:nvSpPr>
            <p:spPr>
              <a:xfrm>
                <a:off x="4746150" y="755500"/>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7"/>
              <p:cNvSpPr/>
              <p:nvPr/>
            </p:nvSpPr>
            <p:spPr>
              <a:xfrm>
                <a:off x="4591125" y="1284375"/>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7"/>
              <p:cNvSpPr/>
              <p:nvPr/>
            </p:nvSpPr>
            <p:spPr>
              <a:xfrm>
                <a:off x="4591125" y="1152900"/>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7"/>
              <p:cNvSpPr/>
              <p:nvPr/>
            </p:nvSpPr>
            <p:spPr>
              <a:xfrm>
                <a:off x="4591125" y="1020700"/>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7"/>
              <p:cNvSpPr/>
              <p:nvPr/>
            </p:nvSpPr>
            <p:spPr>
              <a:xfrm>
                <a:off x="4591125" y="887700"/>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7"/>
              <p:cNvSpPr/>
              <p:nvPr/>
            </p:nvSpPr>
            <p:spPr>
              <a:xfrm>
                <a:off x="4591125" y="755500"/>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7"/>
              <p:cNvSpPr/>
              <p:nvPr/>
            </p:nvSpPr>
            <p:spPr>
              <a:xfrm>
                <a:off x="443762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7"/>
              <p:cNvSpPr/>
              <p:nvPr/>
            </p:nvSpPr>
            <p:spPr>
              <a:xfrm>
                <a:off x="443762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7"/>
              <p:cNvSpPr/>
              <p:nvPr/>
            </p:nvSpPr>
            <p:spPr>
              <a:xfrm>
                <a:off x="4437625" y="1020700"/>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7"/>
              <p:cNvSpPr/>
              <p:nvPr/>
            </p:nvSpPr>
            <p:spPr>
              <a:xfrm>
                <a:off x="443762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7"/>
              <p:cNvSpPr/>
              <p:nvPr/>
            </p:nvSpPr>
            <p:spPr>
              <a:xfrm>
                <a:off x="4437625"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7"/>
              <p:cNvSpPr/>
              <p:nvPr/>
            </p:nvSpPr>
            <p:spPr>
              <a:xfrm>
                <a:off x="428260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7"/>
              <p:cNvSpPr/>
              <p:nvPr/>
            </p:nvSpPr>
            <p:spPr>
              <a:xfrm>
                <a:off x="428260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7"/>
              <p:cNvSpPr/>
              <p:nvPr/>
            </p:nvSpPr>
            <p:spPr>
              <a:xfrm>
                <a:off x="4282600" y="1020700"/>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7"/>
              <p:cNvSpPr/>
              <p:nvPr/>
            </p:nvSpPr>
            <p:spPr>
              <a:xfrm>
                <a:off x="428260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7"/>
              <p:cNvSpPr/>
              <p:nvPr/>
            </p:nvSpPr>
            <p:spPr>
              <a:xfrm>
                <a:off x="4282600" y="755500"/>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7" name="Google Shape;1077;p17"/>
            <p:cNvSpPr/>
            <p:nvPr/>
          </p:nvSpPr>
          <p:spPr>
            <a:xfrm>
              <a:off x="160100" y="76200"/>
              <a:ext cx="1885325" cy="277375"/>
            </a:xfrm>
            <a:custGeom>
              <a:rect b="b" l="l" r="r" t="t"/>
              <a:pathLst>
                <a:path extrusionOk="0" h="11095" w="75413">
                  <a:moveTo>
                    <a:pt x="0" y="0"/>
                  </a:moveTo>
                  <a:lnTo>
                    <a:pt x="0" y="11094"/>
                  </a:lnTo>
                  <a:lnTo>
                    <a:pt x="75412" y="11094"/>
                  </a:lnTo>
                  <a:lnTo>
                    <a:pt x="754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8" name="Google Shape;1078;p17"/>
            <p:cNvGrpSpPr/>
            <p:nvPr/>
          </p:nvGrpSpPr>
          <p:grpSpPr>
            <a:xfrm>
              <a:off x="-329275" y="2600"/>
              <a:ext cx="1740175" cy="841225"/>
              <a:chOff x="-253075" y="231200"/>
              <a:chExt cx="1740175" cy="841225"/>
            </a:xfrm>
          </p:grpSpPr>
          <p:sp>
            <p:nvSpPr>
              <p:cNvPr id="1079" name="Google Shape;1079;p17"/>
              <p:cNvSpPr/>
              <p:nvPr/>
            </p:nvSpPr>
            <p:spPr>
              <a:xfrm>
                <a:off x="-253075" y="231200"/>
                <a:ext cx="34225" cy="34225"/>
              </a:xfrm>
              <a:custGeom>
                <a:rect b="b" l="l" r="r" t="t"/>
                <a:pathLst>
                  <a:path extrusionOk="0" h="1369" w="1369">
                    <a:moveTo>
                      <a:pt x="700" y="1"/>
                    </a:moveTo>
                    <a:cubicBezTo>
                      <a:pt x="305" y="1"/>
                      <a:pt x="1" y="305"/>
                      <a:pt x="1" y="669"/>
                    </a:cubicBezTo>
                    <a:cubicBezTo>
                      <a:pt x="1" y="1065"/>
                      <a:pt x="305" y="1368"/>
                      <a:pt x="700" y="1368"/>
                    </a:cubicBezTo>
                    <a:cubicBezTo>
                      <a:pt x="1065" y="1368"/>
                      <a:pt x="1368" y="1065"/>
                      <a:pt x="1368" y="669"/>
                    </a:cubicBezTo>
                    <a:cubicBezTo>
                      <a:pt x="1368" y="305"/>
                      <a:pt x="106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7"/>
              <p:cNvSpPr/>
              <p:nvPr/>
            </p:nvSpPr>
            <p:spPr>
              <a:xfrm>
                <a:off x="-63100" y="231200"/>
                <a:ext cx="34225" cy="34225"/>
              </a:xfrm>
              <a:custGeom>
                <a:rect b="b" l="l" r="r" t="t"/>
                <a:pathLst>
                  <a:path extrusionOk="0" h="1369" w="1369">
                    <a:moveTo>
                      <a:pt x="700" y="1"/>
                    </a:moveTo>
                    <a:cubicBezTo>
                      <a:pt x="305" y="1"/>
                      <a:pt x="1" y="305"/>
                      <a:pt x="1" y="669"/>
                    </a:cubicBezTo>
                    <a:cubicBezTo>
                      <a:pt x="1" y="1065"/>
                      <a:pt x="305" y="1368"/>
                      <a:pt x="700" y="1368"/>
                    </a:cubicBezTo>
                    <a:cubicBezTo>
                      <a:pt x="1064" y="1368"/>
                      <a:pt x="1368" y="1065"/>
                      <a:pt x="1368" y="669"/>
                    </a:cubicBezTo>
                    <a:cubicBezTo>
                      <a:pt x="1368" y="305"/>
                      <a:pt x="1064"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7"/>
              <p:cNvSpPr/>
              <p:nvPr/>
            </p:nvSpPr>
            <p:spPr>
              <a:xfrm>
                <a:off x="126125" y="231200"/>
                <a:ext cx="34200" cy="34225"/>
              </a:xfrm>
              <a:custGeom>
                <a:rect b="b" l="l" r="r" t="t"/>
                <a:pathLst>
                  <a:path extrusionOk="0" h="1369" w="1368">
                    <a:moveTo>
                      <a:pt x="699" y="1"/>
                    </a:moveTo>
                    <a:cubicBezTo>
                      <a:pt x="304" y="1"/>
                      <a:pt x="0" y="305"/>
                      <a:pt x="0" y="669"/>
                    </a:cubicBezTo>
                    <a:cubicBezTo>
                      <a:pt x="0" y="1065"/>
                      <a:pt x="304" y="1368"/>
                      <a:pt x="699" y="1368"/>
                    </a:cubicBezTo>
                    <a:cubicBezTo>
                      <a:pt x="1064" y="1368"/>
                      <a:pt x="1368" y="1065"/>
                      <a:pt x="1368" y="669"/>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7"/>
              <p:cNvSpPr/>
              <p:nvPr/>
            </p:nvSpPr>
            <p:spPr>
              <a:xfrm>
                <a:off x="316100" y="231200"/>
                <a:ext cx="34200" cy="34225"/>
              </a:xfrm>
              <a:custGeom>
                <a:rect b="b" l="l" r="r" t="t"/>
                <a:pathLst>
                  <a:path extrusionOk="0" h="1369" w="1368">
                    <a:moveTo>
                      <a:pt x="699" y="1"/>
                    </a:moveTo>
                    <a:cubicBezTo>
                      <a:pt x="304" y="1"/>
                      <a:pt x="0" y="305"/>
                      <a:pt x="0" y="669"/>
                    </a:cubicBezTo>
                    <a:cubicBezTo>
                      <a:pt x="0" y="1065"/>
                      <a:pt x="304" y="1368"/>
                      <a:pt x="699" y="1368"/>
                    </a:cubicBezTo>
                    <a:cubicBezTo>
                      <a:pt x="1064" y="1368"/>
                      <a:pt x="1368" y="1065"/>
                      <a:pt x="1368" y="669"/>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7"/>
              <p:cNvSpPr/>
              <p:nvPr/>
            </p:nvSpPr>
            <p:spPr>
              <a:xfrm>
                <a:off x="505300" y="231200"/>
                <a:ext cx="34225" cy="34225"/>
              </a:xfrm>
              <a:custGeom>
                <a:rect b="b" l="l" r="r" t="t"/>
                <a:pathLst>
                  <a:path extrusionOk="0" h="1369" w="1369">
                    <a:moveTo>
                      <a:pt x="669" y="1"/>
                    </a:moveTo>
                    <a:cubicBezTo>
                      <a:pt x="305" y="1"/>
                      <a:pt x="1" y="305"/>
                      <a:pt x="1" y="669"/>
                    </a:cubicBezTo>
                    <a:cubicBezTo>
                      <a:pt x="1" y="1065"/>
                      <a:pt x="305" y="1368"/>
                      <a:pt x="669" y="1368"/>
                    </a:cubicBezTo>
                    <a:cubicBezTo>
                      <a:pt x="1064" y="1368"/>
                      <a:pt x="1368" y="1065"/>
                      <a:pt x="1368" y="669"/>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7"/>
              <p:cNvSpPr/>
              <p:nvPr/>
            </p:nvSpPr>
            <p:spPr>
              <a:xfrm>
                <a:off x="695275" y="231200"/>
                <a:ext cx="34225" cy="34225"/>
              </a:xfrm>
              <a:custGeom>
                <a:rect b="b" l="l" r="r" t="t"/>
                <a:pathLst>
                  <a:path extrusionOk="0" h="1369" w="1369">
                    <a:moveTo>
                      <a:pt x="669" y="1"/>
                    </a:moveTo>
                    <a:cubicBezTo>
                      <a:pt x="304" y="1"/>
                      <a:pt x="0" y="305"/>
                      <a:pt x="0" y="669"/>
                    </a:cubicBezTo>
                    <a:cubicBezTo>
                      <a:pt x="0" y="1065"/>
                      <a:pt x="304" y="1368"/>
                      <a:pt x="669" y="1368"/>
                    </a:cubicBezTo>
                    <a:cubicBezTo>
                      <a:pt x="1064" y="1368"/>
                      <a:pt x="1368" y="1065"/>
                      <a:pt x="1368" y="669"/>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7"/>
              <p:cNvSpPr/>
              <p:nvPr/>
            </p:nvSpPr>
            <p:spPr>
              <a:xfrm>
                <a:off x="885250" y="231200"/>
                <a:ext cx="34225" cy="34225"/>
              </a:xfrm>
              <a:custGeom>
                <a:rect b="b" l="l" r="r" t="t"/>
                <a:pathLst>
                  <a:path extrusionOk="0" h="1369" w="1369">
                    <a:moveTo>
                      <a:pt x="669" y="1"/>
                    </a:moveTo>
                    <a:cubicBezTo>
                      <a:pt x="304" y="1"/>
                      <a:pt x="0" y="305"/>
                      <a:pt x="0" y="669"/>
                    </a:cubicBezTo>
                    <a:cubicBezTo>
                      <a:pt x="0" y="1065"/>
                      <a:pt x="304" y="1368"/>
                      <a:pt x="669" y="1368"/>
                    </a:cubicBezTo>
                    <a:cubicBezTo>
                      <a:pt x="1064" y="1368"/>
                      <a:pt x="1368" y="1065"/>
                      <a:pt x="1368" y="669"/>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7"/>
              <p:cNvSpPr/>
              <p:nvPr/>
            </p:nvSpPr>
            <p:spPr>
              <a:xfrm>
                <a:off x="1073700" y="231200"/>
                <a:ext cx="34975" cy="34225"/>
              </a:xfrm>
              <a:custGeom>
                <a:rect b="b" l="l" r="r" t="t"/>
                <a:pathLst>
                  <a:path extrusionOk="0" h="1369" w="1399">
                    <a:moveTo>
                      <a:pt x="700" y="1"/>
                    </a:moveTo>
                    <a:cubicBezTo>
                      <a:pt x="335" y="1"/>
                      <a:pt x="1" y="305"/>
                      <a:pt x="1" y="669"/>
                    </a:cubicBezTo>
                    <a:cubicBezTo>
                      <a:pt x="1" y="1065"/>
                      <a:pt x="335" y="1368"/>
                      <a:pt x="700" y="1368"/>
                    </a:cubicBezTo>
                    <a:cubicBezTo>
                      <a:pt x="1095" y="1368"/>
                      <a:pt x="1399" y="1065"/>
                      <a:pt x="1399" y="669"/>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7"/>
              <p:cNvSpPr/>
              <p:nvPr/>
            </p:nvSpPr>
            <p:spPr>
              <a:xfrm>
                <a:off x="1263675" y="231200"/>
                <a:ext cx="34975" cy="34225"/>
              </a:xfrm>
              <a:custGeom>
                <a:rect b="b" l="l" r="r" t="t"/>
                <a:pathLst>
                  <a:path extrusionOk="0" h="1369" w="1399">
                    <a:moveTo>
                      <a:pt x="700" y="1"/>
                    </a:moveTo>
                    <a:cubicBezTo>
                      <a:pt x="335" y="1"/>
                      <a:pt x="0" y="305"/>
                      <a:pt x="0" y="669"/>
                    </a:cubicBezTo>
                    <a:cubicBezTo>
                      <a:pt x="0" y="1065"/>
                      <a:pt x="335" y="1368"/>
                      <a:pt x="700" y="1368"/>
                    </a:cubicBezTo>
                    <a:cubicBezTo>
                      <a:pt x="1095" y="1368"/>
                      <a:pt x="1399" y="1065"/>
                      <a:pt x="1399" y="669"/>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7"/>
              <p:cNvSpPr/>
              <p:nvPr/>
            </p:nvSpPr>
            <p:spPr>
              <a:xfrm>
                <a:off x="1452900" y="231200"/>
                <a:ext cx="34200" cy="34225"/>
              </a:xfrm>
              <a:custGeom>
                <a:rect b="b" l="l" r="r" t="t"/>
                <a:pathLst>
                  <a:path extrusionOk="0" h="1369" w="1368">
                    <a:moveTo>
                      <a:pt x="699" y="1"/>
                    </a:moveTo>
                    <a:cubicBezTo>
                      <a:pt x="304" y="1"/>
                      <a:pt x="0" y="305"/>
                      <a:pt x="0" y="669"/>
                    </a:cubicBezTo>
                    <a:cubicBezTo>
                      <a:pt x="0" y="1065"/>
                      <a:pt x="304" y="1368"/>
                      <a:pt x="699" y="1368"/>
                    </a:cubicBezTo>
                    <a:cubicBezTo>
                      <a:pt x="1064" y="1368"/>
                      <a:pt x="1368" y="1065"/>
                      <a:pt x="1368" y="669"/>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7"/>
              <p:cNvSpPr/>
              <p:nvPr/>
            </p:nvSpPr>
            <p:spPr>
              <a:xfrm>
                <a:off x="-253075" y="392300"/>
                <a:ext cx="34225" cy="34225"/>
              </a:xfrm>
              <a:custGeom>
                <a:rect b="b" l="l" r="r" t="t"/>
                <a:pathLst>
                  <a:path extrusionOk="0" h="1369" w="1369">
                    <a:moveTo>
                      <a:pt x="700" y="1"/>
                    </a:moveTo>
                    <a:cubicBezTo>
                      <a:pt x="305" y="1"/>
                      <a:pt x="1" y="305"/>
                      <a:pt x="1" y="700"/>
                    </a:cubicBezTo>
                    <a:cubicBezTo>
                      <a:pt x="1" y="1064"/>
                      <a:pt x="305" y="1368"/>
                      <a:pt x="700" y="1368"/>
                    </a:cubicBezTo>
                    <a:cubicBezTo>
                      <a:pt x="1065" y="1368"/>
                      <a:pt x="1368" y="1064"/>
                      <a:pt x="1368" y="700"/>
                    </a:cubicBezTo>
                    <a:cubicBezTo>
                      <a:pt x="1368" y="305"/>
                      <a:pt x="106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7"/>
              <p:cNvSpPr/>
              <p:nvPr/>
            </p:nvSpPr>
            <p:spPr>
              <a:xfrm>
                <a:off x="-63100" y="392300"/>
                <a:ext cx="34225" cy="34225"/>
              </a:xfrm>
              <a:custGeom>
                <a:rect b="b" l="l" r="r" t="t"/>
                <a:pathLst>
                  <a:path extrusionOk="0" h="1369" w="1369">
                    <a:moveTo>
                      <a:pt x="700" y="1"/>
                    </a:moveTo>
                    <a:cubicBezTo>
                      <a:pt x="305" y="1"/>
                      <a:pt x="1" y="305"/>
                      <a:pt x="1" y="700"/>
                    </a:cubicBezTo>
                    <a:cubicBezTo>
                      <a:pt x="1" y="1064"/>
                      <a:pt x="305" y="1368"/>
                      <a:pt x="700" y="1368"/>
                    </a:cubicBezTo>
                    <a:cubicBezTo>
                      <a:pt x="1064" y="1368"/>
                      <a:pt x="1368" y="1064"/>
                      <a:pt x="1368" y="700"/>
                    </a:cubicBezTo>
                    <a:cubicBezTo>
                      <a:pt x="1368" y="305"/>
                      <a:pt x="1064"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7"/>
              <p:cNvSpPr/>
              <p:nvPr/>
            </p:nvSpPr>
            <p:spPr>
              <a:xfrm>
                <a:off x="126125" y="392300"/>
                <a:ext cx="34200" cy="34225"/>
              </a:xfrm>
              <a:custGeom>
                <a:rect b="b" l="l" r="r" t="t"/>
                <a:pathLst>
                  <a:path extrusionOk="0" h="1369" w="1368">
                    <a:moveTo>
                      <a:pt x="699" y="1"/>
                    </a:moveTo>
                    <a:cubicBezTo>
                      <a:pt x="304" y="1"/>
                      <a:pt x="0" y="305"/>
                      <a:pt x="0" y="700"/>
                    </a:cubicBezTo>
                    <a:cubicBezTo>
                      <a:pt x="0" y="1064"/>
                      <a:pt x="304" y="1368"/>
                      <a:pt x="699" y="1368"/>
                    </a:cubicBezTo>
                    <a:cubicBezTo>
                      <a:pt x="1064" y="1368"/>
                      <a:pt x="1368" y="1064"/>
                      <a:pt x="1368" y="70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7"/>
              <p:cNvSpPr/>
              <p:nvPr/>
            </p:nvSpPr>
            <p:spPr>
              <a:xfrm>
                <a:off x="316100" y="392300"/>
                <a:ext cx="34200" cy="34225"/>
              </a:xfrm>
              <a:custGeom>
                <a:rect b="b" l="l" r="r" t="t"/>
                <a:pathLst>
                  <a:path extrusionOk="0" h="1369" w="1368">
                    <a:moveTo>
                      <a:pt x="699" y="1"/>
                    </a:moveTo>
                    <a:cubicBezTo>
                      <a:pt x="304" y="1"/>
                      <a:pt x="0" y="305"/>
                      <a:pt x="0" y="700"/>
                    </a:cubicBezTo>
                    <a:cubicBezTo>
                      <a:pt x="0" y="1064"/>
                      <a:pt x="304" y="1368"/>
                      <a:pt x="699" y="1368"/>
                    </a:cubicBezTo>
                    <a:cubicBezTo>
                      <a:pt x="1064" y="1368"/>
                      <a:pt x="1368" y="1064"/>
                      <a:pt x="1368" y="70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7"/>
              <p:cNvSpPr/>
              <p:nvPr/>
            </p:nvSpPr>
            <p:spPr>
              <a:xfrm>
                <a:off x="505300" y="392300"/>
                <a:ext cx="34225" cy="34225"/>
              </a:xfrm>
              <a:custGeom>
                <a:rect b="b" l="l" r="r" t="t"/>
                <a:pathLst>
                  <a:path extrusionOk="0" h="1369" w="1369">
                    <a:moveTo>
                      <a:pt x="669" y="1"/>
                    </a:moveTo>
                    <a:cubicBezTo>
                      <a:pt x="305" y="1"/>
                      <a:pt x="1" y="305"/>
                      <a:pt x="1" y="700"/>
                    </a:cubicBezTo>
                    <a:cubicBezTo>
                      <a:pt x="1" y="1064"/>
                      <a:pt x="305" y="1368"/>
                      <a:pt x="669" y="1368"/>
                    </a:cubicBezTo>
                    <a:cubicBezTo>
                      <a:pt x="1064" y="1368"/>
                      <a:pt x="1368" y="1064"/>
                      <a:pt x="1368" y="70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7"/>
              <p:cNvSpPr/>
              <p:nvPr/>
            </p:nvSpPr>
            <p:spPr>
              <a:xfrm>
                <a:off x="695275" y="392300"/>
                <a:ext cx="34225" cy="34225"/>
              </a:xfrm>
              <a:custGeom>
                <a:rect b="b" l="l" r="r" t="t"/>
                <a:pathLst>
                  <a:path extrusionOk="0" h="1369" w="1369">
                    <a:moveTo>
                      <a:pt x="669" y="1"/>
                    </a:moveTo>
                    <a:cubicBezTo>
                      <a:pt x="304" y="1"/>
                      <a:pt x="0" y="305"/>
                      <a:pt x="0" y="700"/>
                    </a:cubicBezTo>
                    <a:cubicBezTo>
                      <a:pt x="0" y="1064"/>
                      <a:pt x="304" y="1368"/>
                      <a:pt x="669" y="1368"/>
                    </a:cubicBezTo>
                    <a:cubicBezTo>
                      <a:pt x="1064" y="1368"/>
                      <a:pt x="1368" y="1064"/>
                      <a:pt x="1368" y="70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7"/>
              <p:cNvSpPr/>
              <p:nvPr/>
            </p:nvSpPr>
            <p:spPr>
              <a:xfrm>
                <a:off x="885250" y="392300"/>
                <a:ext cx="34225" cy="34225"/>
              </a:xfrm>
              <a:custGeom>
                <a:rect b="b" l="l" r="r" t="t"/>
                <a:pathLst>
                  <a:path extrusionOk="0" h="1369" w="1369">
                    <a:moveTo>
                      <a:pt x="669" y="1"/>
                    </a:moveTo>
                    <a:cubicBezTo>
                      <a:pt x="304" y="1"/>
                      <a:pt x="0" y="305"/>
                      <a:pt x="0" y="700"/>
                    </a:cubicBezTo>
                    <a:cubicBezTo>
                      <a:pt x="0" y="1064"/>
                      <a:pt x="304" y="1368"/>
                      <a:pt x="669" y="1368"/>
                    </a:cubicBezTo>
                    <a:cubicBezTo>
                      <a:pt x="1064" y="1368"/>
                      <a:pt x="1368" y="1064"/>
                      <a:pt x="1368" y="70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7"/>
              <p:cNvSpPr/>
              <p:nvPr/>
            </p:nvSpPr>
            <p:spPr>
              <a:xfrm>
                <a:off x="1073700" y="392300"/>
                <a:ext cx="34975" cy="34225"/>
              </a:xfrm>
              <a:custGeom>
                <a:rect b="b" l="l" r="r" t="t"/>
                <a:pathLst>
                  <a:path extrusionOk="0" h="1369" w="1399">
                    <a:moveTo>
                      <a:pt x="700" y="1"/>
                    </a:moveTo>
                    <a:cubicBezTo>
                      <a:pt x="335" y="1"/>
                      <a:pt x="1" y="305"/>
                      <a:pt x="1" y="700"/>
                    </a:cubicBezTo>
                    <a:cubicBezTo>
                      <a:pt x="1" y="1064"/>
                      <a:pt x="335" y="1368"/>
                      <a:pt x="700" y="1368"/>
                    </a:cubicBezTo>
                    <a:cubicBezTo>
                      <a:pt x="1095" y="1368"/>
                      <a:pt x="1399" y="1064"/>
                      <a:pt x="1399" y="700"/>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7"/>
              <p:cNvSpPr/>
              <p:nvPr/>
            </p:nvSpPr>
            <p:spPr>
              <a:xfrm>
                <a:off x="1263675" y="392300"/>
                <a:ext cx="34975" cy="34225"/>
              </a:xfrm>
              <a:custGeom>
                <a:rect b="b" l="l" r="r" t="t"/>
                <a:pathLst>
                  <a:path extrusionOk="0" h="1369" w="1399">
                    <a:moveTo>
                      <a:pt x="700" y="1"/>
                    </a:moveTo>
                    <a:cubicBezTo>
                      <a:pt x="335" y="1"/>
                      <a:pt x="0" y="305"/>
                      <a:pt x="0" y="700"/>
                    </a:cubicBezTo>
                    <a:cubicBezTo>
                      <a:pt x="0" y="1064"/>
                      <a:pt x="335" y="1368"/>
                      <a:pt x="700" y="1368"/>
                    </a:cubicBezTo>
                    <a:cubicBezTo>
                      <a:pt x="1095" y="1368"/>
                      <a:pt x="1399" y="1064"/>
                      <a:pt x="1399" y="700"/>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7"/>
              <p:cNvSpPr/>
              <p:nvPr/>
            </p:nvSpPr>
            <p:spPr>
              <a:xfrm>
                <a:off x="1452900" y="392300"/>
                <a:ext cx="34200" cy="34225"/>
              </a:xfrm>
              <a:custGeom>
                <a:rect b="b" l="l" r="r" t="t"/>
                <a:pathLst>
                  <a:path extrusionOk="0" h="1369" w="1368">
                    <a:moveTo>
                      <a:pt x="699" y="1"/>
                    </a:moveTo>
                    <a:cubicBezTo>
                      <a:pt x="304" y="1"/>
                      <a:pt x="0" y="305"/>
                      <a:pt x="0" y="700"/>
                    </a:cubicBezTo>
                    <a:cubicBezTo>
                      <a:pt x="0" y="1064"/>
                      <a:pt x="304" y="1368"/>
                      <a:pt x="699" y="1368"/>
                    </a:cubicBezTo>
                    <a:cubicBezTo>
                      <a:pt x="1064" y="1368"/>
                      <a:pt x="1368" y="1064"/>
                      <a:pt x="1368" y="70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7"/>
              <p:cNvSpPr/>
              <p:nvPr/>
            </p:nvSpPr>
            <p:spPr>
              <a:xfrm>
                <a:off x="-253075" y="554150"/>
                <a:ext cx="34225" cy="34225"/>
              </a:xfrm>
              <a:custGeom>
                <a:rect b="b" l="l" r="r" t="t"/>
                <a:pathLst>
                  <a:path extrusionOk="0" h="1369" w="1369">
                    <a:moveTo>
                      <a:pt x="700" y="1"/>
                    </a:moveTo>
                    <a:cubicBezTo>
                      <a:pt x="305" y="1"/>
                      <a:pt x="1" y="305"/>
                      <a:pt x="1" y="670"/>
                    </a:cubicBezTo>
                    <a:cubicBezTo>
                      <a:pt x="1" y="1065"/>
                      <a:pt x="305" y="1369"/>
                      <a:pt x="700" y="1369"/>
                    </a:cubicBezTo>
                    <a:cubicBezTo>
                      <a:pt x="1065" y="1369"/>
                      <a:pt x="1368" y="1065"/>
                      <a:pt x="1368" y="670"/>
                    </a:cubicBezTo>
                    <a:cubicBezTo>
                      <a:pt x="1368" y="305"/>
                      <a:pt x="106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7"/>
              <p:cNvSpPr/>
              <p:nvPr/>
            </p:nvSpPr>
            <p:spPr>
              <a:xfrm>
                <a:off x="-63100" y="554150"/>
                <a:ext cx="34225" cy="34225"/>
              </a:xfrm>
              <a:custGeom>
                <a:rect b="b" l="l" r="r" t="t"/>
                <a:pathLst>
                  <a:path extrusionOk="0" h="1369" w="1369">
                    <a:moveTo>
                      <a:pt x="700" y="1"/>
                    </a:moveTo>
                    <a:cubicBezTo>
                      <a:pt x="305" y="1"/>
                      <a:pt x="1" y="305"/>
                      <a:pt x="1" y="670"/>
                    </a:cubicBezTo>
                    <a:cubicBezTo>
                      <a:pt x="1" y="1065"/>
                      <a:pt x="305" y="1369"/>
                      <a:pt x="700" y="1369"/>
                    </a:cubicBezTo>
                    <a:cubicBezTo>
                      <a:pt x="1064" y="1369"/>
                      <a:pt x="1368" y="1065"/>
                      <a:pt x="1368" y="670"/>
                    </a:cubicBezTo>
                    <a:cubicBezTo>
                      <a:pt x="1368" y="305"/>
                      <a:pt x="1064"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7"/>
              <p:cNvSpPr/>
              <p:nvPr/>
            </p:nvSpPr>
            <p:spPr>
              <a:xfrm>
                <a:off x="126125" y="554150"/>
                <a:ext cx="34200" cy="34225"/>
              </a:xfrm>
              <a:custGeom>
                <a:rect b="b" l="l" r="r" t="t"/>
                <a:pathLst>
                  <a:path extrusionOk="0" h="1369" w="1368">
                    <a:moveTo>
                      <a:pt x="699" y="1"/>
                    </a:moveTo>
                    <a:cubicBezTo>
                      <a:pt x="304" y="1"/>
                      <a:pt x="0" y="305"/>
                      <a:pt x="0" y="670"/>
                    </a:cubicBezTo>
                    <a:cubicBezTo>
                      <a:pt x="0" y="1065"/>
                      <a:pt x="304" y="1369"/>
                      <a:pt x="699" y="1369"/>
                    </a:cubicBezTo>
                    <a:cubicBezTo>
                      <a:pt x="1064" y="1369"/>
                      <a:pt x="1368" y="1065"/>
                      <a:pt x="1368" y="67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7"/>
              <p:cNvSpPr/>
              <p:nvPr/>
            </p:nvSpPr>
            <p:spPr>
              <a:xfrm>
                <a:off x="316100" y="554150"/>
                <a:ext cx="34200" cy="34225"/>
              </a:xfrm>
              <a:custGeom>
                <a:rect b="b" l="l" r="r" t="t"/>
                <a:pathLst>
                  <a:path extrusionOk="0" h="1369" w="1368">
                    <a:moveTo>
                      <a:pt x="699" y="1"/>
                    </a:moveTo>
                    <a:cubicBezTo>
                      <a:pt x="304" y="1"/>
                      <a:pt x="0" y="305"/>
                      <a:pt x="0" y="670"/>
                    </a:cubicBezTo>
                    <a:cubicBezTo>
                      <a:pt x="0" y="1065"/>
                      <a:pt x="304" y="1369"/>
                      <a:pt x="699" y="1369"/>
                    </a:cubicBezTo>
                    <a:cubicBezTo>
                      <a:pt x="1064" y="1369"/>
                      <a:pt x="1368" y="1065"/>
                      <a:pt x="1368" y="67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7"/>
              <p:cNvSpPr/>
              <p:nvPr/>
            </p:nvSpPr>
            <p:spPr>
              <a:xfrm>
                <a:off x="505300" y="554150"/>
                <a:ext cx="34225" cy="34225"/>
              </a:xfrm>
              <a:custGeom>
                <a:rect b="b" l="l" r="r" t="t"/>
                <a:pathLst>
                  <a:path extrusionOk="0" h="1369" w="1369">
                    <a:moveTo>
                      <a:pt x="669" y="1"/>
                    </a:moveTo>
                    <a:cubicBezTo>
                      <a:pt x="305" y="1"/>
                      <a:pt x="1" y="305"/>
                      <a:pt x="1" y="670"/>
                    </a:cubicBezTo>
                    <a:cubicBezTo>
                      <a:pt x="1" y="1065"/>
                      <a:pt x="305" y="1369"/>
                      <a:pt x="669" y="1369"/>
                    </a:cubicBezTo>
                    <a:cubicBezTo>
                      <a:pt x="1064" y="1369"/>
                      <a:pt x="1368" y="1065"/>
                      <a:pt x="1368" y="67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7"/>
              <p:cNvSpPr/>
              <p:nvPr/>
            </p:nvSpPr>
            <p:spPr>
              <a:xfrm>
                <a:off x="695275" y="554150"/>
                <a:ext cx="34225" cy="34225"/>
              </a:xfrm>
              <a:custGeom>
                <a:rect b="b" l="l" r="r" t="t"/>
                <a:pathLst>
                  <a:path extrusionOk="0" h="1369" w="1369">
                    <a:moveTo>
                      <a:pt x="669" y="1"/>
                    </a:moveTo>
                    <a:cubicBezTo>
                      <a:pt x="304" y="1"/>
                      <a:pt x="0" y="305"/>
                      <a:pt x="0" y="670"/>
                    </a:cubicBezTo>
                    <a:cubicBezTo>
                      <a:pt x="0" y="1065"/>
                      <a:pt x="304" y="1369"/>
                      <a:pt x="669" y="1369"/>
                    </a:cubicBezTo>
                    <a:cubicBezTo>
                      <a:pt x="1064" y="1369"/>
                      <a:pt x="1368" y="1065"/>
                      <a:pt x="1368" y="67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7"/>
              <p:cNvSpPr/>
              <p:nvPr/>
            </p:nvSpPr>
            <p:spPr>
              <a:xfrm>
                <a:off x="885250" y="554150"/>
                <a:ext cx="34225" cy="34225"/>
              </a:xfrm>
              <a:custGeom>
                <a:rect b="b" l="l" r="r" t="t"/>
                <a:pathLst>
                  <a:path extrusionOk="0" h="1369" w="1369">
                    <a:moveTo>
                      <a:pt x="669" y="1"/>
                    </a:moveTo>
                    <a:cubicBezTo>
                      <a:pt x="304" y="1"/>
                      <a:pt x="0" y="305"/>
                      <a:pt x="0" y="670"/>
                    </a:cubicBezTo>
                    <a:cubicBezTo>
                      <a:pt x="0" y="1065"/>
                      <a:pt x="304" y="1369"/>
                      <a:pt x="669" y="1369"/>
                    </a:cubicBezTo>
                    <a:cubicBezTo>
                      <a:pt x="1064" y="1369"/>
                      <a:pt x="1368" y="1065"/>
                      <a:pt x="1368" y="67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7"/>
              <p:cNvSpPr/>
              <p:nvPr/>
            </p:nvSpPr>
            <p:spPr>
              <a:xfrm>
                <a:off x="1073700" y="554150"/>
                <a:ext cx="34975" cy="34225"/>
              </a:xfrm>
              <a:custGeom>
                <a:rect b="b" l="l" r="r" t="t"/>
                <a:pathLst>
                  <a:path extrusionOk="0" h="1369" w="1399">
                    <a:moveTo>
                      <a:pt x="700" y="1"/>
                    </a:moveTo>
                    <a:cubicBezTo>
                      <a:pt x="335" y="1"/>
                      <a:pt x="1" y="305"/>
                      <a:pt x="1" y="670"/>
                    </a:cubicBezTo>
                    <a:cubicBezTo>
                      <a:pt x="1" y="1065"/>
                      <a:pt x="335" y="1369"/>
                      <a:pt x="700" y="1369"/>
                    </a:cubicBezTo>
                    <a:cubicBezTo>
                      <a:pt x="1095" y="1369"/>
                      <a:pt x="1399" y="1065"/>
                      <a:pt x="1399" y="670"/>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7"/>
              <p:cNvSpPr/>
              <p:nvPr/>
            </p:nvSpPr>
            <p:spPr>
              <a:xfrm>
                <a:off x="1263675" y="554150"/>
                <a:ext cx="34975" cy="34225"/>
              </a:xfrm>
              <a:custGeom>
                <a:rect b="b" l="l" r="r" t="t"/>
                <a:pathLst>
                  <a:path extrusionOk="0" h="1369" w="1399">
                    <a:moveTo>
                      <a:pt x="700" y="1"/>
                    </a:moveTo>
                    <a:cubicBezTo>
                      <a:pt x="335" y="1"/>
                      <a:pt x="0" y="305"/>
                      <a:pt x="0" y="670"/>
                    </a:cubicBezTo>
                    <a:cubicBezTo>
                      <a:pt x="0" y="1065"/>
                      <a:pt x="335" y="1369"/>
                      <a:pt x="700" y="1369"/>
                    </a:cubicBezTo>
                    <a:cubicBezTo>
                      <a:pt x="1095" y="1369"/>
                      <a:pt x="1399" y="1065"/>
                      <a:pt x="1399" y="670"/>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7"/>
              <p:cNvSpPr/>
              <p:nvPr/>
            </p:nvSpPr>
            <p:spPr>
              <a:xfrm>
                <a:off x="1452900" y="554150"/>
                <a:ext cx="34200" cy="34225"/>
              </a:xfrm>
              <a:custGeom>
                <a:rect b="b" l="l" r="r" t="t"/>
                <a:pathLst>
                  <a:path extrusionOk="0" h="1369" w="1368">
                    <a:moveTo>
                      <a:pt x="699" y="1"/>
                    </a:moveTo>
                    <a:cubicBezTo>
                      <a:pt x="304" y="1"/>
                      <a:pt x="0" y="305"/>
                      <a:pt x="0" y="670"/>
                    </a:cubicBezTo>
                    <a:cubicBezTo>
                      <a:pt x="0" y="1065"/>
                      <a:pt x="304" y="1369"/>
                      <a:pt x="699" y="1369"/>
                    </a:cubicBezTo>
                    <a:cubicBezTo>
                      <a:pt x="1064" y="1369"/>
                      <a:pt x="1368" y="1065"/>
                      <a:pt x="1368" y="67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7"/>
              <p:cNvSpPr/>
              <p:nvPr/>
            </p:nvSpPr>
            <p:spPr>
              <a:xfrm>
                <a:off x="-253075" y="715250"/>
                <a:ext cx="34225" cy="34225"/>
              </a:xfrm>
              <a:custGeom>
                <a:rect b="b" l="l" r="r" t="t"/>
                <a:pathLst>
                  <a:path extrusionOk="0" h="1369" w="1369">
                    <a:moveTo>
                      <a:pt x="700" y="1"/>
                    </a:moveTo>
                    <a:cubicBezTo>
                      <a:pt x="305" y="1"/>
                      <a:pt x="1" y="305"/>
                      <a:pt x="1" y="700"/>
                    </a:cubicBezTo>
                    <a:cubicBezTo>
                      <a:pt x="1" y="1065"/>
                      <a:pt x="305" y="1368"/>
                      <a:pt x="700" y="1368"/>
                    </a:cubicBezTo>
                    <a:cubicBezTo>
                      <a:pt x="1065" y="1368"/>
                      <a:pt x="1368" y="1065"/>
                      <a:pt x="1368" y="700"/>
                    </a:cubicBezTo>
                    <a:cubicBezTo>
                      <a:pt x="1368" y="305"/>
                      <a:pt x="106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7"/>
              <p:cNvSpPr/>
              <p:nvPr/>
            </p:nvSpPr>
            <p:spPr>
              <a:xfrm>
                <a:off x="-63100" y="715250"/>
                <a:ext cx="34225" cy="34225"/>
              </a:xfrm>
              <a:custGeom>
                <a:rect b="b" l="l" r="r" t="t"/>
                <a:pathLst>
                  <a:path extrusionOk="0" h="1369" w="1369">
                    <a:moveTo>
                      <a:pt x="700" y="1"/>
                    </a:moveTo>
                    <a:cubicBezTo>
                      <a:pt x="305" y="1"/>
                      <a:pt x="1" y="305"/>
                      <a:pt x="1" y="700"/>
                    </a:cubicBezTo>
                    <a:cubicBezTo>
                      <a:pt x="1" y="1065"/>
                      <a:pt x="305" y="1368"/>
                      <a:pt x="700" y="1368"/>
                    </a:cubicBezTo>
                    <a:cubicBezTo>
                      <a:pt x="1064" y="1368"/>
                      <a:pt x="1368" y="1065"/>
                      <a:pt x="1368" y="700"/>
                    </a:cubicBezTo>
                    <a:cubicBezTo>
                      <a:pt x="1368" y="305"/>
                      <a:pt x="1064"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7"/>
              <p:cNvSpPr/>
              <p:nvPr/>
            </p:nvSpPr>
            <p:spPr>
              <a:xfrm>
                <a:off x="126125" y="715250"/>
                <a:ext cx="34200" cy="34225"/>
              </a:xfrm>
              <a:custGeom>
                <a:rect b="b" l="l" r="r" t="t"/>
                <a:pathLst>
                  <a:path extrusionOk="0" h="1369" w="1368">
                    <a:moveTo>
                      <a:pt x="699" y="1"/>
                    </a:moveTo>
                    <a:cubicBezTo>
                      <a:pt x="304" y="1"/>
                      <a:pt x="0" y="305"/>
                      <a:pt x="0" y="700"/>
                    </a:cubicBezTo>
                    <a:cubicBezTo>
                      <a:pt x="0" y="1065"/>
                      <a:pt x="304" y="1368"/>
                      <a:pt x="699" y="1368"/>
                    </a:cubicBezTo>
                    <a:cubicBezTo>
                      <a:pt x="1064" y="1368"/>
                      <a:pt x="1368" y="1065"/>
                      <a:pt x="1368" y="70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7"/>
              <p:cNvSpPr/>
              <p:nvPr/>
            </p:nvSpPr>
            <p:spPr>
              <a:xfrm>
                <a:off x="316100" y="715250"/>
                <a:ext cx="34200" cy="34225"/>
              </a:xfrm>
              <a:custGeom>
                <a:rect b="b" l="l" r="r" t="t"/>
                <a:pathLst>
                  <a:path extrusionOk="0" h="1369" w="1368">
                    <a:moveTo>
                      <a:pt x="699" y="1"/>
                    </a:moveTo>
                    <a:cubicBezTo>
                      <a:pt x="304" y="1"/>
                      <a:pt x="0" y="305"/>
                      <a:pt x="0" y="700"/>
                    </a:cubicBezTo>
                    <a:cubicBezTo>
                      <a:pt x="0" y="1065"/>
                      <a:pt x="304" y="1368"/>
                      <a:pt x="699" y="1368"/>
                    </a:cubicBezTo>
                    <a:cubicBezTo>
                      <a:pt x="1064" y="1368"/>
                      <a:pt x="1368" y="1065"/>
                      <a:pt x="1368" y="70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7"/>
              <p:cNvSpPr/>
              <p:nvPr/>
            </p:nvSpPr>
            <p:spPr>
              <a:xfrm>
                <a:off x="505300" y="715250"/>
                <a:ext cx="34225" cy="34225"/>
              </a:xfrm>
              <a:custGeom>
                <a:rect b="b" l="l" r="r" t="t"/>
                <a:pathLst>
                  <a:path extrusionOk="0" h="1369" w="1369">
                    <a:moveTo>
                      <a:pt x="669" y="1"/>
                    </a:moveTo>
                    <a:cubicBezTo>
                      <a:pt x="305" y="1"/>
                      <a:pt x="1" y="305"/>
                      <a:pt x="1" y="700"/>
                    </a:cubicBezTo>
                    <a:cubicBezTo>
                      <a:pt x="1" y="1065"/>
                      <a:pt x="305" y="1368"/>
                      <a:pt x="669" y="1368"/>
                    </a:cubicBezTo>
                    <a:cubicBezTo>
                      <a:pt x="1064" y="1368"/>
                      <a:pt x="1368" y="1065"/>
                      <a:pt x="1368" y="70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7"/>
              <p:cNvSpPr/>
              <p:nvPr/>
            </p:nvSpPr>
            <p:spPr>
              <a:xfrm>
                <a:off x="695275" y="7152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7"/>
              <p:cNvSpPr/>
              <p:nvPr/>
            </p:nvSpPr>
            <p:spPr>
              <a:xfrm>
                <a:off x="885250" y="7152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7"/>
              <p:cNvSpPr/>
              <p:nvPr/>
            </p:nvSpPr>
            <p:spPr>
              <a:xfrm>
                <a:off x="1073700" y="715250"/>
                <a:ext cx="34975" cy="34225"/>
              </a:xfrm>
              <a:custGeom>
                <a:rect b="b" l="l" r="r" t="t"/>
                <a:pathLst>
                  <a:path extrusionOk="0" h="1369" w="1399">
                    <a:moveTo>
                      <a:pt x="700" y="1"/>
                    </a:moveTo>
                    <a:cubicBezTo>
                      <a:pt x="335" y="1"/>
                      <a:pt x="1" y="305"/>
                      <a:pt x="1" y="700"/>
                    </a:cubicBezTo>
                    <a:cubicBezTo>
                      <a:pt x="1" y="1065"/>
                      <a:pt x="335" y="1368"/>
                      <a:pt x="700" y="1368"/>
                    </a:cubicBezTo>
                    <a:cubicBezTo>
                      <a:pt x="1095" y="1368"/>
                      <a:pt x="1399" y="1065"/>
                      <a:pt x="1399" y="700"/>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7"/>
              <p:cNvSpPr/>
              <p:nvPr/>
            </p:nvSpPr>
            <p:spPr>
              <a:xfrm>
                <a:off x="1263675" y="715250"/>
                <a:ext cx="34975" cy="34225"/>
              </a:xfrm>
              <a:custGeom>
                <a:rect b="b" l="l" r="r" t="t"/>
                <a:pathLst>
                  <a:path extrusionOk="0" h="1369" w="1399">
                    <a:moveTo>
                      <a:pt x="700" y="1"/>
                    </a:moveTo>
                    <a:cubicBezTo>
                      <a:pt x="335" y="1"/>
                      <a:pt x="0" y="305"/>
                      <a:pt x="0" y="700"/>
                    </a:cubicBezTo>
                    <a:cubicBezTo>
                      <a:pt x="0" y="1065"/>
                      <a:pt x="335" y="1368"/>
                      <a:pt x="700" y="1368"/>
                    </a:cubicBezTo>
                    <a:cubicBezTo>
                      <a:pt x="1095" y="1368"/>
                      <a:pt x="1399" y="1065"/>
                      <a:pt x="1399" y="700"/>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7"/>
              <p:cNvSpPr/>
              <p:nvPr/>
            </p:nvSpPr>
            <p:spPr>
              <a:xfrm>
                <a:off x="1452900" y="715250"/>
                <a:ext cx="34200" cy="34225"/>
              </a:xfrm>
              <a:custGeom>
                <a:rect b="b" l="l" r="r" t="t"/>
                <a:pathLst>
                  <a:path extrusionOk="0" h="1369" w="1368">
                    <a:moveTo>
                      <a:pt x="699" y="1"/>
                    </a:moveTo>
                    <a:cubicBezTo>
                      <a:pt x="304" y="1"/>
                      <a:pt x="0" y="305"/>
                      <a:pt x="0" y="700"/>
                    </a:cubicBezTo>
                    <a:cubicBezTo>
                      <a:pt x="0" y="1065"/>
                      <a:pt x="304" y="1368"/>
                      <a:pt x="699" y="1368"/>
                    </a:cubicBezTo>
                    <a:cubicBezTo>
                      <a:pt x="1064" y="1368"/>
                      <a:pt x="1368" y="1065"/>
                      <a:pt x="1368" y="70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7"/>
              <p:cNvSpPr/>
              <p:nvPr/>
            </p:nvSpPr>
            <p:spPr>
              <a:xfrm>
                <a:off x="-253075" y="877100"/>
                <a:ext cx="34225" cy="34225"/>
              </a:xfrm>
              <a:custGeom>
                <a:rect b="b" l="l" r="r" t="t"/>
                <a:pathLst>
                  <a:path extrusionOk="0" h="1369" w="1369">
                    <a:moveTo>
                      <a:pt x="700" y="1"/>
                    </a:moveTo>
                    <a:cubicBezTo>
                      <a:pt x="305" y="1"/>
                      <a:pt x="1" y="305"/>
                      <a:pt x="1" y="670"/>
                    </a:cubicBezTo>
                    <a:cubicBezTo>
                      <a:pt x="1" y="1065"/>
                      <a:pt x="305" y="1369"/>
                      <a:pt x="700" y="1369"/>
                    </a:cubicBezTo>
                    <a:cubicBezTo>
                      <a:pt x="1065" y="1369"/>
                      <a:pt x="1368" y="1065"/>
                      <a:pt x="1368" y="670"/>
                    </a:cubicBezTo>
                    <a:cubicBezTo>
                      <a:pt x="1368" y="305"/>
                      <a:pt x="106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7"/>
              <p:cNvSpPr/>
              <p:nvPr/>
            </p:nvSpPr>
            <p:spPr>
              <a:xfrm>
                <a:off x="-63100" y="877100"/>
                <a:ext cx="34225" cy="34225"/>
              </a:xfrm>
              <a:custGeom>
                <a:rect b="b" l="l" r="r" t="t"/>
                <a:pathLst>
                  <a:path extrusionOk="0" h="1369" w="1369">
                    <a:moveTo>
                      <a:pt x="700" y="1"/>
                    </a:moveTo>
                    <a:cubicBezTo>
                      <a:pt x="305" y="1"/>
                      <a:pt x="1" y="305"/>
                      <a:pt x="1" y="670"/>
                    </a:cubicBezTo>
                    <a:cubicBezTo>
                      <a:pt x="1" y="1065"/>
                      <a:pt x="305" y="1369"/>
                      <a:pt x="700" y="1369"/>
                    </a:cubicBezTo>
                    <a:cubicBezTo>
                      <a:pt x="1064" y="1369"/>
                      <a:pt x="1368" y="1065"/>
                      <a:pt x="1368" y="670"/>
                    </a:cubicBezTo>
                    <a:cubicBezTo>
                      <a:pt x="1368" y="305"/>
                      <a:pt x="1064"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7"/>
              <p:cNvSpPr/>
              <p:nvPr/>
            </p:nvSpPr>
            <p:spPr>
              <a:xfrm>
                <a:off x="126125" y="877100"/>
                <a:ext cx="34200" cy="34225"/>
              </a:xfrm>
              <a:custGeom>
                <a:rect b="b" l="l" r="r" t="t"/>
                <a:pathLst>
                  <a:path extrusionOk="0" h="1369" w="1368">
                    <a:moveTo>
                      <a:pt x="669" y="1"/>
                    </a:moveTo>
                    <a:cubicBezTo>
                      <a:pt x="304" y="1"/>
                      <a:pt x="0" y="305"/>
                      <a:pt x="0" y="670"/>
                    </a:cubicBezTo>
                    <a:cubicBezTo>
                      <a:pt x="0" y="1065"/>
                      <a:pt x="304" y="1369"/>
                      <a:pt x="669" y="1369"/>
                    </a:cubicBezTo>
                    <a:cubicBezTo>
                      <a:pt x="1064" y="1369"/>
                      <a:pt x="1368" y="1065"/>
                      <a:pt x="1368" y="67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7"/>
              <p:cNvSpPr/>
              <p:nvPr/>
            </p:nvSpPr>
            <p:spPr>
              <a:xfrm>
                <a:off x="316100" y="877100"/>
                <a:ext cx="34200" cy="34225"/>
              </a:xfrm>
              <a:custGeom>
                <a:rect b="b" l="l" r="r" t="t"/>
                <a:pathLst>
                  <a:path extrusionOk="0" h="1369" w="1368">
                    <a:moveTo>
                      <a:pt x="699" y="1"/>
                    </a:moveTo>
                    <a:cubicBezTo>
                      <a:pt x="304" y="1"/>
                      <a:pt x="0" y="305"/>
                      <a:pt x="0" y="670"/>
                    </a:cubicBezTo>
                    <a:cubicBezTo>
                      <a:pt x="0" y="1065"/>
                      <a:pt x="304" y="1369"/>
                      <a:pt x="699" y="1369"/>
                    </a:cubicBezTo>
                    <a:cubicBezTo>
                      <a:pt x="1064" y="1369"/>
                      <a:pt x="1368" y="1065"/>
                      <a:pt x="1368" y="67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7"/>
              <p:cNvSpPr/>
              <p:nvPr/>
            </p:nvSpPr>
            <p:spPr>
              <a:xfrm>
                <a:off x="505300" y="877100"/>
                <a:ext cx="34225" cy="34225"/>
              </a:xfrm>
              <a:custGeom>
                <a:rect b="b" l="l" r="r" t="t"/>
                <a:pathLst>
                  <a:path extrusionOk="0" h="1369" w="1369">
                    <a:moveTo>
                      <a:pt x="669" y="1"/>
                    </a:moveTo>
                    <a:cubicBezTo>
                      <a:pt x="305" y="1"/>
                      <a:pt x="1" y="305"/>
                      <a:pt x="1" y="670"/>
                    </a:cubicBezTo>
                    <a:cubicBezTo>
                      <a:pt x="1" y="1065"/>
                      <a:pt x="305" y="1369"/>
                      <a:pt x="669" y="1369"/>
                    </a:cubicBezTo>
                    <a:cubicBezTo>
                      <a:pt x="1064" y="1369"/>
                      <a:pt x="1368" y="1065"/>
                      <a:pt x="1368" y="67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7"/>
              <p:cNvSpPr/>
              <p:nvPr/>
            </p:nvSpPr>
            <p:spPr>
              <a:xfrm>
                <a:off x="695275" y="877100"/>
                <a:ext cx="34225" cy="34225"/>
              </a:xfrm>
              <a:custGeom>
                <a:rect b="b" l="l" r="r" t="t"/>
                <a:pathLst>
                  <a:path extrusionOk="0" h="1369" w="1369">
                    <a:moveTo>
                      <a:pt x="669" y="1"/>
                    </a:moveTo>
                    <a:cubicBezTo>
                      <a:pt x="304" y="1"/>
                      <a:pt x="0" y="305"/>
                      <a:pt x="0" y="670"/>
                    </a:cubicBezTo>
                    <a:cubicBezTo>
                      <a:pt x="0" y="1065"/>
                      <a:pt x="304" y="1369"/>
                      <a:pt x="669" y="1369"/>
                    </a:cubicBezTo>
                    <a:cubicBezTo>
                      <a:pt x="1064" y="1369"/>
                      <a:pt x="1368" y="1065"/>
                      <a:pt x="1368" y="67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7"/>
              <p:cNvSpPr/>
              <p:nvPr/>
            </p:nvSpPr>
            <p:spPr>
              <a:xfrm>
                <a:off x="885250" y="877100"/>
                <a:ext cx="34225" cy="34225"/>
              </a:xfrm>
              <a:custGeom>
                <a:rect b="b" l="l" r="r" t="t"/>
                <a:pathLst>
                  <a:path extrusionOk="0" h="1369" w="1369">
                    <a:moveTo>
                      <a:pt x="669" y="1"/>
                    </a:moveTo>
                    <a:cubicBezTo>
                      <a:pt x="304" y="1"/>
                      <a:pt x="0" y="305"/>
                      <a:pt x="0" y="670"/>
                    </a:cubicBezTo>
                    <a:cubicBezTo>
                      <a:pt x="0" y="1065"/>
                      <a:pt x="304" y="1369"/>
                      <a:pt x="669" y="1369"/>
                    </a:cubicBezTo>
                    <a:cubicBezTo>
                      <a:pt x="1064" y="1369"/>
                      <a:pt x="1368" y="1065"/>
                      <a:pt x="1368" y="67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7"/>
              <p:cNvSpPr/>
              <p:nvPr/>
            </p:nvSpPr>
            <p:spPr>
              <a:xfrm>
                <a:off x="1073700" y="877100"/>
                <a:ext cx="34975" cy="34225"/>
              </a:xfrm>
              <a:custGeom>
                <a:rect b="b" l="l" r="r" t="t"/>
                <a:pathLst>
                  <a:path extrusionOk="0" h="1369" w="1399">
                    <a:moveTo>
                      <a:pt x="700" y="1"/>
                    </a:moveTo>
                    <a:cubicBezTo>
                      <a:pt x="335" y="1"/>
                      <a:pt x="1" y="305"/>
                      <a:pt x="1" y="670"/>
                    </a:cubicBezTo>
                    <a:cubicBezTo>
                      <a:pt x="1" y="1065"/>
                      <a:pt x="335" y="1369"/>
                      <a:pt x="700" y="1369"/>
                    </a:cubicBezTo>
                    <a:cubicBezTo>
                      <a:pt x="1095" y="1369"/>
                      <a:pt x="1399" y="1065"/>
                      <a:pt x="1399" y="670"/>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7"/>
              <p:cNvSpPr/>
              <p:nvPr/>
            </p:nvSpPr>
            <p:spPr>
              <a:xfrm>
                <a:off x="1263675" y="877100"/>
                <a:ext cx="34975" cy="34225"/>
              </a:xfrm>
              <a:custGeom>
                <a:rect b="b" l="l" r="r" t="t"/>
                <a:pathLst>
                  <a:path extrusionOk="0" h="1369" w="1399">
                    <a:moveTo>
                      <a:pt x="700" y="1"/>
                    </a:moveTo>
                    <a:cubicBezTo>
                      <a:pt x="335" y="1"/>
                      <a:pt x="0" y="305"/>
                      <a:pt x="0" y="670"/>
                    </a:cubicBezTo>
                    <a:cubicBezTo>
                      <a:pt x="0" y="1065"/>
                      <a:pt x="335" y="1369"/>
                      <a:pt x="700" y="1369"/>
                    </a:cubicBezTo>
                    <a:cubicBezTo>
                      <a:pt x="1095" y="1369"/>
                      <a:pt x="1399" y="1065"/>
                      <a:pt x="1399" y="670"/>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7"/>
              <p:cNvSpPr/>
              <p:nvPr/>
            </p:nvSpPr>
            <p:spPr>
              <a:xfrm>
                <a:off x="1452900" y="877100"/>
                <a:ext cx="34200" cy="34225"/>
              </a:xfrm>
              <a:custGeom>
                <a:rect b="b" l="l" r="r" t="t"/>
                <a:pathLst>
                  <a:path extrusionOk="0" h="1369" w="1368">
                    <a:moveTo>
                      <a:pt x="699" y="1"/>
                    </a:moveTo>
                    <a:cubicBezTo>
                      <a:pt x="304" y="1"/>
                      <a:pt x="0" y="305"/>
                      <a:pt x="0" y="670"/>
                    </a:cubicBezTo>
                    <a:cubicBezTo>
                      <a:pt x="0" y="1065"/>
                      <a:pt x="304" y="1369"/>
                      <a:pt x="699" y="1369"/>
                    </a:cubicBezTo>
                    <a:cubicBezTo>
                      <a:pt x="1064" y="1369"/>
                      <a:pt x="1368" y="1065"/>
                      <a:pt x="1368" y="67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7"/>
              <p:cNvSpPr/>
              <p:nvPr/>
            </p:nvSpPr>
            <p:spPr>
              <a:xfrm>
                <a:off x="-253075" y="1038200"/>
                <a:ext cx="34225" cy="34225"/>
              </a:xfrm>
              <a:custGeom>
                <a:rect b="b" l="l" r="r" t="t"/>
                <a:pathLst>
                  <a:path extrusionOk="0" h="1369" w="1369">
                    <a:moveTo>
                      <a:pt x="700" y="1"/>
                    </a:moveTo>
                    <a:cubicBezTo>
                      <a:pt x="305" y="1"/>
                      <a:pt x="1" y="305"/>
                      <a:pt x="1" y="700"/>
                    </a:cubicBezTo>
                    <a:cubicBezTo>
                      <a:pt x="1" y="1065"/>
                      <a:pt x="305" y="1369"/>
                      <a:pt x="700" y="1369"/>
                    </a:cubicBezTo>
                    <a:cubicBezTo>
                      <a:pt x="1065" y="1369"/>
                      <a:pt x="1368" y="1065"/>
                      <a:pt x="1368" y="700"/>
                    </a:cubicBezTo>
                    <a:cubicBezTo>
                      <a:pt x="1368" y="305"/>
                      <a:pt x="106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7"/>
              <p:cNvSpPr/>
              <p:nvPr/>
            </p:nvSpPr>
            <p:spPr>
              <a:xfrm>
                <a:off x="-63100" y="1038200"/>
                <a:ext cx="34225" cy="34225"/>
              </a:xfrm>
              <a:custGeom>
                <a:rect b="b" l="l" r="r" t="t"/>
                <a:pathLst>
                  <a:path extrusionOk="0" h="1369" w="1369">
                    <a:moveTo>
                      <a:pt x="700" y="1"/>
                    </a:moveTo>
                    <a:cubicBezTo>
                      <a:pt x="305" y="1"/>
                      <a:pt x="1" y="305"/>
                      <a:pt x="1" y="700"/>
                    </a:cubicBezTo>
                    <a:cubicBezTo>
                      <a:pt x="1" y="1065"/>
                      <a:pt x="305" y="1369"/>
                      <a:pt x="700" y="1369"/>
                    </a:cubicBezTo>
                    <a:cubicBezTo>
                      <a:pt x="1064" y="1369"/>
                      <a:pt x="1368" y="1065"/>
                      <a:pt x="1368" y="700"/>
                    </a:cubicBezTo>
                    <a:cubicBezTo>
                      <a:pt x="1368" y="305"/>
                      <a:pt x="1064"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7"/>
              <p:cNvSpPr/>
              <p:nvPr/>
            </p:nvSpPr>
            <p:spPr>
              <a:xfrm>
                <a:off x="126125" y="1038200"/>
                <a:ext cx="34200" cy="34225"/>
              </a:xfrm>
              <a:custGeom>
                <a:rect b="b" l="l" r="r" t="t"/>
                <a:pathLst>
                  <a:path extrusionOk="0" h="1369" w="1368">
                    <a:moveTo>
                      <a:pt x="699" y="1"/>
                    </a:moveTo>
                    <a:cubicBezTo>
                      <a:pt x="304" y="1"/>
                      <a:pt x="0" y="305"/>
                      <a:pt x="0" y="700"/>
                    </a:cubicBezTo>
                    <a:cubicBezTo>
                      <a:pt x="0" y="1065"/>
                      <a:pt x="304" y="1369"/>
                      <a:pt x="699" y="1369"/>
                    </a:cubicBezTo>
                    <a:cubicBezTo>
                      <a:pt x="1064" y="1369"/>
                      <a:pt x="1368" y="1065"/>
                      <a:pt x="1368" y="70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7"/>
              <p:cNvSpPr/>
              <p:nvPr/>
            </p:nvSpPr>
            <p:spPr>
              <a:xfrm>
                <a:off x="316100" y="1038200"/>
                <a:ext cx="34200" cy="34225"/>
              </a:xfrm>
              <a:custGeom>
                <a:rect b="b" l="l" r="r" t="t"/>
                <a:pathLst>
                  <a:path extrusionOk="0" h="1369" w="1368">
                    <a:moveTo>
                      <a:pt x="699" y="1"/>
                    </a:moveTo>
                    <a:cubicBezTo>
                      <a:pt x="304" y="1"/>
                      <a:pt x="0" y="305"/>
                      <a:pt x="0" y="700"/>
                    </a:cubicBezTo>
                    <a:cubicBezTo>
                      <a:pt x="0" y="1065"/>
                      <a:pt x="304" y="1369"/>
                      <a:pt x="699" y="1369"/>
                    </a:cubicBezTo>
                    <a:cubicBezTo>
                      <a:pt x="1064" y="1369"/>
                      <a:pt x="1368" y="1065"/>
                      <a:pt x="1368" y="70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7"/>
              <p:cNvSpPr/>
              <p:nvPr/>
            </p:nvSpPr>
            <p:spPr>
              <a:xfrm>
                <a:off x="505300" y="1038200"/>
                <a:ext cx="34225" cy="34225"/>
              </a:xfrm>
              <a:custGeom>
                <a:rect b="b" l="l" r="r" t="t"/>
                <a:pathLst>
                  <a:path extrusionOk="0" h="1369" w="1369">
                    <a:moveTo>
                      <a:pt x="669" y="1"/>
                    </a:moveTo>
                    <a:cubicBezTo>
                      <a:pt x="305" y="1"/>
                      <a:pt x="1" y="305"/>
                      <a:pt x="1" y="700"/>
                    </a:cubicBezTo>
                    <a:cubicBezTo>
                      <a:pt x="1" y="1065"/>
                      <a:pt x="305" y="1369"/>
                      <a:pt x="669" y="1369"/>
                    </a:cubicBezTo>
                    <a:cubicBezTo>
                      <a:pt x="1064" y="1369"/>
                      <a:pt x="1368" y="1065"/>
                      <a:pt x="1368" y="70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7"/>
              <p:cNvSpPr/>
              <p:nvPr/>
            </p:nvSpPr>
            <p:spPr>
              <a:xfrm>
                <a:off x="695275" y="1038200"/>
                <a:ext cx="34225" cy="34225"/>
              </a:xfrm>
              <a:custGeom>
                <a:rect b="b" l="l" r="r" t="t"/>
                <a:pathLst>
                  <a:path extrusionOk="0" h="1369" w="1369">
                    <a:moveTo>
                      <a:pt x="669" y="1"/>
                    </a:moveTo>
                    <a:cubicBezTo>
                      <a:pt x="304" y="1"/>
                      <a:pt x="0" y="305"/>
                      <a:pt x="0" y="700"/>
                    </a:cubicBezTo>
                    <a:cubicBezTo>
                      <a:pt x="0" y="1065"/>
                      <a:pt x="304" y="1369"/>
                      <a:pt x="669" y="1369"/>
                    </a:cubicBezTo>
                    <a:cubicBezTo>
                      <a:pt x="1064" y="1369"/>
                      <a:pt x="1368" y="1065"/>
                      <a:pt x="1368" y="70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7"/>
              <p:cNvSpPr/>
              <p:nvPr/>
            </p:nvSpPr>
            <p:spPr>
              <a:xfrm>
                <a:off x="885250" y="1038200"/>
                <a:ext cx="34225" cy="34225"/>
              </a:xfrm>
              <a:custGeom>
                <a:rect b="b" l="l" r="r" t="t"/>
                <a:pathLst>
                  <a:path extrusionOk="0" h="1369" w="1369">
                    <a:moveTo>
                      <a:pt x="669" y="1"/>
                    </a:moveTo>
                    <a:cubicBezTo>
                      <a:pt x="304" y="1"/>
                      <a:pt x="0" y="305"/>
                      <a:pt x="0" y="700"/>
                    </a:cubicBezTo>
                    <a:cubicBezTo>
                      <a:pt x="0" y="1065"/>
                      <a:pt x="304" y="1369"/>
                      <a:pt x="669" y="1369"/>
                    </a:cubicBezTo>
                    <a:cubicBezTo>
                      <a:pt x="1064" y="1369"/>
                      <a:pt x="1368" y="1065"/>
                      <a:pt x="1368" y="70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7"/>
              <p:cNvSpPr/>
              <p:nvPr/>
            </p:nvSpPr>
            <p:spPr>
              <a:xfrm>
                <a:off x="1073700" y="1038200"/>
                <a:ext cx="34975" cy="34225"/>
              </a:xfrm>
              <a:custGeom>
                <a:rect b="b" l="l" r="r" t="t"/>
                <a:pathLst>
                  <a:path extrusionOk="0" h="1369" w="1399">
                    <a:moveTo>
                      <a:pt x="700" y="1"/>
                    </a:moveTo>
                    <a:cubicBezTo>
                      <a:pt x="335" y="1"/>
                      <a:pt x="1" y="305"/>
                      <a:pt x="1" y="700"/>
                    </a:cubicBezTo>
                    <a:cubicBezTo>
                      <a:pt x="1" y="1065"/>
                      <a:pt x="335" y="1369"/>
                      <a:pt x="700" y="1369"/>
                    </a:cubicBezTo>
                    <a:cubicBezTo>
                      <a:pt x="1095" y="1369"/>
                      <a:pt x="1399" y="1065"/>
                      <a:pt x="1399" y="700"/>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7"/>
              <p:cNvSpPr/>
              <p:nvPr/>
            </p:nvSpPr>
            <p:spPr>
              <a:xfrm>
                <a:off x="1263675" y="1038200"/>
                <a:ext cx="34975" cy="34225"/>
              </a:xfrm>
              <a:custGeom>
                <a:rect b="b" l="l" r="r" t="t"/>
                <a:pathLst>
                  <a:path extrusionOk="0" h="1369" w="1399">
                    <a:moveTo>
                      <a:pt x="700" y="1"/>
                    </a:moveTo>
                    <a:cubicBezTo>
                      <a:pt x="335" y="1"/>
                      <a:pt x="0" y="305"/>
                      <a:pt x="0" y="700"/>
                    </a:cubicBezTo>
                    <a:cubicBezTo>
                      <a:pt x="0" y="1065"/>
                      <a:pt x="335" y="1369"/>
                      <a:pt x="700" y="1369"/>
                    </a:cubicBezTo>
                    <a:cubicBezTo>
                      <a:pt x="1095" y="1369"/>
                      <a:pt x="1399" y="1065"/>
                      <a:pt x="1399" y="700"/>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7"/>
              <p:cNvSpPr/>
              <p:nvPr/>
            </p:nvSpPr>
            <p:spPr>
              <a:xfrm>
                <a:off x="1452900" y="1038200"/>
                <a:ext cx="34200" cy="34225"/>
              </a:xfrm>
              <a:custGeom>
                <a:rect b="b" l="l" r="r" t="t"/>
                <a:pathLst>
                  <a:path extrusionOk="0" h="1369" w="1368">
                    <a:moveTo>
                      <a:pt x="699" y="1"/>
                    </a:moveTo>
                    <a:cubicBezTo>
                      <a:pt x="304" y="1"/>
                      <a:pt x="0" y="305"/>
                      <a:pt x="0" y="700"/>
                    </a:cubicBezTo>
                    <a:cubicBezTo>
                      <a:pt x="0" y="1065"/>
                      <a:pt x="304" y="1369"/>
                      <a:pt x="699" y="1369"/>
                    </a:cubicBezTo>
                    <a:cubicBezTo>
                      <a:pt x="1064" y="1369"/>
                      <a:pt x="1368" y="1065"/>
                      <a:pt x="1368" y="70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9" name="Google Shape;1139;p17"/>
            <p:cNvSpPr/>
            <p:nvPr/>
          </p:nvSpPr>
          <p:spPr>
            <a:xfrm>
              <a:off x="-133600" y="76200"/>
              <a:ext cx="786968" cy="57775"/>
            </a:xfrm>
            <a:custGeom>
              <a:rect b="b" l="l" r="r" t="t"/>
              <a:pathLst>
                <a:path extrusionOk="0" h="2311" w="87054">
                  <a:moveTo>
                    <a:pt x="0" y="0"/>
                  </a:moveTo>
                  <a:lnTo>
                    <a:pt x="0" y="2310"/>
                  </a:lnTo>
                  <a:lnTo>
                    <a:pt x="87053" y="2310"/>
                  </a:lnTo>
                  <a:lnTo>
                    <a:pt x="87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0" name="Google Shape;1140;p17"/>
            <p:cNvGrpSpPr/>
            <p:nvPr/>
          </p:nvGrpSpPr>
          <p:grpSpPr>
            <a:xfrm>
              <a:off x="7969029" y="3963835"/>
              <a:ext cx="1179449" cy="1179449"/>
              <a:chOff x="5238200" y="4091525"/>
              <a:chExt cx="574500" cy="574500"/>
            </a:xfrm>
          </p:grpSpPr>
          <p:sp>
            <p:nvSpPr>
              <p:cNvPr id="1141" name="Google Shape;1141;p17"/>
              <p:cNvSpPr/>
              <p:nvPr/>
            </p:nvSpPr>
            <p:spPr>
              <a:xfrm>
                <a:off x="5663750" y="4517075"/>
                <a:ext cx="148950" cy="148950"/>
              </a:xfrm>
              <a:custGeom>
                <a:rect b="b" l="l" r="r" t="t"/>
                <a:pathLst>
                  <a:path extrusionOk="0" h="5958" w="5958">
                    <a:moveTo>
                      <a:pt x="5715" y="274"/>
                    </a:moveTo>
                    <a:lnTo>
                      <a:pt x="5715" y="5654"/>
                    </a:lnTo>
                    <a:lnTo>
                      <a:pt x="304" y="5654"/>
                    </a:lnTo>
                    <a:lnTo>
                      <a:pt x="304" y="274"/>
                    </a:lnTo>
                    <a:close/>
                    <a:moveTo>
                      <a:pt x="0" y="0"/>
                    </a:moveTo>
                    <a:lnTo>
                      <a:pt x="0" y="5958"/>
                    </a:lnTo>
                    <a:lnTo>
                      <a:pt x="5958" y="5958"/>
                    </a:lnTo>
                    <a:lnTo>
                      <a:pt x="59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7"/>
              <p:cNvSpPr/>
              <p:nvPr/>
            </p:nvSpPr>
            <p:spPr>
              <a:xfrm>
                <a:off x="5522400" y="4375725"/>
                <a:ext cx="148975" cy="148975"/>
              </a:xfrm>
              <a:custGeom>
                <a:rect b="b" l="l" r="r" t="t"/>
                <a:pathLst>
                  <a:path extrusionOk="0" h="5959" w="5959">
                    <a:moveTo>
                      <a:pt x="5654" y="274"/>
                    </a:moveTo>
                    <a:lnTo>
                      <a:pt x="5654" y="5654"/>
                    </a:lnTo>
                    <a:lnTo>
                      <a:pt x="274" y="5654"/>
                    </a:lnTo>
                    <a:lnTo>
                      <a:pt x="274" y="274"/>
                    </a:lnTo>
                    <a:close/>
                    <a:moveTo>
                      <a:pt x="1" y="1"/>
                    </a:moveTo>
                    <a:lnTo>
                      <a:pt x="1" y="5958"/>
                    </a:lnTo>
                    <a:lnTo>
                      <a:pt x="5958" y="5958"/>
                    </a:lnTo>
                    <a:lnTo>
                      <a:pt x="59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7"/>
              <p:cNvSpPr/>
              <p:nvPr/>
            </p:nvSpPr>
            <p:spPr>
              <a:xfrm>
                <a:off x="5522400" y="4234400"/>
                <a:ext cx="148975" cy="148950"/>
              </a:xfrm>
              <a:custGeom>
                <a:rect b="b" l="l" r="r" t="t"/>
                <a:pathLst>
                  <a:path extrusionOk="0" h="5958" w="5959">
                    <a:moveTo>
                      <a:pt x="5654" y="243"/>
                    </a:moveTo>
                    <a:lnTo>
                      <a:pt x="5654" y="5654"/>
                    </a:lnTo>
                    <a:lnTo>
                      <a:pt x="274" y="5654"/>
                    </a:lnTo>
                    <a:lnTo>
                      <a:pt x="274" y="243"/>
                    </a:lnTo>
                    <a:close/>
                    <a:moveTo>
                      <a:pt x="1" y="0"/>
                    </a:moveTo>
                    <a:lnTo>
                      <a:pt x="1" y="5958"/>
                    </a:lnTo>
                    <a:lnTo>
                      <a:pt x="5958" y="5958"/>
                    </a:lnTo>
                    <a:lnTo>
                      <a:pt x="59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7"/>
              <p:cNvSpPr/>
              <p:nvPr/>
            </p:nvSpPr>
            <p:spPr>
              <a:xfrm>
                <a:off x="5381075" y="4375725"/>
                <a:ext cx="148950" cy="148975"/>
              </a:xfrm>
              <a:custGeom>
                <a:rect b="b" l="l" r="r" t="t"/>
                <a:pathLst>
                  <a:path extrusionOk="0" h="5959" w="5958">
                    <a:moveTo>
                      <a:pt x="5654" y="274"/>
                    </a:moveTo>
                    <a:lnTo>
                      <a:pt x="5654" y="5654"/>
                    </a:lnTo>
                    <a:lnTo>
                      <a:pt x="243" y="5654"/>
                    </a:lnTo>
                    <a:lnTo>
                      <a:pt x="243" y="274"/>
                    </a:lnTo>
                    <a:close/>
                    <a:moveTo>
                      <a:pt x="0" y="1"/>
                    </a:moveTo>
                    <a:lnTo>
                      <a:pt x="0" y="5958"/>
                    </a:lnTo>
                    <a:lnTo>
                      <a:pt x="5958" y="5958"/>
                    </a:lnTo>
                    <a:lnTo>
                      <a:pt x="59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7"/>
              <p:cNvSpPr/>
              <p:nvPr/>
            </p:nvSpPr>
            <p:spPr>
              <a:xfrm>
                <a:off x="5663750" y="4375725"/>
                <a:ext cx="148950" cy="148975"/>
              </a:xfrm>
              <a:custGeom>
                <a:rect b="b" l="l" r="r" t="t"/>
                <a:pathLst>
                  <a:path extrusionOk="0" h="5959" w="5958">
                    <a:moveTo>
                      <a:pt x="5715" y="274"/>
                    </a:moveTo>
                    <a:lnTo>
                      <a:pt x="5715" y="5654"/>
                    </a:lnTo>
                    <a:lnTo>
                      <a:pt x="304" y="5654"/>
                    </a:lnTo>
                    <a:lnTo>
                      <a:pt x="304" y="274"/>
                    </a:lnTo>
                    <a:close/>
                    <a:moveTo>
                      <a:pt x="0" y="1"/>
                    </a:moveTo>
                    <a:lnTo>
                      <a:pt x="0" y="5958"/>
                    </a:lnTo>
                    <a:lnTo>
                      <a:pt x="5958" y="5958"/>
                    </a:lnTo>
                    <a:lnTo>
                      <a:pt x="59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7"/>
              <p:cNvSpPr/>
              <p:nvPr/>
            </p:nvSpPr>
            <p:spPr>
              <a:xfrm>
                <a:off x="5663750" y="4234400"/>
                <a:ext cx="148950" cy="148950"/>
              </a:xfrm>
              <a:custGeom>
                <a:rect b="b" l="l" r="r" t="t"/>
                <a:pathLst>
                  <a:path extrusionOk="0" h="5958" w="5958">
                    <a:moveTo>
                      <a:pt x="5715" y="243"/>
                    </a:moveTo>
                    <a:lnTo>
                      <a:pt x="5715" y="5654"/>
                    </a:lnTo>
                    <a:lnTo>
                      <a:pt x="304" y="5654"/>
                    </a:lnTo>
                    <a:lnTo>
                      <a:pt x="304" y="243"/>
                    </a:lnTo>
                    <a:close/>
                    <a:moveTo>
                      <a:pt x="0" y="0"/>
                    </a:moveTo>
                    <a:lnTo>
                      <a:pt x="0" y="5958"/>
                    </a:lnTo>
                    <a:lnTo>
                      <a:pt x="5958" y="5958"/>
                    </a:lnTo>
                    <a:lnTo>
                      <a:pt x="59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7"/>
              <p:cNvSpPr/>
              <p:nvPr/>
            </p:nvSpPr>
            <p:spPr>
              <a:xfrm>
                <a:off x="5663750" y="4091525"/>
                <a:ext cx="148950" cy="148975"/>
              </a:xfrm>
              <a:custGeom>
                <a:rect b="b" l="l" r="r" t="t"/>
                <a:pathLst>
                  <a:path extrusionOk="0" h="5959" w="5958">
                    <a:moveTo>
                      <a:pt x="5715" y="305"/>
                    </a:moveTo>
                    <a:lnTo>
                      <a:pt x="5715" y="5715"/>
                    </a:lnTo>
                    <a:lnTo>
                      <a:pt x="304" y="5715"/>
                    </a:lnTo>
                    <a:lnTo>
                      <a:pt x="304" y="305"/>
                    </a:lnTo>
                    <a:close/>
                    <a:moveTo>
                      <a:pt x="0" y="1"/>
                    </a:moveTo>
                    <a:lnTo>
                      <a:pt x="0" y="5958"/>
                    </a:lnTo>
                    <a:lnTo>
                      <a:pt x="5958" y="5958"/>
                    </a:lnTo>
                    <a:lnTo>
                      <a:pt x="59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7"/>
              <p:cNvSpPr/>
              <p:nvPr/>
            </p:nvSpPr>
            <p:spPr>
              <a:xfrm>
                <a:off x="5522400" y="4517075"/>
                <a:ext cx="148975" cy="148950"/>
              </a:xfrm>
              <a:custGeom>
                <a:rect b="b" l="l" r="r" t="t"/>
                <a:pathLst>
                  <a:path extrusionOk="0" h="5958" w="5959">
                    <a:moveTo>
                      <a:pt x="5654" y="274"/>
                    </a:moveTo>
                    <a:lnTo>
                      <a:pt x="5654" y="5654"/>
                    </a:lnTo>
                    <a:lnTo>
                      <a:pt x="274" y="5654"/>
                    </a:lnTo>
                    <a:lnTo>
                      <a:pt x="274" y="274"/>
                    </a:lnTo>
                    <a:close/>
                    <a:moveTo>
                      <a:pt x="1" y="0"/>
                    </a:moveTo>
                    <a:lnTo>
                      <a:pt x="1" y="5958"/>
                    </a:lnTo>
                    <a:lnTo>
                      <a:pt x="5958" y="5958"/>
                    </a:lnTo>
                    <a:lnTo>
                      <a:pt x="59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7"/>
              <p:cNvSpPr/>
              <p:nvPr/>
            </p:nvSpPr>
            <p:spPr>
              <a:xfrm>
                <a:off x="5381075" y="4517075"/>
                <a:ext cx="148950" cy="148950"/>
              </a:xfrm>
              <a:custGeom>
                <a:rect b="b" l="l" r="r" t="t"/>
                <a:pathLst>
                  <a:path extrusionOk="0" h="5958" w="5958">
                    <a:moveTo>
                      <a:pt x="5654" y="274"/>
                    </a:moveTo>
                    <a:lnTo>
                      <a:pt x="5654" y="5654"/>
                    </a:lnTo>
                    <a:lnTo>
                      <a:pt x="243" y="5654"/>
                    </a:lnTo>
                    <a:lnTo>
                      <a:pt x="243" y="274"/>
                    </a:lnTo>
                    <a:close/>
                    <a:moveTo>
                      <a:pt x="0" y="0"/>
                    </a:moveTo>
                    <a:lnTo>
                      <a:pt x="0" y="5958"/>
                    </a:lnTo>
                    <a:lnTo>
                      <a:pt x="5958" y="5958"/>
                    </a:lnTo>
                    <a:lnTo>
                      <a:pt x="59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7"/>
              <p:cNvSpPr/>
              <p:nvPr/>
            </p:nvSpPr>
            <p:spPr>
              <a:xfrm>
                <a:off x="5238200" y="4517075"/>
                <a:ext cx="148975" cy="148950"/>
              </a:xfrm>
              <a:custGeom>
                <a:rect b="b" l="l" r="r" t="t"/>
                <a:pathLst>
                  <a:path extrusionOk="0" h="5958" w="5959">
                    <a:moveTo>
                      <a:pt x="5715" y="274"/>
                    </a:moveTo>
                    <a:lnTo>
                      <a:pt x="5715" y="5654"/>
                    </a:lnTo>
                    <a:lnTo>
                      <a:pt x="305" y="5654"/>
                    </a:lnTo>
                    <a:lnTo>
                      <a:pt x="305" y="274"/>
                    </a:lnTo>
                    <a:close/>
                    <a:moveTo>
                      <a:pt x="1" y="0"/>
                    </a:moveTo>
                    <a:lnTo>
                      <a:pt x="1" y="5958"/>
                    </a:lnTo>
                    <a:lnTo>
                      <a:pt x="5958" y="5958"/>
                    </a:lnTo>
                    <a:lnTo>
                      <a:pt x="59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17"/>
            <p:cNvGrpSpPr/>
            <p:nvPr/>
          </p:nvGrpSpPr>
          <p:grpSpPr>
            <a:xfrm rot="5400000">
              <a:off x="1622375" y="3583338"/>
              <a:ext cx="235575" cy="2040325"/>
              <a:chOff x="211450" y="3103175"/>
              <a:chExt cx="235575" cy="2040325"/>
            </a:xfrm>
          </p:grpSpPr>
          <p:sp>
            <p:nvSpPr>
              <p:cNvPr id="1152" name="Google Shape;1152;p17"/>
              <p:cNvSpPr/>
              <p:nvPr/>
            </p:nvSpPr>
            <p:spPr>
              <a:xfrm>
                <a:off x="211450" y="3103175"/>
                <a:ext cx="60800" cy="2040325"/>
              </a:xfrm>
              <a:custGeom>
                <a:rect b="b" l="l" r="r" t="t"/>
                <a:pathLst>
                  <a:path extrusionOk="0" fill="none" h="81613" w="2432">
                    <a:moveTo>
                      <a:pt x="0" y="81612"/>
                    </a:moveTo>
                    <a:cubicBezTo>
                      <a:pt x="0" y="78178"/>
                      <a:pt x="2432" y="78178"/>
                      <a:pt x="2432" y="74804"/>
                    </a:cubicBezTo>
                    <a:cubicBezTo>
                      <a:pt x="2432" y="71369"/>
                      <a:pt x="0" y="71369"/>
                      <a:pt x="0" y="67995"/>
                    </a:cubicBezTo>
                    <a:cubicBezTo>
                      <a:pt x="0" y="64591"/>
                      <a:pt x="2432" y="64591"/>
                      <a:pt x="2432" y="61186"/>
                    </a:cubicBezTo>
                    <a:cubicBezTo>
                      <a:pt x="2432" y="57782"/>
                      <a:pt x="0" y="57782"/>
                      <a:pt x="0" y="54408"/>
                    </a:cubicBezTo>
                    <a:cubicBezTo>
                      <a:pt x="0" y="50974"/>
                      <a:pt x="2432" y="50974"/>
                      <a:pt x="2432" y="47600"/>
                    </a:cubicBezTo>
                    <a:cubicBezTo>
                      <a:pt x="2432" y="44165"/>
                      <a:pt x="0" y="44165"/>
                      <a:pt x="0" y="40791"/>
                    </a:cubicBezTo>
                    <a:cubicBezTo>
                      <a:pt x="0" y="37387"/>
                      <a:pt x="2432" y="37387"/>
                      <a:pt x="2432" y="33982"/>
                    </a:cubicBezTo>
                    <a:cubicBezTo>
                      <a:pt x="2432" y="30578"/>
                      <a:pt x="0" y="30578"/>
                      <a:pt x="0" y="27204"/>
                    </a:cubicBezTo>
                    <a:cubicBezTo>
                      <a:pt x="0" y="23769"/>
                      <a:pt x="2432" y="23769"/>
                      <a:pt x="2432" y="20396"/>
                    </a:cubicBezTo>
                    <a:cubicBezTo>
                      <a:pt x="2432" y="16961"/>
                      <a:pt x="0" y="16961"/>
                      <a:pt x="0" y="13587"/>
                    </a:cubicBezTo>
                    <a:cubicBezTo>
                      <a:pt x="0" y="10183"/>
                      <a:pt x="2432" y="10183"/>
                      <a:pt x="2432" y="6778"/>
                    </a:cubicBezTo>
                    <a:cubicBezTo>
                      <a:pt x="2432" y="3374"/>
                      <a:pt x="0" y="3374"/>
                      <a:pt x="0" y="0"/>
                    </a:cubicBezTo>
                  </a:path>
                </a:pathLst>
              </a:custGeom>
              <a:no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7"/>
              <p:cNvSpPr/>
              <p:nvPr/>
            </p:nvSpPr>
            <p:spPr>
              <a:xfrm>
                <a:off x="298825" y="3103175"/>
                <a:ext cx="60825" cy="2040325"/>
              </a:xfrm>
              <a:custGeom>
                <a:rect b="b" l="l" r="r" t="t"/>
                <a:pathLst>
                  <a:path extrusionOk="0" fill="none" h="81613" w="2433">
                    <a:moveTo>
                      <a:pt x="1" y="81612"/>
                    </a:moveTo>
                    <a:cubicBezTo>
                      <a:pt x="1" y="78178"/>
                      <a:pt x="2432" y="78178"/>
                      <a:pt x="2432" y="74804"/>
                    </a:cubicBezTo>
                    <a:cubicBezTo>
                      <a:pt x="2432" y="71369"/>
                      <a:pt x="1" y="71369"/>
                      <a:pt x="1" y="67995"/>
                    </a:cubicBezTo>
                    <a:cubicBezTo>
                      <a:pt x="1" y="64591"/>
                      <a:pt x="2432" y="64591"/>
                      <a:pt x="2432" y="61186"/>
                    </a:cubicBezTo>
                    <a:cubicBezTo>
                      <a:pt x="2432" y="57782"/>
                      <a:pt x="1" y="57782"/>
                      <a:pt x="1" y="54408"/>
                    </a:cubicBezTo>
                    <a:cubicBezTo>
                      <a:pt x="1" y="50974"/>
                      <a:pt x="2432" y="50974"/>
                      <a:pt x="2432" y="47600"/>
                    </a:cubicBezTo>
                    <a:cubicBezTo>
                      <a:pt x="2432" y="44165"/>
                      <a:pt x="1" y="44165"/>
                      <a:pt x="1" y="40791"/>
                    </a:cubicBezTo>
                    <a:cubicBezTo>
                      <a:pt x="1" y="37387"/>
                      <a:pt x="2432" y="37387"/>
                      <a:pt x="2432" y="33982"/>
                    </a:cubicBezTo>
                    <a:cubicBezTo>
                      <a:pt x="2432" y="30578"/>
                      <a:pt x="1" y="30578"/>
                      <a:pt x="1" y="27204"/>
                    </a:cubicBezTo>
                    <a:cubicBezTo>
                      <a:pt x="1" y="23769"/>
                      <a:pt x="2432" y="23769"/>
                      <a:pt x="2432" y="20396"/>
                    </a:cubicBezTo>
                    <a:cubicBezTo>
                      <a:pt x="2432" y="16961"/>
                      <a:pt x="1" y="16961"/>
                      <a:pt x="1" y="13587"/>
                    </a:cubicBezTo>
                    <a:cubicBezTo>
                      <a:pt x="1" y="10183"/>
                      <a:pt x="2432" y="10183"/>
                      <a:pt x="2432" y="6778"/>
                    </a:cubicBezTo>
                    <a:cubicBezTo>
                      <a:pt x="2432" y="3374"/>
                      <a:pt x="1" y="3374"/>
                      <a:pt x="1" y="0"/>
                    </a:cubicBezTo>
                  </a:path>
                </a:pathLst>
              </a:custGeom>
              <a:no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7"/>
              <p:cNvSpPr/>
              <p:nvPr/>
            </p:nvSpPr>
            <p:spPr>
              <a:xfrm>
                <a:off x="386225" y="3103175"/>
                <a:ext cx="60800" cy="2040325"/>
              </a:xfrm>
              <a:custGeom>
                <a:rect b="b" l="l" r="r" t="t"/>
                <a:pathLst>
                  <a:path extrusionOk="0" fill="none" h="81613" w="2432">
                    <a:moveTo>
                      <a:pt x="0" y="81612"/>
                    </a:moveTo>
                    <a:cubicBezTo>
                      <a:pt x="0" y="78178"/>
                      <a:pt x="2432" y="78178"/>
                      <a:pt x="2432" y="74804"/>
                    </a:cubicBezTo>
                    <a:cubicBezTo>
                      <a:pt x="2432" y="71369"/>
                      <a:pt x="0" y="71369"/>
                      <a:pt x="0" y="67995"/>
                    </a:cubicBezTo>
                    <a:cubicBezTo>
                      <a:pt x="0" y="64591"/>
                      <a:pt x="2432" y="64591"/>
                      <a:pt x="2432" y="61186"/>
                    </a:cubicBezTo>
                    <a:cubicBezTo>
                      <a:pt x="2432" y="57782"/>
                      <a:pt x="0" y="57782"/>
                      <a:pt x="0" y="54408"/>
                    </a:cubicBezTo>
                    <a:cubicBezTo>
                      <a:pt x="0" y="50974"/>
                      <a:pt x="2432" y="50974"/>
                      <a:pt x="2432" y="47600"/>
                    </a:cubicBezTo>
                    <a:cubicBezTo>
                      <a:pt x="2432" y="44165"/>
                      <a:pt x="0" y="44165"/>
                      <a:pt x="0" y="40791"/>
                    </a:cubicBezTo>
                    <a:cubicBezTo>
                      <a:pt x="0" y="37387"/>
                      <a:pt x="2432" y="37387"/>
                      <a:pt x="2432" y="33982"/>
                    </a:cubicBezTo>
                    <a:cubicBezTo>
                      <a:pt x="2432" y="30578"/>
                      <a:pt x="0" y="30578"/>
                      <a:pt x="0" y="27204"/>
                    </a:cubicBezTo>
                    <a:cubicBezTo>
                      <a:pt x="0" y="23769"/>
                      <a:pt x="2432" y="23769"/>
                      <a:pt x="2432" y="20396"/>
                    </a:cubicBezTo>
                    <a:cubicBezTo>
                      <a:pt x="2432" y="16961"/>
                      <a:pt x="0" y="16961"/>
                      <a:pt x="0" y="13587"/>
                    </a:cubicBezTo>
                    <a:cubicBezTo>
                      <a:pt x="0" y="10183"/>
                      <a:pt x="2432" y="10183"/>
                      <a:pt x="2432" y="6778"/>
                    </a:cubicBezTo>
                    <a:cubicBezTo>
                      <a:pt x="2432" y="3374"/>
                      <a:pt x="0" y="3374"/>
                      <a:pt x="0" y="0"/>
                    </a:cubicBezTo>
                  </a:path>
                </a:pathLst>
              </a:custGeom>
              <a:no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2">
    <p:spTree>
      <p:nvGrpSpPr>
        <p:cNvPr id="1155" name="Shape 1155"/>
        <p:cNvGrpSpPr/>
        <p:nvPr/>
      </p:nvGrpSpPr>
      <p:grpSpPr>
        <a:xfrm>
          <a:off x="0" y="0"/>
          <a:ext cx="0" cy="0"/>
          <a:chOff x="0" y="0"/>
          <a:chExt cx="0" cy="0"/>
        </a:xfrm>
      </p:grpSpPr>
      <p:grpSp>
        <p:nvGrpSpPr>
          <p:cNvPr id="1156" name="Google Shape;1156;p18"/>
          <p:cNvGrpSpPr/>
          <p:nvPr/>
        </p:nvGrpSpPr>
        <p:grpSpPr>
          <a:xfrm>
            <a:off x="-12825" y="-12946"/>
            <a:ext cx="8788291" cy="5156367"/>
            <a:chOff x="-12825" y="-12946"/>
            <a:chExt cx="8788291" cy="5156367"/>
          </a:xfrm>
        </p:grpSpPr>
        <p:sp>
          <p:nvSpPr>
            <p:cNvPr id="1157" name="Google Shape;1157;p18"/>
            <p:cNvSpPr/>
            <p:nvPr/>
          </p:nvSpPr>
          <p:spPr>
            <a:xfrm flipH="1">
              <a:off x="8" y="-12946"/>
              <a:ext cx="1174266" cy="2072916"/>
            </a:xfrm>
            <a:custGeom>
              <a:rect b="b" l="l" r="r" t="t"/>
              <a:pathLst>
                <a:path extrusionOk="0" h="68306" w="38694">
                  <a:moveTo>
                    <a:pt x="34744" y="1"/>
                  </a:moveTo>
                  <a:cubicBezTo>
                    <a:pt x="34551" y="1"/>
                    <a:pt x="34358" y="2"/>
                    <a:pt x="34165" y="6"/>
                  </a:cubicBezTo>
                  <a:cubicBezTo>
                    <a:pt x="15320" y="6"/>
                    <a:pt x="0" y="15265"/>
                    <a:pt x="0" y="34171"/>
                  </a:cubicBezTo>
                  <a:cubicBezTo>
                    <a:pt x="0" y="53016"/>
                    <a:pt x="15289" y="68305"/>
                    <a:pt x="34165" y="68305"/>
                  </a:cubicBezTo>
                  <a:cubicBezTo>
                    <a:pt x="35685" y="68305"/>
                    <a:pt x="37205" y="68214"/>
                    <a:pt x="38694" y="68001"/>
                  </a:cubicBezTo>
                  <a:lnTo>
                    <a:pt x="38694" y="250"/>
                  </a:lnTo>
                  <a:cubicBezTo>
                    <a:pt x="37394" y="90"/>
                    <a:pt x="36070" y="1"/>
                    <a:pt x="347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8"/>
            <p:cNvSpPr/>
            <p:nvPr/>
          </p:nvSpPr>
          <p:spPr>
            <a:xfrm flipH="1">
              <a:off x="-12825" y="2838225"/>
              <a:ext cx="2297822" cy="2305196"/>
            </a:xfrm>
            <a:custGeom>
              <a:rect b="b" l="l" r="r" t="t"/>
              <a:pathLst>
                <a:path extrusionOk="0" h="75960" w="75717">
                  <a:moveTo>
                    <a:pt x="75716" y="0"/>
                  </a:moveTo>
                  <a:lnTo>
                    <a:pt x="0" y="75959"/>
                  </a:lnTo>
                  <a:lnTo>
                    <a:pt x="75230" y="75959"/>
                  </a:lnTo>
                  <a:lnTo>
                    <a:pt x="757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8"/>
            <p:cNvSpPr/>
            <p:nvPr/>
          </p:nvSpPr>
          <p:spPr>
            <a:xfrm flipH="1">
              <a:off x="721937" y="261031"/>
              <a:ext cx="841263" cy="235254"/>
            </a:xfrm>
            <a:custGeom>
              <a:rect b="b" l="l" r="r" t="t"/>
              <a:pathLst>
                <a:path extrusionOk="0" h="7752" w="27721">
                  <a:moveTo>
                    <a:pt x="0" y="0"/>
                  </a:moveTo>
                  <a:lnTo>
                    <a:pt x="0" y="7751"/>
                  </a:lnTo>
                  <a:lnTo>
                    <a:pt x="27721" y="7751"/>
                  </a:lnTo>
                  <a:lnTo>
                    <a:pt x="277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0" name="Google Shape;1160;p18"/>
            <p:cNvGrpSpPr/>
            <p:nvPr/>
          </p:nvGrpSpPr>
          <p:grpSpPr>
            <a:xfrm>
              <a:off x="8072541" y="4179539"/>
              <a:ext cx="702925" cy="702925"/>
              <a:chOff x="1256725" y="1383150"/>
              <a:chExt cx="702925" cy="702925"/>
            </a:xfrm>
          </p:grpSpPr>
          <p:sp>
            <p:nvSpPr>
              <p:cNvPr id="1161" name="Google Shape;1161;p18"/>
              <p:cNvSpPr/>
              <p:nvPr/>
            </p:nvSpPr>
            <p:spPr>
              <a:xfrm>
                <a:off x="1512800" y="1640000"/>
                <a:ext cx="189250" cy="190000"/>
              </a:xfrm>
              <a:custGeom>
                <a:rect b="b" l="l" r="r" t="t"/>
                <a:pathLst>
                  <a:path extrusionOk="0" h="7600" w="7570">
                    <a:moveTo>
                      <a:pt x="1" y="1"/>
                    </a:moveTo>
                    <a:lnTo>
                      <a:pt x="1" y="7600"/>
                    </a:lnTo>
                    <a:lnTo>
                      <a:pt x="7569" y="7600"/>
                    </a:lnTo>
                    <a:lnTo>
                      <a:pt x="7569" y="5837"/>
                    </a:lnTo>
                    <a:lnTo>
                      <a:pt x="1703" y="5837"/>
                    </a:lnTo>
                    <a:lnTo>
                      <a:pt x="17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8"/>
              <p:cNvSpPr/>
              <p:nvPr/>
            </p:nvSpPr>
            <p:spPr>
              <a:xfrm>
                <a:off x="1640475" y="1512350"/>
                <a:ext cx="189975" cy="189225"/>
              </a:xfrm>
              <a:custGeom>
                <a:rect b="b" l="l" r="r" t="t"/>
                <a:pathLst>
                  <a:path extrusionOk="0" h="7569" w="7599">
                    <a:moveTo>
                      <a:pt x="0" y="0"/>
                    </a:moveTo>
                    <a:lnTo>
                      <a:pt x="0" y="7569"/>
                    </a:lnTo>
                    <a:lnTo>
                      <a:pt x="7599" y="7569"/>
                    </a:lnTo>
                    <a:lnTo>
                      <a:pt x="7599" y="5866"/>
                    </a:lnTo>
                    <a:lnTo>
                      <a:pt x="1733" y="5866"/>
                    </a:lnTo>
                    <a:lnTo>
                      <a:pt x="1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8"/>
              <p:cNvSpPr/>
              <p:nvPr/>
            </p:nvSpPr>
            <p:spPr>
              <a:xfrm>
                <a:off x="1769650" y="1383150"/>
                <a:ext cx="190000" cy="189250"/>
              </a:xfrm>
              <a:custGeom>
                <a:rect b="b" l="l" r="r" t="t"/>
                <a:pathLst>
                  <a:path extrusionOk="0" h="7570" w="7600">
                    <a:moveTo>
                      <a:pt x="0" y="1"/>
                    </a:moveTo>
                    <a:lnTo>
                      <a:pt x="0" y="7569"/>
                    </a:lnTo>
                    <a:lnTo>
                      <a:pt x="7599" y="7569"/>
                    </a:lnTo>
                    <a:lnTo>
                      <a:pt x="7599" y="5867"/>
                    </a:lnTo>
                    <a:lnTo>
                      <a:pt x="1733" y="5867"/>
                    </a:lnTo>
                    <a:lnTo>
                      <a:pt x="1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8"/>
              <p:cNvSpPr/>
              <p:nvPr/>
            </p:nvSpPr>
            <p:spPr>
              <a:xfrm>
                <a:off x="1256725" y="1897600"/>
                <a:ext cx="188475" cy="188475"/>
              </a:xfrm>
              <a:custGeom>
                <a:rect b="b" l="l" r="r" t="t"/>
                <a:pathLst>
                  <a:path extrusionOk="0" h="7539" w="7539">
                    <a:moveTo>
                      <a:pt x="0" y="1"/>
                    </a:moveTo>
                    <a:lnTo>
                      <a:pt x="0" y="7539"/>
                    </a:lnTo>
                    <a:lnTo>
                      <a:pt x="7538" y="7539"/>
                    </a:lnTo>
                    <a:lnTo>
                      <a:pt x="7538" y="5837"/>
                    </a:lnTo>
                    <a:lnTo>
                      <a:pt x="1702" y="5837"/>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8"/>
              <p:cNvSpPr/>
              <p:nvPr/>
            </p:nvSpPr>
            <p:spPr>
              <a:xfrm>
                <a:off x="1383625" y="1769175"/>
                <a:ext cx="189225" cy="190000"/>
              </a:xfrm>
              <a:custGeom>
                <a:rect b="b" l="l" r="r" t="t"/>
                <a:pathLst>
                  <a:path extrusionOk="0" h="7600" w="7569">
                    <a:moveTo>
                      <a:pt x="0" y="1"/>
                    </a:moveTo>
                    <a:lnTo>
                      <a:pt x="0" y="7600"/>
                    </a:lnTo>
                    <a:lnTo>
                      <a:pt x="7569" y="7600"/>
                    </a:lnTo>
                    <a:lnTo>
                      <a:pt x="7569" y="5837"/>
                    </a:lnTo>
                    <a:lnTo>
                      <a:pt x="1702" y="5837"/>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18"/>
            <p:cNvGrpSpPr/>
            <p:nvPr/>
          </p:nvGrpSpPr>
          <p:grpSpPr>
            <a:xfrm>
              <a:off x="551325" y="4094925"/>
              <a:ext cx="2040325" cy="508585"/>
              <a:chOff x="-44650" y="422213"/>
              <a:chExt cx="2040325" cy="508585"/>
            </a:xfrm>
          </p:grpSpPr>
          <p:grpSp>
            <p:nvGrpSpPr>
              <p:cNvPr id="1167" name="Google Shape;1167;p18"/>
              <p:cNvGrpSpPr/>
              <p:nvPr/>
            </p:nvGrpSpPr>
            <p:grpSpPr>
              <a:xfrm rot="5400000">
                <a:off x="857725" y="-480162"/>
                <a:ext cx="235575" cy="2040325"/>
                <a:chOff x="211450" y="3103175"/>
                <a:chExt cx="235575" cy="2040325"/>
              </a:xfrm>
            </p:grpSpPr>
            <p:sp>
              <p:nvSpPr>
                <p:cNvPr id="1168" name="Google Shape;1168;p18"/>
                <p:cNvSpPr/>
                <p:nvPr/>
              </p:nvSpPr>
              <p:spPr>
                <a:xfrm>
                  <a:off x="211450" y="3103175"/>
                  <a:ext cx="60800" cy="2040325"/>
                </a:xfrm>
                <a:custGeom>
                  <a:rect b="b" l="l" r="r" t="t"/>
                  <a:pathLst>
                    <a:path extrusionOk="0" fill="none" h="81613" w="2432">
                      <a:moveTo>
                        <a:pt x="0" y="81612"/>
                      </a:moveTo>
                      <a:cubicBezTo>
                        <a:pt x="0" y="78178"/>
                        <a:pt x="2432" y="78178"/>
                        <a:pt x="2432" y="74804"/>
                      </a:cubicBezTo>
                      <a:cubicBezTo>
                        <a:pt x="2432" y="71369"/>
                        <a:pt x="0" y="71369"/>
                        <a:pt x="0" y="67995"/>
                      </a:cubicBezTo>
                      <a:cubicBezTo>
                        <a:pt x="0" y="64591"/>
                        <a:pt x="2432" y="64591"/>
                        <a:pt x="2432" y="61186"/>
                      </a:cubicBezTo>
                      <a:cubicBezTo>
                        <a:pt x="2432" y="57782"/>
                        <a:pt x="0" y="57782"/>
                        <a:pt x="0" y="54408"/>
                      </a:cubicBezTo>
                      <a:cubicBezTo>
                        <a:pt x="0" y="50974"/>
                        <a:pt x="2432" y="50974"/>
                        <a:pt x="2432" y="47600"/>
                      </a:cubicBezTo>
                      <a:cubicBezTo>
                        <a:pt x="2432" y="44165"/>
                        <a:pt x="0" y="44165"/>
                        <a:pt x="0" y="40791"/>
                      </a:cubicBezTo>
                      <a:cubicBezTo>
                        <a:pt x="0" y="37387"/>
                        <a:pt x="2432" y="37387"/>
                        <a:pt x="2432" y="33982"/>
                      </a:cubicBezTo>
                      <a:cubicBezTo>
                        <a:pt x="2432" y="30578"/>
                        <a:pt x="0" y="30578"/>
                        <a:pt x="0" y="27204"/>
                      </a:cubicBezTo>
                      <a:cubicBezTo>
                        <a:pt x="0" y="23769"/>
                        <a:pt x="2432" y="23769"/>
                        <a:pt x="2432" y="20396"/>
                      </a:cubicBezTo>
                      <a:cubicBezTo>
                        <a:pt x="2432" y="16961"/>
                        <a:pt x="0" y="16961"/>
                        <a:pt x="0" y="13587"/>
                      </a:cubicBezTo>
                      <a:cubicBezTo>
                        <a:pt x="0" y="10183"/>
                        <a:pt x="2432" y="10183"/>
                        <a:pt x="2432" y="6778"/>
                      </a:cubicBezTo>
                      <a:cubicBezTo>
                        <a:pt x="2432" y="3374"/>
                        <a:pt x="0" y="3374"/>
                        <a:pt x="0" y="0"/>
                      </a:cubicBezTo>
                    </a:path>
                  </a:pathLst>
                </a:custGeom>
                <a:no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8"/>
                <p:cNvSpPr/>
                <p:nvPr/>
              </p:nvSpPr>
              <p:spPr>
                <a:xfrm>
                  <a:off x="298825" y="3103175"/>
                  <a:ext cx="60825" cy="2040325"/>
                </a:xfrm>
                <a:custGeom>
                  <a:rect b="b" l="l" r="r" t="t"/>
                  <a:pathLst>
                    <a:path extrusionOk="0" fill="none" h="81613" w="2433">
                      <a:moveTo>
                        <a:pt x="1" y="81612"/>
                      </a:moveTo>
                      <a:cubicBezTo>
                        <a:pt x="1" y="78178"/>
                        <a:pt x="2432" y="78178"/>
                        <a:pt x="2432" y="74804"/>
                      </a:cubicBezTo>
                      <a:cubicBezTo>
                        <a:pt x="2432" y="71369"/>
                        <a:pt x="1" y="71369"/>
                        <a:pt x="1" y="67995"/>
                      </a:cubicBezTo>
                      <a:cubicBezTo>
                        <a:pt x="1" y="64591"/>
                        <a:pt x="2432" y="64591"/>
                        <a:pt x="2432" y="61186"/>
                      </a:cubicBezTo>
                      <a:cubicBezTo>
                        <a:pt x="2432" y="57782"/>
                        <a:pt x="1" y="57782"/>
                        <a:pt x="1" y="54408"/>
                      </a:cubicBezTo>
                      <a:cubicBezTo>
                        <a:pt x="1" y="50974"/>
                        <a:pt x="2432" y="50974"/>
                        <a:pt x="2432" y="47600"/>
                      </a:cubicBezTo>
                      <a:cubicBezTo>
                        <a:pt x="2432" y="44165"/>
                        <a:pt x="1" y="44165"/>
                        <a:pt x="1" y="40791"/>
                      </a:cubicBezTo>
                      <a:cubicBezTo>
                        <a:pt x="1" y="37387"/>
                        <a:pt x="2432" y="37387"/>
                        <a:pt x="2432" y="33982"/>
                      </a:cubicBezTo>
                      <a:cubicBezTo>
                        <a:pt x="2432" y="30578"/>
                        <a:pt x="1" y="30578"/>
                        <a:pt x="1" y="27204"/>
                      </a:cubicBezTo>
                      <a:cubicBezTo>
                        <a:pt x="1" y="23769"/>
                        <a:pt x="2432" y="23769"/>
                        <a:pt x="2432" y="20396"/>
                      </a:cubicBezTo>
                      <a:cubicBezTo>
                        <a:pt x="2432" y="16961"/>
                        <a:pt x="1" y="16961"/>
                        <a:pt x="1" y="13587"/>
                      </a:cubicBezTo>
                      <a:cubicBezTo>
                        <a:pt x="1" y="10183"/>
                        <a:pt x="2432" y="10183"/>
                        <a:pt x="2432" y="6778"/>
                      </a:cubicBezTo>
                      <a:cubicBezTo>
                        <a:pt x="2432" y="3374"/>
                        <a:pt x="1" y="3374"/>
                        <a:pt x="1" y="0"/>
                      </a:cubicBezTo>
                    </a:path>
                  </a:pathLst>
                </a:custGeom>
                <a:no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8"/>
                <p:cNvSpPr/>
                <p:nvPr/>
              </p:nvSpPr>
              <p:spPr>
                <a:xfrm>
                  <a:off x="386225" y="3103175"/>
                  <a:ext cx="60800" cy="2040325"/>
                </a:xfrm>
                <a:custGeom>
                  <a:rect b="b" l="l" r="r" t="t"/>
                  <a:pathLst>
                    <a:path extrusionOk="0" fill="none" h="81613" w="2432">
                      <a:moveTo>
                        <a:pt x="0" y="81612"/>
                      </a:moveTo>
                      <a:cubicBezTo>
                        <a:pt x="0" y="78178"/>
                        <a:pt x="2432" y="78178"/>
                        <a:pt x="2432" y="74804"/>
                      </a:cubicBezTo>
                      <a:cubicBezTo>
                        <a:pt x="2432" y="71369"/>
                        <a:pt x="0" y="71369"/>
                        <a:pt x="0" y="67995"/>
                      </a:cubicBezTo>
                      <a:cubicBezTo>
                        <a:pt x="0" y="64591"/>
                        <a:pt x="2432" y="64591"/>
                        <a:pt x="2432" y="61186"/>
                      </a:cubicBezTo>
                      <a:cubicBezTo>
                        <a:pt x="2432" y="57782"/>
                        <a:pt x="0" y="57782"/>
                        <a:pt x="0" y="54408"/>
                      </a:cubicBezTo>
                      <a:cubicBezTo>
                        <a:pt x="0" y="50974"/>
                        <a:pt x="2432" y="50974"/>
                        <a:pt x="2432" y="47600"/>
                      </a:cubicBezTo>
                      <a:cubicBezTo>
                        <a:pt x="2432" y="44165"/>
                        <a:pt x="0" y="44165"/>
                        <a:pt x="0" y="40791"/>
                      </a:cubicBezTo>
                      <a:cubicBezTo>
                        <a:pt x="0" y="37387"/>
                        <a:pt x="2432" y="37387"/>
                        <a:pt x="2432" y="33982"/>
                      </a:cubicBezTo>
                      <a:cubicBezTo>
                        <a:pt x="2432" y="30578"/>
                        <a:pt x="0" y="30578"/>
                        <a:pt x="0" y="27204"/>
                      </a:cubicBezTo>
                      <a:cubicBezTo>
                        <a:pt x="0" y="23769"/>
                        <a:pt x="2432" y="23769"/>
                        <a:pt x="2432" y="20396"/>
                      </a:cubicBezTo>
                      <a:cubicBezTo>
                        <a:pt x="2432" y="16961"/>
                        <a:pt x="0" y="16961"/>
                        <a:pt x="0" y="13587"/>
                      </a:cubicBezTo>
                      <a:cubicBezTo>
                        <a:pt x="0" y="10183"/>
                        <a:pt x="2432" y="10183"/>
                        <a:pt x="2432" y="6778"/>
                      </a:cubicBezTo>
                      <a:cubicBezTo>
                        <a:pt x="2432" y="3374"/>
                        <a:pt x="0" y="3374"/>
                        <a:pt x="0" y="0"/>
                      </a:cubicBezTo>
                    </a:path>
                  </a:pathLst>
                </a:custGeom>
                <a:no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18"/>
              <p:cNvGrpSpPr/>
              <p:nvPr/>
            </p:nvGrpSpPr>
            <p:grpSpPr>
              <a:xfrm rot="5400000">
                <a:off x="857725" y="-207152"/>
                <a:ext cx="235575" cy="2040325"/>
                <a:chOff x="211450" y="3103175"/>
                <a:chExt cx="235575" cy="2040325"/>
              </a:xfrm>
            </p:grpSpPr>
            <p:sp>
              <p:nvSpPr>
                <p:cNvPr id="1172" name="Google Shape;1172;p18"/>
                <p:cNvSpPr/>
                <p:nvPr/>
              </p:nvSpPr>
              <p:spPr>
                <a:xfrm>
                  <a:off x="211450" y="3103175"/>
                  <a:ext cx="60800" cy="2040325"/>
                </a:xfrm>
                <a:custGeom>
                  <a:rect b="b" l="l" r="r" t="t"/>
                  <a:pathLst>
                    <a:path extrusionOk="0" fill="none" h="81613" w="2432">
                      <a:moveTo>
                        <a:pt x="0" y="81612"/>
                      </a:moveTo>
                      <a:cubicBezTo>
                        <a:pt x="0" y="78178"/>
                        <a:pt x="2432" y="78178"/>
                        <a:pt x="2432" y="74804"/>
                      </a:cubicBezTo>
                      <a:cubicBezTo>
                        <a:pt x="2432" y="71369"/>
                        <a:pt x="0" y="71369"/>
                        <a:pt x="0" y="67995"/>
                      </a:cubicBezTo>
                      <a:cubicBezTo>
                        <a:pt x="0" y="64591"/>
                        <a:pt x="2432" y="64591"/>
                        <a:pt x="2432" y="61186"/>
                      </a:cubicBezTo>
                      <a:cubicBezTo>
                        <a:pt x="2432" y="57782"/>
                        <a:pt x="0" y="57782"/>
                        <a:pt x="0" y="54408"/>
                      </a:cubicBezTo>
                      <a:cubicBezTo>
                        <a:pt x="0" y="50974"/>
                        <a:pt x="2432" y="50974"/>
                        <a:pt x="2432" y="47600"/>
                      </a:cubicBezTo>
                      <a:cubicBezTo>
                        <a:pt x="2432" y="44165"/>
                        <a:pt x="0" y="44165"/>
                        <a:pt x="0" y="40791"/>
                      </a:cubicBezTo>
                      <a:cubicBezTo>
                        <a:pt x="0" y="37387"/>
                        <a:pt x="2432" y="37387"/>
                        <a:pt x="2432" y="33982"/>
                      </a:cubicBezTo>
                      <a:cubicBezTo>
                        <a:pt x="2432" y="30578"/>
                        <a:pt x="0" y="30578"/>
                        <a:pt x="0" y="27204"/>
                      </a:cubicBezTo>
                      <a:cubicBezTo>
                        <a:pt x="0" y="23769"/>
                        <a:pt x="2432" y="23769"/>
                        <a:pt x="2432" y="20396"/>
                      </a:cubicBezTo>
                      <a:cubicBezTo>
                        <a:pt x="2432" y="16961"/>
                        <a:pt x="0" y="16961"/>
                        <a:pt x="0" y="13587"/>
                      </a:cubicBezTo>
                      <a:cubicBezTo>
                        <a:pt x="0" y="10183"/>
                        <a:pt x="2432" y="10183"/>
                        <a:pt x="2432" y="6778"/>
                      </a:cubicBezTo>
                      <a:cubicBezTo>
                        <a:pt x="2432" y="3374"/>
                        <a:pt x="0" y="3374"/>
                        <a:pt x="0" y="0"/>
                      </a:cubicBezTo>
                    </a:path>
                  </a:pathLst>
                </a:custGeom>
                <a:no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8"/>
                <p:cNvSpPr/>
                <p:nvPr/>
              </p:nvSpPr>
              <p:spPr>
                <a:xfrm>
                  <a:off x="298825" y="3103175"/>
                  <a:ext cx="60825" cy="2040325"/>
                </a:xfrm>
                <a:custGeom>
                  <a:rect b="b" l="l" r="r" t="t"/>
                  <a:pathLst>
                    <a:path extrusionOk="0" fill="none" h="81613" w="2433">
                      <a:moveTo>
                        <a:pt x="1" y="81612"/>
                      </a:moveTo>
                      <a:cubicBezTo>
                        <a:pt x="1" y="78178"/>
                        <a:pt x="2432" y="78178"/>
                        <a:pt x="2432" y="74804"/>
                      </a:cubicBezTo>
                      <a:cubicBezTo>
                        <a:pt x="2432" y="71369"/>
                        <a:pt x="1" y="71369"/>
                        <a:pt x="1" y="67995"/>
                      </a:cubicBezTo>
                      <a:cubicBezTo>
                        <a:pt x="1" y="64591"/>
                        <a:pt x="2432" y="64591"/>
                        <a:pt x="2432" y="61186"/>
                      </a:cubicBezTo>
                      <a:cubicBezTo>
                        <a:pt x="2432" y="57782"/>
                        <a:pt x="1" y="57782"/>
                        <a:pt x="1" y="54408"/>
                      </a:cubicBezTo>
                      <a:cubicBezTo>
                        <a:pt x="1" y="50974"/>
                        <a:pt x="2432" y="50974"/>
                        <a:pt x="2432" y="47600"/>
                      </a:cubicBezTo>
                      <a:cubicBezTo>
                        <a:pt x="2432" y="44165"/>
                        <a:pt x="1" y="44165"/>
                        <a:pt x="1" y="40791"/>
                      </a:cubicBezTo>
                      <a:cubicBezTo>
                        <a:pt x="1" y="37387"/>
                        <a:pt x="2432" y="37387"/>
                        <a:pt x="2432" y="33982"/>
                      </a:cubicBezTo>
                      <a:cubicBezTo>
                        <a:pt x="2432" y="30578"/>
                        <a:pt x="1" y="30578"/>
                        <a:pt x="1" y="27204"/>
                      </a:cubicBezTo>
                      <a:cubicBezTo>
                        <a:pt x="1" y="23769"/>
                        <a:pt x="2432" y="23769"/>
                        <a:pt x="2432" y="20396"/>
                      </a:cubicBezTo>
                      <a:cubicBezTo>
                        <a:pt x="2432" y="16961"/>
                        <a:pt x="1" y="16961"/>
                        <a:pt x="1" y="13587"/>
                      </a:cubicBezTo>
                      <a:cubicBezTo>
                        <a:pt x="1" y="10183"/>
                        <a:pt x="2432" y="10183"/>
                        <a:pt x="2432" y="6778"/>
                      </a:cubicBezTo>
                      <a:cubicBezTo>
                        <a:pt x="2432" y="3374"/>
                        <a:pt x="1" y="3374"/>
                        <a:pt x="1" y="0"/>
                      </a:cubicBezTo>
                    </a:path>
                  </a:pathLst>
                </a:custGeom>
                <a:no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8"/>
                <p:cNvSpPr/>
                <p:nvPr/>
              </p:nvSpPr>
              <p:spPr>
                <a:xfrm>
                  <a:off x="386225" y="3103175"/>
                  <a:ext cx="60800" cy="2040325"/>
                </a:xfrm>
                <a:custGeom>
                  <a:rect b="b" l="l" r="r" t="t"/>
                  <a:pathLst>
                    <a:path extrusionOk="0" fill="none" h="81613" w="2432">
                      <a:moveTo>
                        <a:pt x="0" y="81612"/>
                      </a:moveTo>
                      <a:cubicBezTo>
                        <a:pt x="0" y="78178"/>
                        <a:pt x="2432" y="78178"/>
                        <a:pt x="2432" y="74804"/>
                      </a:cubicBezTo>
                      <a:cubicBezTo>
                        <a:pt x="2432" y="71369"/>
                        <a:pt x="0" y="71369"/>
                        <a:pt x="0" y="67995"/>
                      </a:cubicBezTo>
                      <a:cubicBezTo>
                        <a:pt x="0" y="64591"/>
                        <a:pt x="2432" y="64591"/>
                        <a:pt x="2432" y="61186"/>
                      </a:cubicBezTo>
                      <a:cubicBezTo>
                        <a:pt x="2432" y="57782"/>
                        <a:pt x="0" y="57782"/>
                        <a:pt x="0" y="54408"/>
                      </a:cubicBezTo>
                      <a:cubicBezTo>
                        <a:pt x="0" y="50974"/>
                        <a:pt x="2432" y="50974"/>
                        <a:pt x="2432" y="47600"/>
                      </a:cubicBezTo>
                      <a:cubicBezTo>
                        <a:pt x="2432" y="44165"/>
                        <a:pt x="0" y="44165"/>
                        <a:pt x="0" y="40791"/>
                      </a:cubicBezTo>
                      <a:cubicBezTo>
                        <a:pt x="0" y="37387"/>
                        <a:pt x="2432" y="37387"/>
                        <a:pt x="2432" y="33982"/>
                      </a:cubicBezTo>
                      <a:cubicBezTo>
                        <a:pt x="2432" y="30578"/>
                        <a:pt x="0" y="30578"/>
                        <a:pt x="0" y="27204"/>
                      </a:cubicBezTo>
                      <a:cubicBezTo>
                        <a:pt x="0" y="23769"/>
                        <a:pt x="2432" y="23769"/>
                        <a:pt x="2432" y="20396"/>
                      </a:cubicBezTo>
                      <a:cubicBezTo>
                        <a:pt x="2432" y="16961"/>
                        <a:pt x="0" y="16961"/>
                        <a:pt x="0" y="13587"/>
                      </a:cubicBezTo>
                      <a:cubicBezTo>
                        <a:pt x="0" y="10183"/>
                        <a:pt x="2432" y="10183"/>
                        <a:pt x="2432" y="6778"/>
                      </a:cubicBezTo>
                      <a:cubicBezTo>
                        <a:pt x="2432" y="3374"/>
                        <a:pt x="0" y="3374"/>
                        <a:pt x="0" y="0"/>
                      </a:cubicBezTo>
                    </a:path>
                  </a:pathLst>
                </a:custGeom>
                <a:no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75" name="Google Shape;1175;p18"/>
            <p:cNvGrpSpPr/>
            <p:nvPr/>
          </p:nvGrpSpPr>
          <p:grpSpPr>
            <a:xfrm flipH="1" rot="10800000">
              <a:off x="6910122" y="-5947"/>
              <a:ext cx="1198352" cy="533943"/>
              <a:chOff x="4282600" y="755500"/>
              <a:chExt cx="1277425" cy="569175"/>
            </a:xfrm>
          </p:grpSpPr>
          <p:sp>
            <p:nvSpPr>
              <p:cNvPr id="1176" name="Google Shape;1176;p18"/>
              <p:cNvSpPr/>
              <p:nvPr/>
            </p:nvSpPr>
            <p:spPr>
              <a:xfrm>
                <a:off x="5520475" y="1284375"/>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8"/>
              <p:cNvSpPr/>
              <p:nvPr/>
            </p:nvSpPr>
            <p:spPr>
              <a:xfrm>
                <a:off x="5520475" y="1152900"/>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8"/>
              <p:cNvSpPr/>
              <p:nvPr/>
            </p:nvSpPr>
            <p:spPr>
              <a:xfrm>
                <a:off x="5520475" y="1020700"/>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8"/>
              <p:cNvSpPr/>
              <p:nvPr/>
            </p:nvSpPr>
            <p:spPr>
              <a:xfrm>
                <a:off x="5520475" y="887700"/>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8"/>
              <p:cNvSpPr/>
              <p:nvPr/>
            </p:nvSpPr>
            <p:spPr>
              <a:xfrm>
                <a:off x="5520475" y="755500"/>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8"/>
              <p:cNvSpPr/>
              <p:nvPr/>
            </p:nvSpPr>
            <p:spPr>
              <a:xfrm>
                <a:off x="536545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8"/>
              <p:cNvSpPr/>
              <p:nvPr/>
            </p:nvSpPr>
            <p:spPr>
              <a:xfrm>
                <a:off x="536545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8"/>
              <p:cNvSpPr/>
              <p:nvPr/>
            </p:nvSpPr>
            <p:spPr>
              <a:xfrm>
                <a:off x="5365450" y="1020700"/>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8"/>
              <p:cNvSpPr/>
              <p:nvPr/>
            </p:nvSpPr>
            <p:spPr>
              <a:xfrm>
                <a:off x="536545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8"/>
              <p:cNvSpPr/>
              <p:nvPr/>
            </p:nvSpPr>
            <p:spPr>
              <a:xfrm>
                <a:off x="5365450" y="755500"/>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8"/>
              <p:cNvSpPr/>
              <p:nvPr/>
            </p:nvSpPr>
            <p:spPr>
              <a:xfrm>
                <a:off x="5210450" y="1284375"/>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8"/>
              <p:cNvSpPr/>
              <p:nvPr/>
            </p:nvSpPr>
            <p:spPr>
              <a:xfrm>
                <a:off x="5210450" y="1152900"/>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8"/>
              <p:cNvSpPr/>
              <p:nvPr/>
            </p:nvSpPr>
            <p:spPr>
              <a:xfrm>
                <a:off x="5210450" y="1020700"/>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8"/>
              <p:cNvSpPr/>
              <p:nvPr/>
            </p:nvSpPr>
            <p:spPr>
              <a:xfrm>
                <a:off x="5210450" y="887700"/>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8"/>
              <p:cNvSpPr/>
              <p:nvPr/>
            </p:nvSpPr>
            <p:spPr>
              <a:xfrm>
                <a:off x="5210450" y="755500"/>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8"/>
              <p:cNvSpPr/>
              <p:nvPr/>
            </p:nvSpPr>
            <p:spPr>
              <a:xfrm>
                <a:off x="505617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8"/>
              <p:cNvSpPr/>
              <p:nvPr/>
            </p:nvSpPr>
            <p:spPr>
              <a:xfrm>
                <a:off x="505617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8"/>
              <p:cNvSpPr/>
              <p:nvPr/>
            </p:nvSpPr>
            <p:spPr>
              <a:xfrm>
                <a:off x="5056175" y="1020700"/>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8"/>
              <p:cNvSpPr/>
              <p:nvPr/>
            </p:nvSpPr>
            <p:spPr>
              <a:xfrm>
                <a:off x="505617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8"/>
              <p:cNvSpPr/>
              <p:nvPr/>
            </p:nvSpPr>
            <p:spPr>
              <a:xfrm>
                <a:off x="5056175" y="755500"/>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8"/>
              <p:cNvSpPr/>
              <p:nvPr/>
            </p:nvSpPr>
            <p:spPr>
              <a:xfrm>
                <a:off x="4901150"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8"/>
              <p:cNvSpPr/>
              <p:nvPr/>
            </p:nvSpPr>
            <p:spPr>
              <a:xfrm>
                <a:off x="4901150"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8"/>
              <p:cNvSpPr/>
              <p:nvPr/>
            </p:nvSpPr>
            <p:spPr>
              <a:xfrm>
                <a:off x="4901150" y="1020700"/>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8"/>
              <p:cNvSpPr/>
              <p:nvPr/>
            </p:nvSpPr>
            <p:spPr>
              <a:xfrm>
                <a:off x="4901150"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8"/>
              <p:cNvSpPr/>
              <p:nvPr/>
            </p:nvSpPr>
            <p:spPr>
              <a:xfrm>
                <a:off x="4901150"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8"/>
              <p:cNvSpPr/>
              <p:nvPr/>
            </p:nvSpPr>
            <p:spPr>
              <a:xfrm>
                <a:off x="4746150" y="1284375"/>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8"/>
              <p:cNvSpPr/>
              <p:nvPr/>
            </p:nvSpPr>
            <p:spPr>
              <a:xfrm>
                <a:off x="4746150" y="1152900"/>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8"/>
              <p:cNvSpPr/>
              <p:nvPr/>
            </p:nvSpPr>
            <p:spPr>
              <a:xfrm>
                <a:off x="4746150" y="1020700"/>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8"/>
              <p:cNvSpPr/>
              <p:nvPr/>
            </p:nvSpPr>
            <p:spPr>
              <a:xfrm>
                <a:off x="4746150" y="887700"/>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8"/>
              <p:cNvSpPr/>
              <p:nvPr/>
            </p:nvSpPr>
            <p:spPr>
              <a:xfrm>
                <a:off x="4746150" y="755500"/>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8"/>
              <p:cNvSpPr/>
              <p:nvPr/>
            </p:nvSpPr>
            <p:spPr>
              <a:xfrm>
                <a:off x="4591125" y="1284375"/>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8"/>
              <p:cNvSpPr/>
              <p:nvPr/>
            </p:nvSpPr>
            <p:spPr>
              <a:xfrm>
                <a:off x="4591125" y="1152900"/>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8"/>
              <p:cNvSpPr/>
              <p:nvPr/>
            </p:nvSpPr>
            <p:spPr>
              <a:xfrm>
                <a:off x="4591125" y="1020700"/>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8"/>
              <p:cNvSpPr/>
              <p:nvPr/>
            </p:nvSpPr>
            <p:spPr>
              <a:xfrm>
                <a:off x="4591125" y="887700"/>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8"/>
              <p:cNvSpPr/>
              <p:nvPr/>
            </p:nvSpPr>
            <p:spPr>
              <a:xfrm>
                <a:off x="4591125" y="755500"/>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8"/>
              <p:cNvSpPr/>
              <p:nvPr/>
            </p:nvSpPr>
            <p:spPr>
              <a:xfrm>
                <a:off x="443762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8"/>
              <p:cNvSpPr/>
              <p:nvPr/>
            </p:nvSpPr>
            <p:spPr>
              <a:xfrm>
                <a:off x="443762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8"/>
              <p:cNvSpPr/>
              <p:nvPr/>
            </p:nvSpPr>
            <p:spPr>
              <a:xfrm>
                <a:off x="4437625" y="1020700"/>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8"/>
              <p:cNvSpPr/>
              <p:nvPr/>
            </p:nvSpPr>
            <p:spPr>
              <a:xfrm>
                <a:off x="443762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8"/>
              <p:cNvSpPr/>
              <p:nvPr/>
            </p:nvSpPr>
            <p:spPr>
              <a:xfrm>
                <a:off x="4437625"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8"/>
              <p:cNvSpPr/>
              <p:nvPr/>
            </p:nvSpPr>
            <p:spPr>
              <a:xfrm>
                <a:off x="428260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8"/>
              <p:cNvSpPr/>
              <p:nvPr/>
            </p:nvSpPr>
            <p:spPr>
              <a:xfrm>
                <a:off x="428260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8"/>
              <p:cNvSpPr/>
              <p:nvPr/>
            </p:nvSpPr>
            <p:spPr>
              <a:xfrm>
                <a:off x="4282600" y="1020700"/>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8"/>
              <p:cNvSpPr/>
              <p:nvPr/>
            </p:nvSpPr>
            <p:spPr>
              <a:xfrm>
                <a:off x="428260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8"/>
              <p:cNvSpPr/>
              <p:nvPr/>
            </p:nvSpPr>
            <p:spPr>
              <a:xfrm>
                <a:off x="4282600" y="755500"/>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21" name="Google Shape;1221;p18"/>
          <p:cNvSpPr txBox="1"/>
          <p:nvPr>
            <p:ph type="title"/>
          </p:nvPr>
        </p:nvSpPr>
        <p:spPr>
          <a:xfrm>
            <a:off x="912050" y="1481907"/>
            <a:ext cx="2755500" cy="720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2" name="Google Shape;1222;p18"/>
          <p:cNvSpPr txBox="1"/>
          <p:nvPr>
            <p:ph idx="1" type="subTitle"/>
          </p:nvPr>
        </p:nvSpPr>
        <p:spPr>
          <a:xfrm rot="374">
            <a:off x="912050" y="2105475"/>
            <a:ext cx="2755500" cy="1404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1223" name="Shape 1223"/>
        <p:cNvGrpSpPr/>
        <p:nvPr/>
      </p:nvGrpSpPr>
      <p:grpSpPr>
        <a:xfrm>
          <a:off x="0" y="0"/>
          <a:ext cx="0" cy="0"/>
          <a:chOff x="0" y="0"/>
          <a:chExt cx="0" cy="0"/>
        </a:xfrm>
      </p:grpSpPr>
      <p:grpSp>
        <p:nvGrpSpPr>
          <p:cNvPr id="1224" name="Google Shape;1224;p19"/>
          <p:cNvGrpSpPr/>
          <p:nvPr/>
        </p:nvGrpSpPr>
        <p:grpSpPr>
          <a:xfrm>
            <a:off x="-1011147" y="-1019198"/>
            <a:ext cx="9806222" cy="5901673"/>
            <a:chOff x="-1011147" y="-1019198"/>
            <a:chExt cx="9806222" cy="5901673"/>
          </a:xfrm>
        </p:grpSpPr>
        <p:sp>
          <p:nvSpPr>
            <p:cNvPr id="1225" name="Google Shape;1225;p19"/>
            <p:cNvSpPr/>
            <p:nvPr/>
          </p:nvSpPr>
          <p:spPr>
            <a:xfrm rot="10800000">
              <a:off x="-807449" y="-1019198"/>
              <a:ext cx="3339605" cy="3041716"/>
            </a:xfrm>
            <a:custGeom>
              <a:rect b="b" l="l" r="r" t="t"/>
              <a:pathLst>
                <a:path extrusionOk="0" h="112677" w="123712">
                  <a:moveTo>
                    <a:pt x="61856" y="0"/>
                  </a:moveTo>
                  <a:cubicBezTo>
                    <a:pt x="47433" y="0"/>
                    <a:pt x="33010" y="5502"/>
                    <a:pt x="22007" y="16505"/>
                  </a:cubicBezTo>
                  <a:cubicBezTo>
                    <a:pt x="1" y="38512"/>
                    <a:pt x="1" y="74196"/>
                    <a:pt x="22007" y="96172"/>
                  </a:cubicBezTo>
                  <a:cubicBezTo>
                    <a:pt x="33010" y="107175"/>
                    <a:pt x="47433" y="112677"/>
                    <a:pt x="61856" y="112677"/>
                  </a:cubicBezTo>
                  <a:cubicBezTo>
                    <a:pt x="76279" y="112677"/>
                    <a:pt x="90701" y="107175"/>
                    <a:pt x="101705" y="96172"/>
                  </a:cubicBezTo>
                  <a:cubicBezTo>
                    <a:pt x="123711" y="74196"/>
                    <a:pt x="123711" y="38512"/>
                    <a:pt x="101705" y="16505"/>
                  </a:cubicBezTo>
                  <a:cubicBezTo>
                    <a:pt x="90701" y="5502"/>
                    <a:pt x="76279" y="0"/>
                    <a:pt x="618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9"/>
            <p:cNvSpPr/>
            <p:nvPr/>
          </p:nvSpPr>
          <p:spPr>
            <a:xfrm rot="10800000">
              <a:off x="-1011147" y="-451821"/>
              <a:ext cx="2667250" cy="3848550"/>
            </a:xfrm>
            <a:custGeom>
              <a:rect b="b" l="l" r="r" t="t"/>
              <a:pathLst>
                <a:path extrusionOk="0" h="153942" w="106690">
                  <a:moveTo>
                    <a:pt x="105222" y="731"/>
                  </a:moveTo>
                  <a:cubicBezTo>
                    <a:pt x="105363" y="731"/>
                    <a:pt x="105506" y="779"/>
                    <a:pt x="105626" y="885"/>
                  </a:cubicBezTo>
                  <a:cubicBezTo>
                    <a:pt x="105869" y="1098"/>
                    <a:pt x="105930" y="1493"/>
                    <a:pt x="105687" y="1767"/>
                  </a:cubicBezTo>
                  <a:cubicBezTo>
                    <a:pt x="99881" y="8393"/>
                    <a:pt x="100824" y="14989"/>
                    <a:pt x="101827" y="21919"/>
                  </a:cubicBezTo>
                  <a:cubicBezTo>
                    <a:pt x="102860" y="28849"/>
                    <a:pt x="103833" y="36023"/>
                    <a:pt x="97662" y="43105"/>
                  </a:cubicBezTo>
                  <a:cubicBezTo>
                    <a:pt x="91895" y="49724"/>
                    <a:pt x="85199" y="50130"/>
                    <a:pt x="78641" y="50130"/>
                  </a:cubicBezTo>
                  <a:cubicBezTo>
                    <a:pt x="78182" y="50130"/>
                    <a:pt x="77724" y="50128"/>
                    <a:pt x="77267" y="50126"/>
                  </a:cubicBezTo>
                  <a:cubicBezTo>
                    <a:pt x="76821" y="50124"/>
                    <a:pt x="76378" y="50123"/>
                    <a:pt x="75935" y="50123"/>
                  </a:cubicBezTo>
                  <a:cubicBezTo>
                    <a:pt x="69404" y="50123"/>
                    <a:pt x="63221" y="50516"/>
                    <a:pt x="57783" y="56722"/>
                  </a:cubicBezTo>
                  <a:cubicBezTo>
                    <a:pt x="51978" y="63379"/>
                    <a:pt x="52920" y="69944"/>
                    <a:pt x="53923" y="76905"/>
                  </a:cubicBezTo>
                  <a:cubicBezTo>
                    <a:pt x="54926" y="83835"/>
                    <a:pt x="55929" y="91009"/>
                    <a:pt x="49759" y="98091"/>
                  </a:cubicBezTo>
                  <a:cubicBezTo>
                    <a:pt x="44020" y="104710"/>
                    <a:pt x="37299" y="105116"/>
                    <a:pt x="30737" y="105116"/>
                  </a:cubicBezTo>
                  <a:cubicBezTo>
                    <a:pt x="30278" y="105116"/>
                    <a:pt x="29820" y="105114"/>
                    <a:pt x="29363" y="105112"/>
                  </a:cubicBezTo>
                  <a:cubicBezTo>
                    <a:pt x="29299" y="105112"/>
                    <a:pt x="29236" y="105112"/>
                    <a:pt x="29172" y="105112"/>
                  </a:cubicBezTo>
                  <a:cubicBezTo>
                    <a:pt x="22221" y="105112"/>
                    <a:pt x="15633" y="105142"/>
                    <a:pt x="9910" y="111708"/>
                  </a:cubicBezTo>
                  <a:cubicBezTo>
                    <a:pt x="4104" y="118395"/>
                    <a:pt x="5047" y="124991"/>
                    <a:pt x="6050" y="131921"/>
                  </a:cubicBezTo>
                  <a:cubicBezTo>
                    <a:pt x="7022" y="138851"/>
                    <a:pt x="8056" y="146025"/>
                    <a:pt x="1855" y="153107"/>
                  </a:cubicBezTo>
                  <a:cubicBezTo>
                    <a:pt x="1738" y="153241"/>
                    <a:pt x="1566" y="153310"/>
                    <a:pt x="1389" y="153310"/>
                  </a:cubicBezTo>
                  <a:cubicBezTo>
                    <a:pt x="1245" y="153310"/>
                    <a:pt x="1097" y="153263"/>
                    <a:pt x="974" y="153168"/>
                  </a:cubicBezTo>
                  <a:cubicBezTo>
                    <a:pt x="730" y="152924"/>
                    <a:pt x="670" y="152560"/>
                    <a:pt x="913" y="152286"/>
                  </a:cubicBezTo>
                  <a:cubicBezTo>
                    <a:pt x="6718" y="145599"/>
                    <a:pt x="5776" y="139034"/>
                    <a:pt x="4773" y="132073"/>
                  </a:cubicBezTo>
                  <a:cubicBezTo>
                    <a:pt x="3800" y="125173"/>
                    <a:pt x="2767" y="117969"/>
                    <a:pt x="8968" y="110918"/>
                  </a:cubicBezTo>
                  <a:cubicBezTo>
                    <a:pt x="14566" y="104433"/>
                    <a:pt x="21098" y="103886"/>
                    <a:pt x="27506" y="103886"/>
                  </a:cubicBezTo>
                  <a:cubicBezTo>
                    <a:pt x="28127" y="103886"/>
                    <a:pt x="28746" y="103891"/>
                    <a:pt x="29363" y="103896"/>
                  </a:cubicBezTo>
                  <a:cubicBezTo>
                    <a:pt x="29808" y="103898"/>
                    <a:pt x="30251" y="103900"/>
                    <a:pt x="30692" y="103900"/>
                  </a:cubicBezTo>
                  <a:cubicBezTo>
                    <a:pt x="37224" y="103900"/>
                    <a:pt x="43409" y="103505"/>
                    <a:pt x="48847" y="97270"/>
                  </a:cubicBezTo>
                  <a:cubicBezTo>
                    <a:pt x="54683" y="90644"/>
                    <a:pt x="53710" y="84048"/>
                    <a:pt x="52738" y="77087"/>
                  </a:cubicBezTo>
                  <a:cubicBezTo>
                    <a:pt x="51734" y="70188"/>
                    <a:pt x="50731" y="63014"/>
                    <a:pt x="56841" y="55932"/>
                  </a:cubicBezTo>
                  <a:cubicBezTo>
                    <a:pt x="62584" y="49312"/>
                    <a:pt x="69248" y="48906"/>
                    <a:pt x="75780" y="48906"/>
                  </a:cubicBezTo>
                  <a:cubicBezTo>
                    <a:pt x="76266" y="48906"/>
                    <a:pt x="76752" y="48908"/>
                    <a:pt x="77236" y="48911"/>
                  </a:cubicBezTo>
                  <a:cubicBezTo>
                    <a:pt x="77681" y="48912"/>
                    <a:pt x="78124" y="48914"/>
                    <a:pt x="78565" y="48914"/>
                  </a:cubicBezTo>
                  <a:cubicBezTo>
                    <a:pt x="85097" y="48914"/>
                    <a:pt x="91282" y="48520"/>
                    <a:pt x="96720" y="42284"/>
                  </a:cubicBezTo>
                  <a:cubicBezTo>
                    <a:pt x="102556" y="35658"/>
                    <a:pt x="101583" y="29093"/>
                    <a:pt x="100611" y="22132"/>
                  </a:cubicBezTo>
                  <a:cubicBezTo>
                    <a:pt x="99577" y="15202"/>
                    <a:pt x="98574" y="8028"/>
                    <a:pt x="104745" y="946"/>
                  </a:cubicBezTo>
                  <a:cubicBezTo>
                    <a:pt x="104864" y="810"/>
                    <a:pt x="105041" y="731"/>
                    <a:pt x="105222" y="731"/>
                  </a:cubicBezTo>
                  <a:close/>
                  <a:moveTo>
                    <a:pt x="105285" y="1"/>
                  </a:moveTo>
                  <a:cubicBezTo>
                    <a:pt x="104927" y="1"/>
                    <a:pt x="104568" y="147"/>
                    <a:pt x="104319" y="430"/>
                  </a:cubicBezTo>
                  <a:cubicBezTo>
                    <a:pt x="97997" y="7755"/>
                    <a:pt x="99000" y="15050"/>
                    <a:pt x="100033" y="22132"/>
                  </a:cubicBezTo>
                  <a:cubicBezTo>
                    <a:pt x="100975" y="28941"/>
                    <a:pt x="101948" y="35385"/>
                    <a:pt x="96325" y="41798"/>
                  </a:cubicBezTo>
                  <a:cubicBezTo>
                    <a:pt x="91221" y="47675"/>
                    <a:pt x="85391" y="48192"/>
                    <a:pt x="79220" y="48192"/>
                  </a:cubicBezTo>
                  <a:cubicBezTo>
                    <a:pt x="78593" y="48192"/>
                    <a:pt x="77962" y="48187"/>
                    <a:pt x="77328" y="48181"/>
                  </a:cubicBezTo>
                  <a:cubicBezTo>
                    <a:pt x="77269" y="48181"/>
                    <a:pt x="77210" y="48181"/>
                    <a:pt x="77150" y="48181"/>
                  </a:cubicBezTo>
                  <a:cubicBezTo>
                    <a:pt x="70063" y="48181"/>
                    <a:pt x="62746" y="48211"/>
                    <a:pt x="56415" y="55446"/>
                  </a:cubicBezTo>
                  <a:cubicBezTo>
                    <a:pt x="50063" y="62771"/>
                    <a:pt x="51096" y="70066"/>
                    <a:pt x="52130" y="77148"/>
                  </a:cubicBezTo>
                  <a:cubicBezTo>
                    <a:pt x="53072" y="83957"/>
                    <a:pt x="54014" y="90401"/>
                    <a:pt x="48391" y="96814"/>
                  </a:cubicBezTo>
                  <a:cubicBezTo>
                    <a:pt x="43287" y="102691"/>
                    <a:pt x="37457" y="103208"/>
                    <a:pt x="31286" y="103208"/>
                  </a:cubicBezTo>
                  <a:cubicBezTo>
                    <a:pt x="30659" y="103208"/>
                    <a:pt x="30028" y="103203"/>
                    <a:pt x="29394" y="103197"/>
                  </a:cubicBezTo>
                  <a:cubicBezTo>
                    <a:pt x="29335" y="103197"/>
                    <a:pt x="29276" y="103197"/>
                    <a:pt x="29216" y="103197"/>
                  </a:cubicBezTo>
                  <a:cubicBezTo>
                    <a:pt x="22129" y="103197"/>
                    <a:pt x="14842" y="103227"/>
                    <a:pt x="8512" y="110462"/>
                  </a:cubicBezTo>
                  <a:cubicBezTo>
                    <a:pt x="2129" y="117787"/>
                    <a:pt x="3132" y="125082"/>
                    <a:pt x="4165" y="132164"/>
                  </a:cubicBezTo>
                  <a:cubicBezTo>
                    <a:pt x="5168" y="138973"/>
                    <a:pt x="6080" y="145386"/>
                    <a:pt x="457" y="151830"/>
                  </a:cubicBezTo>
                  <a:cubicBezTo>
                    <a:pt x="1" y="152377"/>
                    <a:pt x="31" y="153168"/>
                    <a:pt x="578" y="153624"/>
                  </a:cubicBezTo>
                  <a:cubicBezTo>
                    <a:pt x="803" y="153834"/>
                    <a:pt x="1093" y="153941"/>
                    <a:pt x="1387" y="153941"/>
                  </a:cubicBezTo>
                  <a:cubicBezTo>
                    <a:pt x="1730" y="153941"/>
                    <a:pt x="2080" y="153796"/>
                    <a:pt x="2341" y="153502"/>
                  </a:cubicBezTo>
                  <a:cubicBezTo>
                    <a:pt x="8725" y="146177"/>
                    <a:pt x="7661" y="138882"/>
                    <a:pt x="6688" y="131800"/>
                  </a:cubicBezTo>
                  <a:cubicBezTo>
                    <a:pt x="5685" y="125021"/>
                    <a:pt x="4773" y="118608"/>
                    <a:pt x="10396" y="112134"/>
                  </a:cubicBezTo>
                  <a:cubicBezTo>
                    <a:pt x="15634" y="106131"/>
                    <a:pt x="21637" y="105746"/>
                    <a:pt x="27987" y="105746"/>
                  </a:cubicBezTo>
                  <a:cubicBezTo>
                    <a:pt x="28454" y="105746"/>
                    <a:pt x="28923" y="105748"/>
                    <a:pt x="29394" y="105750"/>
                  </a:cubicBezTo>
                  <a:cubicBezTo>
                    <a:pt x="29453" y="105750"/>
                    <a:pt x="29512" y="105750"/>
                    <a:pt x="29571" y="105750"/>
                  </a:cubicBezTo>
                  <a:cubicBezTo>
                    <a:pt x="36659" y="105750"/>
                    <a:pt x="43976" y="105721"/>
                    <a:pt x="50306" y="98486"/>
                  </a:cubicBezTo>
                  <a:cubicBezTo>
                    <a:pt x="56659" y="91161"/>
                    <a:pt x="55625" y="83866"/>
                    <a:pt x="54592" y="76814"/>
                  </a:cubicBezTo>
                  <a:cubicBezTo>
                    <a:pt x="53649" y="70005"/>
                    <a:pt x="52707" y="63531"/>
                    <a:pt x="58330" y="57117"/>
                  </a:cubicBezTo>
                  <a:cubicBezTo>
                    <a:pt x="63568" y="51115"/>
                    <a:pt x="69545" y="50730"/>
                    <a:pt x="75915" y="50730"/>
                  </a:cubicBezTo>
                  <a:cubicBezTo>
                    <a:pt x="76384" y="50730"/>
                    <a:pt x="76855" y="50732"/>
                    <a:pt x="77328" y="50734"/>
                  </a:cubicBezTo>
                  <a:cubicBezTo>
                    <a:pt x="77387" y="50734"/>
                    <a:pt x="77446" y="50734"/>
                    <a:pt x="77505" y="50734"/>
                  </a:cubicBezTo>
                  <a:cubicBezTo>
                    <a:pt x="84592" y="50734"/>
                    <a:pt x="91879" y="50704"/>
                    <a:pt x="98209" y="43470"/>
                  </a:cubicBezTo>
                  <a:cubicBezTo>
                    <a:pt x="104562" y="36144"/>
                    <a:pt x="103529" y="28849"/>
                    <a:pt x="102495" y="21798"/>
                  </a:cubicBezTo>
                  <a:cubicBezTo>
                    <a:pt x="101553" y="14989"/>
                    <a:pt x="100611" y="8515"/>
                    <a:pt x="106234" y="2101"/>
                  </a:cubicBezTo>
                  <a:cubicBezTo>
                    <a:pt x="106690" y="1585"/>
                    <a:pt x="106659" y="764"/>
                    <a:pt x="106112" y="308"/>
                  </a:cubicBezTo>
                  <a:cubicBezTo>
                    <a:pt x="105878" y="101"/>
                    <a:pt x="105582" y="1"/>
                    <a:pt x="10528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7" name="Google Shape;1227;p19"/>
            <p:cNvGrpSpPr/>
            <p:nvPr/>
          </p:nvGrpSpPr>
          <p:grpSpPr>
            <a:xfrm flipH="1">
              <a:off x="6" y="645413"/>
              <a:ext cx="1277425" cy="569175"/>
              <a:chOff x="4282600" y="755500"/>
              <a:chExt cx="1277425" cy="569175"/>
            </a:xfrm>
          </p:grpSpPr>
          <p:sp>
            <p:nvSpPr>
              <p:cNvPr id="1228" name="Google Shape;1228;p19"/>
              <p:cNvSpPr/>
              <p:nvPr/>
            </p:nvSpPr>
            <p:spPr>
              <a:xfrm>
                <a:off x="5520475" y="1284375"/>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9"/>
              <p:cNvSpPr/>
              <p:nvPr/>
            </p:nvSpPr>
            <p:spPr>
              <a:xfrm>
                <a:off x="5520475" y="1152900"/>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9"/>
              <p:cNvSpPr/>
              <p:nvPr/>
            </p:nvSpPr>
            <p:spPr>
              <a:xfrm>
                <a:off x="5520475" y="1020700"/>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9"/>
              <p:cNvSpPr/>
              <p:nvPr/>
            </p:nvSpPr>
            <p:spPr>
              <a:xfrm>
                <a:off x="5520475" y="887700"/>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9"/>
              <p:cNvSpPr/>
              <p:nvPr/>
            </p:nvSpPr>
            <p:spPr>
              <a:xfrm>
                <a:off x="5520475" y="755500"/>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9"/>
              <p:cNvSpPr/>
              <p:nvPr/>
            </p:nvSpPr>
            <p:spPr>
              <a:xfrm>
                <a:off x="536545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9"/>
              <p:cNvSpPr/>
              <p:nvPr/>
            </p:nvSpPr>
            <p:spPr>
              <a:xfrm>
                <a:off x="536545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9"/>
              <p:cNvSpPr/>
              <p:nvPr/>
            </p:nvSpPr>
            <p:spPr>
              <a:xfrm>
                <a:off x="5365450" y="1020700"/>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9"/>
              <p:cNvSpPr/>
              <p:nvPr/>
            </p:nvSpPr>
            <p:spPr>
              <a:xfrm>
                <a:off x="536545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9"/>
              <p:cNvSpPr/>
              <p:nvPr/>
            </p:nvSpPr>
            <p:spPr>
              <a:xfrm>
                <a:off x="5365450" y="755500"/>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9"/>
              <p:cNvSpPr/>
              <p:nvPr/>
            </p:nvSpPr>
            <p:spPr>
              <a:xfrm>
                <a:off x="5210450" y="1284375"/>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9"/>
              <p:cNvSpPr/>
              <p:nvPr/>
            </p:nvSpPr>
            <p:spPr>
              <a:xfrm>
                <a:off x="5210450" y="1152900"/>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9"/>
              <p:cNvSpPr/>
              <p:nvPr/>
            </p:nvSpPr>
            <p:spPr>
              <a:xfrm>
                <a:off x="5210450" y="1020700"/>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9"/>
              <p:cNvSpPr/>
              <p:nvPr/>
            </p:nvSpPr>
            <p:spPr>
              <a:xfrm>
                <a:off x="5210450" y="887700"/>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9"/>
              <p:cNvSpPr/>
              <p:nvPr/>
            </p:nvSpPr>
            <p:spPr>
              <a:xfrm>
                <a:off x="5210450" y="755500"/>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9"/>
              <p:cNvSpPr/>
              <p:nvPr/>
            </p:nvSpPr>
            <p:spPr>
              <a:xfrm>
                <a:off x="505617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9"/>
              <p:cNvSpPr/>
              <p:nvPr/>
            </p:nvSpPr>
            <p:spPr>
              <a:xfrm>
                <a:off x="505617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9"/>
              <p:cNvSpPr/>
              <p:nvPr/>
            </p:nvSpPr>
            <p:spPr>
              <a:xfrm>
                <a:off x="5056175" y="1020700"/>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9"/>
              <p:cNvSpPr/>
              <p:nvPr/>
            </p:nvSpPr>
            <p:spPr>
              <a:xfrm>
                <a:off x="505617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9"/>
              <p:cNvSpPr/>
              <p:nvPr/>
            </p:nvSpPr>
            <p:spPr>
              <a:xfrm>
                <a:off x="5056175" y="755500"/>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9"/>
              <p:cNvSpPr/>
              <p:nvPr/>
            </p:nvSpPr>
            <p:spPr>
              <a:xfrm>
                <a:off x="4901150"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9"/>
              <p:cNvSpPr/>
              <p:nvPr/>
            </p:nvSpPr>
            <p:spPr>
              <a:xfrm>
                <a:off x="4901150"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9"/>
              <p:cNvSpPr/>
              <p:nvPr/>
            </p:nvSpPr>
            <p:spPr>
              <a:xfrm>
                <a:off x="4901150" y="1020700"/>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9"/>
              <p:cNvSpPr/>
              <p:nvPr/>
            </p:nvSpPr>
            <p:spPr>
              <a:xfrm>
                <a:off x="4901150"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9"/>
              <p:cNvSpPr/>
              <p:nvPr/>
            </p:nvSpPr>
            <p:spPr>
              <a:xfrm>
                <a:off x="4901150"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9"/>
              <p:cNvSpPr/>
              <p:nvPr/>
            </p:nvSpPr>
            <p:spPr>
              <a:xfrm>
                <a:off x="4746150" y="1284375"/>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9"/>
              <p:cNvSpPr/>
              <p:nvPr/>
            </p:nvSpPr>
            <p:spPr>
              <a:xfrm>
                <a:off x="4746150" y="1152900"/>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9"/>
              <p:cNvSpPr/>
              <p:nvPr/>
            </p:nvSpPr>
            <p:spPr>
              <a:xfrm>
                <a:off x="4746150" y="1020700"/>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9"/>
              <p:cNvSpPr/>
              <p:nvPr/>
            </p:nvSpPr>
            <p:spPr>
              <a:xfrm>
                <a:off x="4746150" y="887700"/>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9"/>
              <p:cNvSpPr/>
              <p:nvPr/>
            </p:nvSpPr>
            <p:spPr>
              <a:xfrm>
                <a:off x="4746150" y="755500"/>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9"/>
              <p:cNvSpPr/>
              <p:nvPr/>
            </p:nvSpPr>
            <p:spPr>
              <a:xfrm>
                <a:off x="4591125" y="1284375"/>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9"/>
              <p:cNvSpPr/>
              <p:nvPr/>
            </p:nvSpPr>
            <p:spPr>
              <a:xfrm>
                <a:off x="4591125" y="1152900"/>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9"/>
              <p:cNvSpPr/>
              <p:nvPr/>
            </p:nvSpPr>
            <p:spPr>
              <a:xfrm>
                <a:off x="4591125" y="1020700"/>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9"/>
              <p:cNvSpPr/>
              <p:nvPr/>
            </p:nvSpPr>
            <p:spPr>
              <a:xfrm>
                <a:off x="4591125" y="887700"/>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9"/>
              <p:cNvSpPr/>
              <p:nvPr/>
            </p:nvSpPr>
            <p:spPr>
              <a:xfrm>
                <a:off x="4591125" y="755500"/>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9"/>
              <p:cNvSpPr/>
              <p:nvPr/>
            </p:nvSpPr>
            <p:spPr>
              <a:xfrm>
                <a:off x="443762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9"/>
              <p:cNvSpPr/>
              <p:nvPr/>
            </p:nvSpPr>
            <p:spPr>
              <a:xfrm>
                <a:off x="443762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9"/>
              <p:cNvSpPr/>
              <p:nvPr/>
            </p:nvSpPr>
            <p:spPr>
              <a:xfrm>
                <a:off x="4437625" y="1020700"/>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9"/>
              <p:cNvSpPr/>
              <p:nvPr/>
            </p:nvSpPr>
            <p:spPr>
              <a:xfrm>
                <a:off x="443762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9"/>
              <p:cNvSpPr/>
              <p:nvPr/>
            </p:nvSpPr>
            <p:spPr>
              <a:xfrm>
                <a:off x="4437625"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9"/>
              <p:cNvSpPr/>
              <p:nvPr/>
            </p:nvSpPr>
            <p:spPr>
              <a:xfrm>
                <a:off x="428260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9"/>
              <p:cNvSpPr/>
              <p:nvPr/>
            </p:nvSpPr>
            <p:spPr>
              <a:xfrm>
                <a:off x="428260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9"/>
              <p:cNvSpPr/>
              <p:nvPr/>
            </p:nvSpPr>
            <p:spPr>
              <a:xfrm>
                <a:off x="4282600" y="1020700"/>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9"/>
              <p:cNvSpPr/>
              <p:nvPr/>
            </p:nvSpPr>
            <p:spPr>
              <a:xfrm>
                <a:off x="428260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9"/>
              <p:cNvSpPr/>
              <p:nvPr/>
            </p:nvSpPr>
            <p:spPr>
              <a:xfrm>
                <a:off x="4282600" y="755500"/>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3" name="Google Shape;1273;p19"/>
            <p:cNvSpPr/>
            <p:nvPr/>
          </p:nvSpPr>
          <p:spPr>
            <a:xfrm rot="-5400000">
              <a:off x="6942850" y="273763"/>
              <a:ext cx="1106425" cy="1080925"/>
            </a:xfrm>
            <a:custGeom>
              <a:rect b="b" l="l" r="r" t="t"/>
              <a:pathLst>
                <a:path extrusionOk="0" h="43237" w="44257">
                  <a:moveTo>
                    <a:pt x="22119" y="1"/>
                  </a:moveTo>
                  <a:cubicBezTo>
                    <a:pt x="10623" y="1"/>
                    <a:pt x="1050" y="9064"/>
                    <a:pt x="547" y="20690"/>
                  </a:cubicBezTo>
                  <a:cubicBezTo>
                    <a:pt x="0" y="32605"/>
                    <a:pt x="9240" y="42697"/>
                    <a:pt x="21186" y="43214"/>
                  </a:cubicBezTo>
                  <a:cubicBezTo>
                    <a:pt x="21522" y="43229"/>
                    <a:pt x="21857" y="43237"/>
                    <a:pt x="22191" y="43237"/>
                  </a:cubicBezTo>
                  <a:cubicBezTo>
                    <a:pt x="33663" y="43237"/>
                    <a:pt x="43208" y="34183"/>
                    <a:pt x="43740" y="22575"/>
                  </a:cubicBezTo>
                  <a:cubicBezTo>
                    <a:pt x="44256" y="10660"/>
                    <a:pt x="35016" y="568"/>
                    <a:pt x="23070" y="21"/>
                  </a:cubicBezTo>
                  <a:cubicBezTo>
                    <a:pt x="22752" y="7"/>
                    <a:pt x="22435" y="1"/>
                    <a:pt x="221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9"/>
            <p:cNvSpPr/>
            <p:nvPr/>
          </p:nvSpPr>
          <p:spPr>
            <a:xfrm rot="-5400000">
              <a:off x="7467525" y="82463"/>
              <a:ext cx="1092750" cy="1562350"/>
            </a:xfrm>
            <a:custGeom>
              <a:rect b="b" l="l" r="r" t="t"/>
              <a:pathLst>
                <a:path extrusionOk="0" h="62494" w="43710">
                  <a:moveTo>
                    <a:pt x="12615" y="912"/>
                  </a:moveTo>
                  <a:lnTo>
                    <a:pt x="20883" y="7295"/>
                  </a:lnTo>
                  <a:lnTo>
                    <a:pt x="14500" y="15533"/>
                  </a:lnTo>
                  <a:lnTo>
                    <a:pt x="12615" y="912"/>
                  </a:lnTo>
                  <a:close/>
                  <a:moveTo>
                    <a:pt x="12068" y="1003"/>
                  </a:moveTo>
                  <a:lnTo>
                    <a:pt x="13922" y="15624"/>
                  </a:lnTo>
                  <a:lnTo>
                    <a:pt x="5685" y="9241"/>
                  </a:lnTo>
                  <a:lnTo>
                    <a:pt x="12068" y="1003"/>
                  </a:lnTo>
                  <a:close/>
                  <a:moveTo>
                    <a:pt x="21369" y="7690"/>
                  </a:moveTo>
                  <a:lnTo>
                    <a:pt x="29910" y="14317"/>
                  </a:lnTo>
                  <a:lnTo>
                    <a:pt x="23254" y="22888"/>
                  </a:lnTo>
                  <a:lnTo>
                    <a:pt x="14712" y="16232"/>
                  </a:lnTo>
                  <a:lnTo>
                    <a:pt x="21369" y="7690"/>
                  </a:lnTo>
                  <a:close/>
                  <a:moveTo>
                    <a:pt x="14652" y="16961"/>
                  </a:moveTo>
                  <a:lnTo>
                    <a:pt x="22859" y="23283"/>
                  </a:lnTo>
                  <a:lnTo>
                    <a:pt x="16506" y="31460"/>
                  </a:lnTo>
                  <a:lnTo>
                    <a:pt x="14652" y="16961"/>
                  </a:lnTo>
                  <a:close/>
                  <a:moveTo>
                    <a:pt x="14105" y="16992"/>
                  </a:moveTo>
                  <a:lnTo>
                    <a:pt x="15959" y="31612"/>
                  </a:lnTo>
                  <a:lnTo>
                    <a:pt x="7721" y="25229"/>
                  </a:lnTo>
                  <a:lnTo>
                    <a:pt x="14105" y="16992"/>
                  </a:lnTo>
                  <a:close/>
                  <a:moveTo>
                    <a:pt x="23679" y="23831"/>
                  </a:moveTo>
                  <a:lnTo>
                    <a:pt x="31916" y="30214"/>
                  </a:lnTo>
                  <a:lnTo>
                    <a:pt x="25533" y="38451"/>
                  </a:lnTo>
                  <a:lnTo>
                    <a:pt x="23679" y="23831"/>
                  </a:lnTo>
                  <a:close/>
                  <a:moveTo>
                    <a:pt x="23162" y="24013"/>
                  </a:moveTo>
                  <a:lnTo>
                    <a:pt x="24986" y="38542"/>
                  </a:lnTo>
                  <a:lnTo>
                    <a:pt x="16810" y="32189"/>
                  </a:lnTo>
                  <a:lnTo>
                    <a:pt x="23162" y="24013"/>
                  </a:lnTo>
                  <a:close/>
                  <a:moveTo>
                    <a:pt x="7357" y="25715"/>
                  </a:moveTo>
                  <a:lnTo>
                    <a:pt x="15867" y="32311"/>
                  </a:lnTo>
                  <a:lnTo>
                    <a:pt x="9211" y="40852"/>
                  </a:lnTo>
                  <a:lnTo>
                    <a:pt x="700" y="34287"/>
                  </a:lnTo>
                  <a:lnTo>
                    <a:pt x="7357" y="25715"/>
                  </a:lnTo>
                  <a:close/>
                  <a:moveTo>
                    <a:pt x="16415" y="32676"/>
                  </a:moveTo>
                  <a:lnTo>
                    <a:pt x="24925" y="39241"/>
                  </a:lnTo>
                  <a:lnTo>
                    <a:pt x="18299" y="47813"/>
                  </a:lnTo>
                  <a:lnTo>
                    <a:pt x="9788" y="41217"/>
                  </a:lnTo>
                  <a:lnTo>
                    <a:pt x="16415" y="32676"/>
                  </a:lnTo>
                  <a:close/>
                  <a:moveTo>
                    <a:pt x="25685" y="39819"/>
                  </a:moveTo>
                  <a:lnTo>
                    <a:pt x="33953" y="46202"/>
                  </a:lnTo>
                  <a:lnTo>
                    <a:pt x="27570" y="54439"/>
                  </a:lnTo>
                  <a:lnTo>
                    <a:pt x="25685" y="39819"/>
                  </a:lnTo>
                  <a:close/>
                  <a:moveTo>
                    <a:pt x="25138" y="39940"/>
                  </a:moveTo>
                  <a:lnTo>
                    <a:pt x="26992" y="54561"/>
                  </a:lnTo>
                  <a:lnTo>
                    <a:pt x="18755" y="48177"/>
                  </a:lnTo>
                  <a:lnTo>
                    <a:pt x="25138" y="39940"/>
                  </a:lnTo>
                  <a:close/>
                  <a:moveTo>
                    <a:pt x="34439" y="46597"/>
                  </a:moveTo>
                  <a:lnTo>
                    <a:pt x="42980" y="53223"/>
                  </a:lnTo>
                  <a:lnTo>
                    <a:pt x="36324" y="61825"/>
                  </a:lnTo>
                  <a:lnTo>
                    <a:pt x="27783" y="55168"/>
                  </a:lnTo>
                  <a:lnTo>
                    <a:pt x="34439" y="46597"/>
                  </a:lnTo>
                  <a:close/>
                  <a:moveTo>
                    <a:pt x="12250" y="0"/>
                  </a:moveTo>
                  <a:cubicBezTo>
                    <a:pt x="12190" y="0"/>
                    <a:pt x="12190" y="0"/>
                    <a:pt x="12159" y="31"/>
                  </a:cubicBezTo>
                  <a:lnTo>
                    <a:pt x="12129" y="31"/>
                  </a:lnTo>
                  <a:cubicBezTo>
                    <a:pt x="12098" y="31"/>
                    <a:pt x="12098" y="92"/>
                    <a:pt x="12038" y="122"/>
                  </a:cubicBezTo>
                  <a:lnTo>
                    <a:pt x="5047" y="9149"/>
                  </a:lnTo>
                  <a:cubicBezTo>
                    <a:pt x="5016" y="9210"/>
                    <a:pt x="5016" y="9241"/>
                    <a:pt x="5016" y="9271"/>
                  </a:cubicBezTo>
                  <a:lnTo>
                    <a:pt x="5016" y="9362"/>
                  </a:lnTo>
                  <a:lnTo>
                    <a:pt x="5016" y="9393"/>
                  </a:lnTo>
                  <a:lnTo>
                    <a:pt x="5016" y="9423"/>
                  </a:lnTo>
                  <a:cubicBezTo>
                    <a:pt x="5016" y="9453"/>
                    <a:pt x="5016" y="9453"/>
                    <a:pt x="5047" y="9514"/>
                  </a:cubicBezTo>
                  <a:cubicBezTo>
                    <a:pt x="5047" y="9545"/>
                    <a:pt x="5107" y="9575"/>
                    <a:pt x="5138" y="9575"/>
                  </a:cubicBezTo>
                  <a:lnTo>
                    <a:pt x="13922" y="16384"/>
                  </a:lnTo>
                  <a:lnTo>
                    <a:pt x="7114" y="25168"/>
                  </a:lnTo>
                  <a:lnTo>
                    <a:pt x="123" y="34165"/>
                  </a:lnTo>
                  <a:cubicBezTo>
                    <a:pt x="1" y="34287"/>
                    <a:pt x="31" y="34469"/>
                    <a:pt x="153" y="34591"/>
                  </a:cubicBezTo>
                  <a:lnTo>
                    <a:pt x="9180" y="41582"/>
                  </a:lnTo>
                  <a:cubicBezTo>
                    <a:pt x="9211" y="41612"/>
                    <a:pt x="9272" y="41612"/>
                    <a:pt x="9363" y="41612"/>
                  </a:cubicBezTo>
                  <a:lnTo>
                    <a:pt x="18178" y="48451"/>
                  </a:lnTo>
                  <a:lnTo>
                    <a:pt x="27175" y="55442"/>
                  </a:lnTo>
                  <a:lnTo>
                    <a:pt x="36233" y="62433"/>
                  </a:lnTo>
                  <a:cubicBezTo>
                    <a:pt x="36293" y="62463"/>
                    <a:pt x="36385" y="62494"/>
                    <a:pt x="36445" y="62494"/>
                  </a:cubicBezTo>
                  <a:cubicBezTo>
                    <a:pt x="36537" y="62494"/>
                    <a:pt x="36597" y="62463"/>
                    <a:pt x="36628" y="62372"/>
                  </a:cubicBezTo>
                  <a:lnTo>
                    <a:pt x="43619" y="53345"/>
                  </a:lnTo>
                  <a:cubicBezTo>
                    <a:pt x="43710" y="53193"/>
                    <a:pt x="43710" y="53041"/>
                    <a:pt x="43588" y="52919"/>
                  </a:cubicBezTo>
                  <a:lnTo>
                    <a:pt x="34591" y="45928"/>
                  </a:lnTo>
                  <a:lnTo>
                    <a:pt x="25807" y="39150"/>
                  </a:lnTo>
                  <a:lnTo>
                    <a:pt x="32616" y="30366"/>
                  </a:lnTo>
                  <a:cubicBezTo>
                    <a:pt x="32646" y="30274"/>
                    <a:pt x="32676" y="30214"/>
                    <a:pt x="32676" y="30122"/>
                  </a:cubicBezTo>
                  <a:cubicBezTo>
                    <a:pt x="32676" y="30062"/>
                    <a:pt x="32646" y="29970"/>
                    <a:pt x="32585" y="29940"/>
                  </a:cubicBezTo>
                  <a:lnTo>
                    <a:pt x="23831" y="23162"/>
                  </a:lnTo>
                  <a:lnTo>
                    <a:pt x="30609" y="14438"/>
                  </a:lnTo>
                  <a:cubicBezTo>
                    <a:pt x="30640" y="14347"/>
                    <a:pt x="30670" y="14286"/>
                    <a:pt x="30670" y="14195"/>
                  </a:cubicBezTo>
                  <a:cubicBezTo>
                    <a:pt x="30670" y="14134"/>
                    <a:pt x="30640" y="14043"/>
                    <a:pt x="30549" y="14013"/>
                  </a:cubicBezTo>
                  <a:lnTo>
                    <a:pt x="21521" y="7022"/>
                  </a:lnTo>
                  <a:lnTo>
                    <a:pt x="12433" y="31"/>
                  </a:lnTo>
                  <a:cubicBezTo>
                    <a:pt x="12402" y="0"/>
                    <a:pt x="12372" y="0"/>
                    <a:pt x="123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5" name="Google Shape;1275;p19"/>
            <p:cNvGrpSpPr/>
            <p:nvPr/>
          </p:nvGrpSpPr>
          <p:grpSpPr>
            <a:xfrm flipH="1">
              <a:off x="6048800" y="4393825"/>
              <a:ext cx="2746275" cy="488650"/>
              <a:chOff x="5813050" y="1536025"/>
              <a:chExt cx="2746275" cy="488650"/>
            </a:xfrm>
          </p:grpSpPr>
          <p:sp>
            <p:nvSpPr>
              <p:cNvPr id="1276" name="Google Shape;1276;p19"/>
              <p:cNvSpPr/>
              <p:nvPr/>
            </p:nvSpPr>
            <p:spPr>
              <a:xfrm>
                <a:off x="5813050" y="1536025"/>
                <a:ext cx="2746275" cy="183175"/>
              </a:xfrm>
              <a:custGeom>
                <a:rect b="b" l="l" r="r" t="t"/>
                <a:pathLst>
                  <a:path extrusionOk="0" h="7327" w="109851">
                    <a:moveTo>
                      <a:pt x="1" y="1"/>
                    </a:moveTo>
                    <a:lnTo>
                      <a:pt x="1" y="7326"/>
                    </a:lnTo>
                    <a:lnTo>
                      <a:pt x="109851" y="7326"/>
                    </a:lnTo>
                    <a:lnTo>
                      <a:pt x="109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9"/>
              <p:cNvSpPr/>
              <p:nvPr/>
            </p:nvSpPr>
            <p:spPr>
              <a:xfrm>
                <a:off x="5818375" y="1779950"/>
                <a:ext cx="244700" cy="244725"/>
              </a:xfrm>
              <a:custGeom>
                <a:rect b="b" l="l" r="r" t="t"/>
                <a:pathLst>
                  <a:path extrusionOk="0" h="9789" w="9788">
                    <a:moveTo>
                      <a:pt x="1" y="1"/>
                    </a:moveTo>
                    <a:lnTo>
                      <a:pt x="1" y="9788"/>
                    </a:lnTo>
                    <a:lnTo>
                      <a:pt x="9788" y="9788"/>
                    </a:lnTo>
                    <a:lnTo>
                      <a:pt x="97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78" name="Google Shape;1278;p19"/>
          <p:cNvSpPr txBox="1"/>
          <p:nvPr>
            <p:ph type="title"/>
          </p:nvPr>
        </p:nvSpPr>
        <p:spPr>
          <a:xfrm rot="-381">
            <a:off x="5282575" y="1566861"/>
            <a:ext cx="2703900" cy="54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9" name="Google Shape;1279;p19"/>
          <p:cNvSpPr txBox="1"/>
          <p:nvPr>
            <p:ph idx="1" type="subTitle"/>
          </p:nvPr>
        </p:nvSpPr>
        <p:spPr>
          <a:xfrm>
            <a:off x="5282575" y="2144656"/>
            <a:ext cx="2703900" cy="15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7">
    <p:spTree>
      <p:nvGrpSpPr>
        <p:cNvPr id="1280" name="Shape 1280"/>
        <p:cNvGrpSpPr/>
        <p:nvPr/>
      </p:nvGrpSpPr>
      <p:grpSpPr>
        <a:xfrm>
          <a:off x="0" y="0"/>
          <a:ext cx="0" cy="0"/>
          <a:chOff x="0" y="0"/>
          <a:chExt cx="0" cy="0"/>
        </a:xfrm>
      </p:grpSpPr>
      <p:grpSp>
        <p:nvGrpSpPr>
          <p:cNvPr id="1281" name="Google Shape;1281;p20"/>
          <p:cNvGrpSpPr/>
          <p:nvPr/>
        </p:nvGrpSpPr>
        <p:grpSpPr>
          <a:xfrm>
            <a:off x="0" y="0"/>
            <a:ext cx="8938525" cy="5028825"/>
            <a:chOff x="0" y="0"/>
            <a:chExt cx="8938525" cy="5028825"/>
          </a:xfrm>
        </p:grpSpPr>
        <p:sp>
          <p:nvSpPr>
            <p:cNvPr id="1282" name="Google Shape;1282;p20"/>
            <p:cNvSpPr/>
            <p:nvPr/>
          </p:nvSpPr>
          <p:spPr>
            <a:xfrm>
              <a:off x="6680100" y="1536000"/>
              <a:ext cx="2258425" cy="2057625"/>
            </a:xfrm>
            <a:custGeom>
              <a:rect b="b" l="l" r="r" t="t"/>
              <a:pathLst>
                <a:path extrusionOk="0" h="82305" w="90337">
                  <a:moveTo>
                    <a:pt x="45180" y="1"/>
                  </a:moveTo>
                  <a:cubicBezTo>
                    <a:pt x="34651" y="1"/>
                    <a:pt x="24119" y="4020"/>
                    <a:pt x="16080" y="12060"/>
                  </a:cubicBezTo>
                  <a:cubicBezTo>
                    <a:pt x="0" y="28139"/>
                    <a:pt x="0" y="54188"/>
                    <a:pt x="16080" y="70268"/>
                  </a:cubicBezTo>
                  <a:cubicBezTo>
                    <a:pt x="24119" y="78292"/>
                    <a:pt x="34651" y="82304"/>
                    <a:pt x="45180" y="82304"/>
                  </a:cubicBezTo>
                  <a:cubicBezTo>
                    <a:pt x="55708" y="82304"/>
                    <a:pt x="66233" y="78292"/>
                    <a:pt x="74257" y="70268"/>
                  </a:cubicBezTo>
                  <a:cubicBezTo>
                    <a:pt x="90336" y="54188"/>
                    <a:pt x="90336" y="28139"/>
                    <a:pt x="74257" y="12060"/>
                  </a:cubicBezTo>
                  <a:cubicBezTo>
                    <a:pt x="66233" y="4020"/>
                    <a:pt x="55708" y="1"/>
                    <a:pt x="45180" y="1"/>
                  </a:cubicBez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3" name="Google Shape;1283;p20"/>
            <p:cNvGrpSpPr/>
            <p:nvPr/>
          </p:nvGrpSpPr>
          <p:grpSpPr>
            <a:xfrm rot="5400000">
              <a:off x="7616288" y="2804550"/>
              <a:ext cx="386050" cy="1668750"/>
              <a:chOff x="7496975" y="3413500"/>
              <a:chExt cx="386050" cy="1668750"/>
            </a:xfrm>
          </p:grpSpPr>
          <p:sp>
            <p:nvSpPr>
              <p:cNvPr id="1284" name="Google Shape;1284;p20"/>
              <p:cNvSpPr/>
              <p:nvPr/>
            </p:nvSpPr>
            <p:spPr>
              <a:xfrm>
                <a:off x="7496975" y="4637675"/>
                <a:ext cx="36500" cy="36500"/>
              </a:xfrm>
              <a:custGeom>
                <a:rect b="b" l="l" r="r" t="t"/>
                <a:pathLst>
                  <a:path extrusionOk="0" h="1460" w="1460">
                    <a:moveTo>
                      <a:pt x="730" y="1"/>
                    </a:moveTo>
                    <a:cubicBezTo>
                      <a:pt x="305" y="1"/>
                      <a:pt x="1" y="335"/>
                      <a:pt x="1" y="730"/>
                    </a:cubicBezTo>
                    <a:cubicBezTo>
                      <a:pt x="1" y="1156"/>
                      <a:pt x="335" y="1460"/>
                      <a:pt x="730" y="1460"/>
                    </a:cubicBezTo>
                    <a:cubicBezTo>
                      <a:pt x="1156" y="146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0"/>
              <p:cNvSpPr/>
              <p:nvPr/>
            </p:nvSpPr>
            <p:spPr>
              <a:xfrm>
                <a:off x="7496975" y="4434800"/>
                <a:ext cx="36500" cy="35725"/>
              </a:xfrm>
              <a:custGeom>
                <a:rect b="b" l="l" r="r" t="t"/>
                <a:pathLst>
                  <a:path extrusionOk="0" h="1429" w="1460">
                    <a:moveTo>
                      <a:pt x="730" y="0"/>
                    </a:moveTo>
                    <a:cubicBezTo>
                      <a:pt x="305" y="0"/>
                      <a:pt x="1" y="304"/>
                      <a:pt x="1" y="699"/>
                    </a:cubicBezTo>
                    <a:cubicBezTo>
                      <a:pt x="1" y="1125"/>
                      <a:pt x="335" y="1429"/>
                      <a:pt x="730" y="1429"/>
                    </a:cubicBezTo>
                    <a:cubicBezTo>
                      <a:pt x="1156" y="1429"/>
                      <a:pt x="1460" y="1095"/>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0"/>
              <p:cNvSpPr/>
              <p:nvPr/>
            </p:nvSpPr>
            <p:spPr>
              <a:xfrm>
                <a:off x="7496975" y="4230375"/>
                <a:ext cx="36500" cy="35750"/>
              </a:xfrm>
              <a:custGeom>
                <a:rect b="b" l="l" r="r" t="t"/>
                <a:pathLst>
                  <a:path extrusionOk="0" h="1430" w="1460">
                    <a:moveTo>
                      <a:pt x="730" y="1"/>
                    </a:moveTo>
                    <a:cubicBezTo>
                      <a:pt x="305" y="1"/>
                      <a:pt x="1" y="305"/>
                      <a:pt x="1" y="730"/>
                    </a:cubicBezTo>
                    <a:cubicBezTo>
                      <a:pt x="1" y="1126"/>
                      <a:pt x="335" y="1430"/>
                      <a:pt x="730" y="1430"/>
                    </a:cubicBezTo>
                    <a:cubicBezTo>
                      <a:pt x="1156" y="143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0"/>
              <p:cNvSpPr/>
              <p:nvPr/>
            </p:nvSpPr>
            <p:spPr>
              <a:xfrm>
                <a:off x="7496975" y="4025975"/>
                <a:ext cx="36500" cy="36500"/>
              </a:xfrm>
              <a:custGeom>
                <a:rect b="b" l="l" r="r" t="t"/>
                <a:pathLst>
                  <a:path extrusionOk="0" h="1460" w="1460">
                    <a:moveTo>
                      <a:pt x="730" y="0"/>
                    </a:moveTo>
                    <a:cubicBezTo>
                      <a:pt x="305" y="0"/>
                      <a:pt x="1" y="304"/>
                      <a:pt x="1" y="730"/>
                    </a:cubicBezTo>
                    <a:cubicBezTo>
                      <a:pt x="1" y="1156"/>
                      <a:pt x="335" y="1459"/>
                      <a:pt x="730" y="1459"/>
                    </a:cubicBezTo>
                    <a:cubicBezTo>
                      <a:pt x="1156" y="145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0"/>
              <p:cNvSpPr/>
              <p:nvPr/>
            </p:nvSpPr>
            <p:spPr>
              <a:xfrm>
                <a:off x="7496975" y="3821575"/>
                <a:ext cx="36500" cy="36500"/>
              </a:xfrm>
              <a:custGeom>
                <a:rect b="b" l="l" r="r" t="t"/>
                <a:pathLst>
                  <a:path extrusionOk="0" h="1460" w="1460">
                    <a:moveTo>
                      <a:pt x="730" y="0"/>
                    </a:moveTo>
                    <a:cubicBezTo>
                      <a:pt x="305" y="0"/>
                      <a:pt x="1" y="365"/>
                      <a:pt x="1" y="730"/>
                    </a:cubicBezTo>
                    <a:cubicBezTo>
                      <a:pt x="1" y="1155"/>
                      <a:pt x="335" y="1459"/>
                      <a:pt x="730" y="1459"/>
                    </a:cubicBezTo>
                    <a:cubicBezTo>
                      <a:pt x="1156" y="1459"/>
                      <a:pt x="1460" y="1094"/>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0"/>
              <p:cNvSpPr/>
              <p:nvPr/>
            </p:nvSpPr>
            <p:spPr>
              <a:xfrm>
                <a:off x="7671750" y="4637675"/>
                <a:ext cx="36500" cy="36500"/>
              </a:xfrm>
              <a:custGeom>
                <a:rect b="b" l="l" r="r" t="t"/>
                <a:pathLst>
                  <a:path extrusionOk="0" h="1460" w="1460">
                    <a:moveTo>
                      <a:pt x="730" y="1"/>
                    </a:moveTo>
                    <a:cubicBezTo>
                      <a:pt x="335" y="1"/>
                      <a:pt x="1" y="335"/>
                      <a:pt x="1" y="730"/>
                    </a:cubicBezTo>
                    <a:cubicBezTo>
                      <a:pt x="1" y="1156"/>
                      <a:pt x="335" y="1460"/>
                      <a:pt x="730" y="1460"/>
                    </a:cubicBezTo>
                    <a:cubicBezTo>
                      <a:pt x="1156" y="146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0"/>
              <p:cNvSpPr/>
              <p:nvPr/>
            </p:nvSpPr>
            <p:spPr>
              <a:xfrm>
                <a:off x="7671750" y="4434800"/>
                <a:ext cx="36500" cy="35725"/>
              </a:xfrm>
              <a:custGeom>
                <a:rect b="b" l="l" r="r" t="t"/>
                <a:pathLst>
                  <a:path extrusionOk="0" h="1429" w="1460">
                    <a:moveTo>
                      <a:pt x="730" y="0"/>
                    </a:moveTo>
                    <a:cubicBezTo>
                      <a:pt x="335" y="0"/>
                      <a:pt x="1" y="304"/>
                      <a:pt x="1" y="699"/>
                    </a:cubicBezTo>
                    <a:cubicBezTo>
                      <a:pt x="1" y="1125"/>
                      <a:pt x="335" y="1429"/>
                      <a:pt x="730" y="1429"/>
                    </a:cubicBezTo>
                    <a:cubicBezTo>
                      <a:pt x="1156" y="1429"/>
                      <a:pt x="1460" y="1095"/>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0"/>
              <p:cNvSpPr/>
              <p:nvPr/>
            </p:nvSpPr>
            <p:spPr>
              <a:xfrm>
                <a:off x="7671750" y="4230375"/>
                <a:ext cx="36500" cy="35750"/>
              </a:xfrm>
              <a:custGeom>
                <a:rect b="b" l="l" r="r" t="t"/>
                <a:pathLst>
                  <a:path extrusionOk="0" h="1430" w="1460">
                    <a:moveTo>
                      <a:pt x="730" y="1"/>
                    </a:moveTo>
                    <a:cubicBezTo>
                      <a:pt x="335" y="1"/>
                      <a:pt x="1" y="305"/>
                      <a:pt x="1" y="730"/>
                    </a:cubicBezTo>
                    <a:cubicBezTo>
                      <a:pt x="1" y="1126"/>
                      <a:pt x="335" y="1430"/>
                      <a:pt x="730" y="1430"/>
                    </a:cubicBezTo>
                    <a:cubicBezTo>
                      <a:pt x="1156" y="143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0"/>
              <p:cNvSpPr/>
              <p:nvPr/>
            </p:nvSpPr>
            <p:spPr>
              <a:xfrm>
                <a:off x="7671750" y="4025975"/>
                <a:ext cx="36500" cy="36500"/>
              </a:xfrm>
              <a:custGeom>
                <a:rect b="b" l="l" r="r" t="t"/>
                <a:pathLst>
                  <a:path extrusionOk="0" h="1460" w="1460">
                    <a:moveTo>
                      <a:pt x="730" y="0"/>
                    </a:moveTo>
                    <a:cubicBezTo>
                      <a:pt x="335" y="0"/>
                      <a:pt x="1" y="304"/>
                      <a:pt x="1" y="730"/>
                    </a:cubicBezTo>
                    <a:cubicBezTo>
                      <a:pt x="1" y="1156"/>
                      <a:pt x="335" y="1459"/>
                      <a:pt x="730" y="1459"/>
                    </a:cubicBezTo>
                    <a:cubicBezTo>
                      <a:pt x="1156" y="145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0"/>
              <p:cNvSpPr/>
              <p:nvPr/>
            </p:nvSpPr>
            <p:spPr>
              <a:xfrm>
                <a:off x="7671750" y="3821575"/>
                <a:ext cx="36500" cy="36500"/>
              </a:xfrm>
              <a:custGeom>
                <a:rect b="b" l="l" r="r" t="t"/>
                <a:pathLst>
                  <a:path extrusionOk="0" h="1460" w="1460">
                    <a:moveTo>
                      <a:pt x="730" y="0"/>
                    </a:moveTo>
                    <a:cubicBezTo>
                      <a:pt x="335" y="0"/>
                      <a:pt x="1" y="365"/>
                      <a:pt x="1" y="730"/>
                    </a:cubicBezTo>
                    <a:cubicBezTo>
                      <a:pt x="1" y="1155"/>
                      <a:pt x="335" y="1459"/>
                      <a:pt x="730" y="1459"/>
                    </a:cubicBezTo>
                    <a:cubicBezTo>
                      <a:pt x="1156" y="1459"/>
                      <a:pt x="1460" y="1094"/>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0"/>
              <p:cNvSpPr/>
              <p:nvPr/>
            </p:nvSpPr>
            <p:spPr>
              <a:xfrm>
                <a:off x="7846525" y="4637675"/>
                <a:ext cx="36500" cy="36500"/>
              </a:xfrm>
              <a:custGeom>
                <a:rect b="b" l="l" r="r" t="t"/>
                <a:pathLst>
                  <a:path extrusionOk="0" h="1460" w="1460">
                    <a:moveTo>
                      <a:pt x="730" y="1"/>
                    </a:moveTo>
                    <a:cubicBezTo>
                      <a:pt x="335" y="1"/>
                      <a:pt x="31" y="335"/>
                      <a:pt x="1" y="730"/>
                    </a:cubicBezTo>
                    <a:cubicBezTo>
                      <a:pt x="1" y="1156"/>
                      <a:pt x="335" y="1460"/>
                      <a:pt x="730" y="1460"/>
                    </a:cubicBezTo>
                    <a:cubicBezTo>
                      <a:pt x="1156" y="146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0"/>
              <p:cNvSpPr/>
              <p:nvPr/>
            </p:nvSpPr>
            <p:spPr>
              <a:xfrm>
                <a:off x="7846525" y="4434800"/>
                <a:ext cx="36500" cy="35725"/>
              </a:xfrm>
              <a:custGeom>
                <a:rect b="b" l="l" r="r" t="t"/>
                <a:pathLst>
                  <a:path extrusionOk="0" h="1429" w="1460">
                    <a:moveTo>
                      <a:pt x="730" y="0"/>
                    </a:moveTo>
                    <a:cubicBezTo>
                      <a:pt x="335" y="0"/>
                      <a:pt x="31" y="304"/>
                      <a:pt x="1" y="699"/>
                    </a:cubicBezTo>
                    <a:cubicBezTo>
                      <a:pt x="1" y="1125"/>
                      <a:pt x="335" y="1429"/>
                      <a:pt x="730" y="1429"/>
                    </a:cubicBezTo>
                    <a:cubicBezTo>
                      <a:pt x="1156" y="1429"/>
                      <a:pt x="1460" y="1095"/>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0"/>
              <p:cNvSpPr/>
              <p:nvPr/>
            </p:nvSpPr>
            <p:spPr>
              <a:xfrm>
                <a:off x="7846525" y="4230375"/>
                <a:ext cx="36500" cy="35750"/>
              </a:xfrm>
              <a:custGeom>
                <a:rect b="b" l="l" r="r" t="t"/>
                <a:pathLst>
                  <a:path extrusionOk="0" h="1430" w="1460">
                    <a:moveTo>
                      <a:pt x="730" y="1"/>
                    </a:moveTo>
                    <a:cubicBezTo>
                      <a:pt x="335" y="1"/>
                      <a:pt x="31" y="305"/>
                      <a:pt x="1" y="730"/>
                    </a:cubicBezTo>
                    <a:cubicBezTo>
                      <a:pt x="1" y="1126"/>
                      <a:pt x="335" y="1430"/>
                      <a:pt x="730" y="1430"/>
                    </a:cubicBezTo>
                    <a:cubicBezTo>
                      <a:pt x="1156" y="143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0"/>
              <p:cNvSpPr/>
              <p:nvPr/>
            </p:nvSpPr>
            <p:spPr>
              <a:xfrm>
                <a:off x="7846525" y="4025975"/>
                <a:ext cx="36500" cy="36500"/>
              </a:xfrm>
              <a:custGeom>
                <a:rect b="b" l="l" r="r" t="t"/>
                <a:pathLst>
                  <a:path extrusionOk="0" h="1460" w="1460">
                    <a:moveTo>
                      <a:pt x="730" y="0"/>
                    </a:moveTo>
                    <a:cubicBezTo>
                      <a:pt x="335" y="0"/>
                      <a:pt x="31" y="304"/>
                      <a:pt x="1" y="730"/>
                    </a:cubicBezTo>
                    <a:cubicBezTo>
                      <a:pt x="1" y="1156"/>
                      <a:pt x="335" y="1459"/>
                      <a:pt x="730" y="1459"/>
                    </a:cubicBezTo>
                    <a:cubicBezTo>
                      <a:pt x="1156" y="145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0"/>
              <p:cNvSpPr/>
              <p:nvPr/>
            </p:nvSpPr>
            <p:spPr>
              <a:xfrm>
                <a:off x="7496975" y="5046500"/>
                <a:ext cx="36500" cy="35750"/>
              </a:xfrm>
              <a:custGeom>
                <a:rect b="b" l="l" r="r" t="t"/>
                <a:pathLst>
                  <a:path extrusionOk="0" h="1430" w="1460">
                    <a:moveTo>
                      <a:pt x="730" y="1"/>
                    </a:moveTo>
                    <a:cubicBezTo>
                      <a:pt x="305" y="1"/>
                      <a:pt x="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0"/>
              <p:cNvSpPr/>
              <p:nvPr/>
            </p:nvSpPr>
            <p:spPr>
              <a:xfrm>
                <a:off x="7496975" y="4842100"/>
                <a:ext cx="36500" cy="35750"/>
              </a:xfrm>
              <a:custGeom>
                <a:rect b="b" l="l" r="r" t="t"/>
                <a:pathLst>
                  <a:path extrusionOk="0" h="1430" w="1460">
                    <a:moveTo>
                      <a:pt x="730" y="0"/>
                    </a:moveTo>
                    <a:cubicBezTo>
                      <a:pt x="305" y="0"/>
                      <a:pt x="1" y="335"/>
                      <a:pt x="1" y="730"/>
                    </a:cubicBezTo>
                    <a:cubicBezTo>
                      <a:pt x="1" y="1125"/>
                      <a:pt x="335" y="1429"/>
                      <a:pt x="730" y="1429"/>
                    </a:cubicBezTo>
                    <a:cubicBezTo>
                      <a:pt x="1156" y="142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0"/>
              <p:cNvSpPr/>
              <p:nvPr/>
            </p:nvSpPr>
            <p:spPr>
              <a:xfrm>
                <a:off x="7671750" y="5046500"/>
                <a:ext cx="36500" cy="35750"/>
              </a:xfrm>
              <a:custGeom>
                <a:rect b="b" l="l" r="r" t="t"/>
                <a:pathLst>
                  <a:path extrusionOk="0" h="1430" w="1460">
                    <a:moveTo>
                      <a:pt x="730" y="1"/>
                    </a:moveTo>
                    <a:cubicBezTo>
                      <a:pt x="335" y="1"/>
                      <a:pt x="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0"/>
              <p:cNvSpPr/>
              <p:nvPr/>
            </p:nvSpPr>
            <p:spPr>
              <a:xfrm>
                <a:off x="7671750" y="4842100"/>
                <a:ext cx="36500" cy="35750"/>
              </a:xfrm>
              <a:custGeom>
                <a:rect b="b" l="l" r="r" t="t"/>
                <a:pathLst>
                  <a:path extrusionOk="0" h="1430" w="1460">
                    <a:moveTo>
                      <a:pt x="730" y="0"/>
                    </a:moveTo>
                    <a:cubicBezTo>
                      <a:pt x="335" y="0"/>
                      <a:pt x="1" y="335"/>
                      <a:pt x="1" y="730"/>
                    </a:cubicBezTo>
                    <a:cubicBezTo>
                      <a:pt x="1" y="1125"/>
                      <a:pt x="335" y="1429"/>
                      <a:pt x="730" y="1429"/>
                    </a:cubicBezTo>
                    <a:cubicBezTo>
                      <a:pt x="1156" y="142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0"/>
              <p:cNvSpPr/>
              <p:nvPr/>
            </p:nvSpPr>
            <p:spPr>
              <a:xfrm>
                <a:off x="7846525" y="5046500"/>
                <a:ext cx="36500" cy="35750"/>
              </a:xfrm>
              <a:custGeom>
                <a:rect b="b" l="l" r="r" t="t"/>
                <a:pathLst>
                  <a:path extrusionOk="0" h="1430" w="1460">
                    <a:moveTo>
                      <a:pt x="730" y="1"/>
                    </a:moveTo>
                    <a:cubicBezTo>
                      <a:pt x="335" y="1"/>
                      <a:pt x="3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0"/>
              <p:cNvSpPr/>
              <p:nvPr/>
            </p:nvSpPr>
            <p:spPr>
              <a:xfrm>
                <a:off x="7846525" y="4842100"/>
                <a:ext cx="36500" cy="35750"/>
              </a:xfrm>
              <a:custGeom>
                <a:rect b="b" l="l" r="r" t="t"/>
                <a:pathLst>
                  <a:path extrusionOk="0" h="1430" w="1460">
                    <a:moveTo>
                      <a:pt x="730" y="0"/>
                    </a:moveTo>
                    <a:cubicBezTo>
                      <a:pt x="335" y="0"/>
                      <a:pt x="31" y="335"/>
                      <a:pt x="1" y="730"/>
                    </a:cubicBezTo>
                    <a:cubicBezTo>
                      <a:pt x="1" y="1125"/>
                      <a:pt x="335" y="1429"/>
                      <a:pt x="730" y="1429"/>
                    </a:cubicBezTo>
                    <a:cubicBezTo>
                      <a:pt x="1156" y="142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0"/>
              <p:cNvSpPr/>
              <p:nvPr/>
            </p:nvSpPr>
            <p:spPr>
              <a:xfrm>
                <a:off x="7846525" y="3821575"/>
                <a:ext cx="36500" cy="36500"/>
              </a:xfrm>
              <a:custGeom>
                <a:rect b="b" l="l" r="r" t="t"/>
                <a:pathLst>
                  <a:path extrusionOk="0" h="1460" w="1460">
                    <a:moveTo>
                      <a:pt x="730" y="0"/>
                    </a:moveTo>
                    <a:cubicBezTo>
                      <a:pt x="335" y="0"/>
                      <a:pt x="31" y="365"/>
                      <a:pt x="1" y="730"/>
                    </a:cubicBezTo>
                    <a:cubicBezTo>
                      <a:pt x="1" y="1155"/>
                      <a:pt x="335" y="1459"/>
                      <a:pt x="730" y="1459"/>
                    </a:cubicBezTo>
                    <a:cubicBezTo>
                      <a:pt x="1156" y="1459"/>
                      <a:pt x="1460" y="1094"/>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0"/>
              <p:cNvSpPr/>
              <p:nvPr/>
            </p:nvSpPr>
            <p:spPr>
              <a:xfrm>
                <a:off x="7496975" y="3617925"/>
                <a:ext cx="36500" cy="35725"/>
              </a:xfrm>
              <a:custGeom>
                <a:rect b="b" l="l" r="r" t="t"/>
                <a:pathLst>
                  <a:path extrusionOk="0" h="1429" w="1460">
                    <a:moveTo>
                      <a:pt x="730" y="0"/>
                    </a:moveTo>
                    <a:cubicBezTo>
                      <a:pt x="305" y="0"/>
                      <a:pt x="1" y="334"/>
                      <a:pt x="1" y="699"/>
                    </a:cubicBezTo>
                    <a:cubicBezTo>
                      <a:pt x="1" y="1125"/>
                      <a:pt x="335" y="1429"/>
                      <a:pt x="730" y="1429"/>
                    </a:cubicBezTo>
                    <a:cubicBezTo>
                      <a:pt x="1156" y="1429"/>
                      <a:pt x="1460" y="1094"/>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0"/>
              <p:cNvSpPr/>
              <p:nvPr/>
            </p:nvSpPr>
            <p:spPr>
              <a:xfrm>
                <a:off x="7496975" y="3413500"/>
                <a:ext cx="36500" cy="35750"/>
              </a:xfrm>
              <a:custGeom>
                <a:rect b="b" l="l" r="r" t="t"/>
                <a:pathLst>
                  <a:path extrusionOk="0" h="1430" w="1460">
                    <a:moveTo>
                      <a:pt x="730" y="1"/>
                    </a:moveTo>
                    <a:cubicBezTo>
                      <a:pt x="305" y="1"/>
                      <a:pt x="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0"/>
              <p:cNvSpPr/>
              <p:nvPr/>
            </p:nvSpPr>
            <p:spPr>
              <a:xfrm>
                <a:off x="7671750" y="3617925"/>
                <a:ext cx="36500" cy="35725"/>
              </a:xfrm>
              <a:custGeom>
                <a:rect b="b" l="l" r="r" t="t"/>
                <a:pathLst>
                  <a:path extrusionOk="0" h="1429" w="1460">
                    <a:moveTo>
                      <a:pt x="730" y="0"/>
                    </a:moveTo>
                    <a:cubicBezTo>
                      <a:pt x="335" y="0"/>
                      <a:pt x="1" y="334"/>
                      <a:pt x="1" y="699"/>
                    </a:cubicBezTo>
                    <a:cubicBezTo>
                      <a:pt x="1" y="1125"/>
                      <a:pt x="335" y="1429"/>
                      <a:pt x="730" y="1429"/>
                    </a:cubicBezTo>
                    <a:cubicBezTo>
                      <a:pt x="1156" y="1429"/>
                      <a:pt x="1460" y="1094"/>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0"/>
              <p:cNvSpPr/>
              <p:nvPr/>
            </p:nvSpPr>
            <p:spPr>
              <a:xfrm>
                <a:off x="7671750" y="3413500"/>
                <a:ext cx="36500" cy="35750"/>
              </a:xfrm>
              <a:custGeom>
                <a:rect b="b" l="l" r="r" t="t"/>
                <a:pathLst>
                  <a:path extrusionOk="0" h="1430" w="1460">
                    <a:moveTo>
                      <a:pt x="730" y="1"/>
                    </a:moveTo>
                    <a:cubicBezTo>
                      <a:pt x="335" y="1"/>
                      <a:pt x="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0"/>
              <p:cNvSpPr/>
              <p:nvPr/>
            </p:nvSpPr>
            <p:spPr>
              <a:xfrm>
                <a:off x="7846525" y="3617925"/>
                <a:ext cx="36500" cy="35725"/>
              </a:xfrm>
              <a:custGeom>
                <a:rect b="b" l="l" r="r" t="t"/>
                <a:pathLst>
                  <a:path extrusionOk="0" h="1429" w="1460">
                    <a:moveTo>
                      <a:pt x="730" y="0"/>
                    </a:moveTo>
                    <a:cubicBezTo>
                      <a:pt x="335" y="0"/>
                      <a:pt x="31" y="334"/>
                      <a:pt x="1" y="699"/>
                    </a:cubicBezTo>
                    <a:cubicBezTo>
                      <a:pt x="1" y="1125"/>
                      <a:pt x="335" y="1429"/>
                      <a:pt x="730" y="1429"/>
                    </a:cubicBezTo>
                    <a:cubicBezTo>
                      <a:pt x="1156" y="1429"/>
                      <a:pt x="1460" y="1094"/>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0"/>
              <p:cNvSpPr/>
              <p:nvPr/>
            </p:nvSpPr>
            <p:spPr>
              <a:xfrm>
                <a:off x="7846525" y="3413500"/>
                <a:ext cx="36500" cy="35750"/>
              </a:xfrm>
              <a:custGeom>
                <a:rect b="b" l="l" r="r" t="t"/>
                <a:pathLst>
                  <a:path extrusionOk="0" h="1430" w="1460">
                    <a:moveTo>
                      <a:pt x="730" y="1"/>
                    </a:moveTo>
                    <a:cubicBezTo>
                      <a:pt x="335" y="1"/>
                      <a:pt x="3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20"/>
            <p:cNvGrpSpPr/>
            <p:nvPr/>
          </p:nvGrpSpPr>
          <p:grpSpPr>
            <a:xfrm>
              <a:off x="8387900" y="0"/>
              <a:ext cx="304750" cy="2174075"/>
              <a:chOff x="6321425" y="2520625"/>
              <a:chExt cx="304750" cy="2174075"/>
            </a:xfrm>
          </p:grpSpPr>
          <p:sp>
            <p:nvSpPr>
              <p:cNvPr id="1312" name="Google Shape;1312;p20"/>
              <p:cNvSpPr/>
              <p:nvPr/>
            </p:nvSpPr>
            <p:spPr>
              <a:xfrm>
                <a:off x="6321425" y="2520625"/>
                <a:ext cx="304750" cy="232550"/>
              </a:xfrm>
              <a:custGeom>
                <a:rect b="b" l="l" r="r" t="t"/>
                <a:pathLst>
                  <a:path extrusionOk="0" h="9302" w="12190">
                    <a:moveTo>
                      <a:pt x="1" y="1"/>
                    </a:moveTo>
                    <a:lnTo>
                      <a:pt x="1" y="2128"/>
                    </a:lnTo>
                    <a:lnTo>
                      <a:pt x="12189" y="9302"/>
                    </a:lnTo>
                    <a:lnTo>
                      <a:pt x="12189" y="720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0"/>
              <p:cNvSpPr/>
              <p:nvPr/>
            </p:nvSpPr>
            <p:spPr>
              <a:xfrm>
                <a:off x="6321425" y="2715150"/>
                <a:ext cx="304750" cy="232575"/>
              </a:xfrm>
              <a:custGeom>
                <a:rect b="b" l="l" r="r" t="t"/>
                <a:pathLst>
                  <a:path extrusionOk="0" h="9303" w="12190">
                    <a:moveTo>
                      <a:pt x="1" y="1"/>
                    </a:moveTo>
                    <a:lnTo>
                      <a:pt x="1" y="2098"/>
                    </a:lnTo>
                    <a:lnTo>
                      <a:pt x="12189" y="9302"/>
                    </a:lnTo>
                    <a:lnTo>
                      <a:pt x="12189" y="717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0"/>
              <p:cNvSpPr/>
              <p:nvPr/>
            </p:nvSpPr>
            <p:spPr>
              <a:xfrm>
                <a:off x="6321425" y="2908925"/>
                <a:ext cx="304750" cy="232550"/>
              </a:xfrm>
              <a:custGeom>
                <a:rect b="b" l="l" r="r" t="t"/>
                <a:pathLst>
                  <a:path extrusionOk="0" h="9302" w="12190">
                    <a:moveTo>
                      <a:pt x="1" y="1"/>
                    </a:moveTo>
                    <a:lnTo>
                      <a:pt x="1" y="2129"/>
                    </a:lnTo>
                    <a:lnTo>
                      <a:pt x="12189" y="9302"/>
                    </a:lnTo>
                    <a:lnTo>
                      <a:pt x="12189" y="717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0"/>
              <p:cNvSpPr/>
              <p:nvPr/>
            </p:nvSpPr>
            <p:spPr>
              <a:xfrm>
                <a:off x="6321425" y="3103475"/>
                <a:ext cx="304750" cy="231775"/>
              </a:xfrm>
              <a:custGeom>
                <a:rect b="b" l="l" r="r" t="t"/>
                <a:pathLst>
                  <a:path extrusionOk="0" h="9271" w="12190">
                    <a:moveTo>
                      <a:pt x="1" y="0"/>
                    </a:moveTo>
                    <a:lnTo>
                      <a:pt x="1" y="2097"/>
                    </a:lnTo>
                    <a:lnTo>
                      <a:pt x="12189" y="9271"/>
                    </a:lnTo>
                    <a:lnTo>
                      <a:pt x="12189" y="7174"/>
                    </a:lnTo>
                    <a:lnTo>
                      <a:pt x="1" y="0"/>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0"/>
              <p:cNvSpPr/>
              <p:nvPr/>
            </p:nvSpPr>
            <p:spPr>
              <a:xfrm>
                <a:off x="6321425" y="3297250"/>
                <a:ext cx="304750" cy="232550"/>
              </a:xfrm>
              <a:custGeom>
                <a:rect b="b" l="l" r="r" t="t"/>
                <a:pathLst>
                  <a:path extrusionOk="0" h="9302" w="12190">
                    <a:moveTo>
                      <a:pt x="1" y="0"/>
                    </a:moveTo>
                    <a:lnTo>
                      <a:pt x="1" y="2128"/>
                    </a:lnTo>
                    <a:lnTo>
                      <a:pt x="12189" y="9301"/>
                    </a:lnTo>
                    <a:lnTo>
                      <a:pt x="12189" y="7173"/>
                    </a:lnTo>
                    <a:lnTo>
                      <a:pt x="1" y="0"/>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0"/>
              <p:cNvSpPr/>
              <p:nvPr/>
            </p:nvSpPr>
            <p:spPr>
              <a:xfrm>
                <a:off x="6321425" y="3491000"/>
                <a:ext cx="304750" cy="233325"/>
              </a:xfrm>
              <a:custGeom>
                <a:rect b="b" l="l" r="r" t="t"/>
                <a:pathLst>
                  <a:path extrusionOk="0" h="9333" w="12190">
                    <a:moveTo>
                      <a:pt x="1" y="1"/>
                    </a:moveTo>
                    <a:lnTo>
                      <a:pt x="1" y="2129"/>
                    </a:lnTo>
                    <a:lnTo>
                      <a:pt x="12189" y="9332"/>
                    </a:lnTo>
                    <a:lnTo>
                      <a:pt x="12189" y="7235"/>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0"/>
              <p:cNvSpPr/>
              <p:nvPr/>
            </p:nvSpPr>
            <p:spPr>
              <a:xfrm>
                <a:off x="6321425" y="3686300"/>
                <a:ext cx="304750" cy="232550"/>
              </a:xfrm>
              <a:custGeom>
                <a:rect b="b" l="l" r="r" t="t"/>
                <a:pathLst>
                  <a:path extrusionOk="0" h="9302" w="12190">
                    <a:moveTo>
                      <a:pt x="1" y="1"/>
                    </a:moveTo>
                    <a:lnTo>
                      <a:pt x="1" y="2068"/>
                    </a:lnTo>
                    <a:lnTo>
                      <a:pt x="12189" y="9302"/>
                    </a:lnTo>
                    <a:lnTo>
                      <a:pt x="12189" y="717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0"/>
              <p:cNvSpPr/>
              <p:nvPr/>
            </p:nvSpPr>
            <p:spPr>
              <a:xfrm>
                <a:off x="6321425" y="3880075"/>
                <a:ext cx="304750" cy="232550"/>
              </a:xfrm>
              <a:custGeom>
                <a:rect b="b" l="l" r="r" t="t"/>
                <a:pathLst>
                  <a:path extrusionOk="0" h="9302" w="12190">
                    <a:moveTo>
                      <a:pt x="1" y="1"/>
                    </a:moveTo>
                    <a:lnTo>
                      <a:pt x="1" y="2128"/>
                    </a:lnTo>
                    <a:lnTo>
                      <a:pt x="12189" y="9302"/>
                    </a:lnTo>
                    <a:lnTo>
                      <a:pt x="12189" y="717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0"/>
              <p:cNvSpPr/>
              <p:nvPr/>
            </p:nvSpPr>
            <p:spPr>
              <a:xfrm>
                <a:off x="6321425" y="4074600"/>
                <a:ext cx="304750" cy="231800"/>
              </a:xfrm>
              <a:custGeom>
                <a:rect b="b" l="l" r="r" t="t"/>
                <a:pathLst>
                  <a:path extrusionOk="0" h="9272" w="12190">
                    <a:moveTo>
                      <a:pt x="1" y="1"/>
                    </a:moveTo>
                    <a:lnTo>
                      <a:pt x="1" y="2098"/>
                    </a:lnTo>
                    <a:lnTo>
                      <a:pt x="12189" y="9271"/>
                    </a:lnTo>
                    <a:lnTo>
                      <a:pt x="12189" y="717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0"/>
              <p:cNvSpPr/>
              <p:nvPr/>
            </p:nvSpPr>
            <p:spPr>
              <a:xfrm>
                <a:off x="6321425" y="4268375"/>
                <a:ext cx="304750" cy="232550"/>
              </a:xfrm>
              <a:custGeom>
                <a:rect b="b" l="l" r="r" t="t"/>
                <a:pathLst>
                  <a:path extrusionOk="0" h="9302" w="12190">
                    <a:moveTo>
                      <a:pt x="1" y="1"/>
                    </a:moveTo>
                    <a:lnTo>
                      <a:pt x="1" y="2128"/>
                    </a:lnTo>
                    <a:lnTo>
                      <a:pt x="12189" y="9302"/>
                    </a:lnTo>
                    <a:lnTo>
                      <a:pt x="12189" y="717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0"/>
              <p:cNvSpPr/>
              <p:nvPr/>
            </p:nvSpPr>
            <p:spPr>
              <a:xfrm>
                <a:off x="6321425" y="4462150"/>
                <a:ext cx="304750" cy="232550"/>
              </a:xfrm>
              <a:custGeom>
                <a:rect b="b" l="l" r="r" t="t"/>
                <a:pathLst>
                  <a:path extrusionOk="0" h="9302" w="12190">
                    <a:moveTo>
                      <a:pt x="1" y="1"/>
                    </a:moveTo>
                    <a:lnTo>
                      <a:pt x="1" y="2128"/>
                    </a:lnTo>
                    <a:lnTo>
                      <a:pt x="12189" y="9302"/>
                    </a:lnTo>
                    <a:lnTo>
                      <a:pt x="12189" y="720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3" name="Google Shape;1323;p20"/>
            <p:cNvSpPr/>
            <p:nvPr/>
          </p:nvSpPr>
          <p:spPr>
            <a:xfrm>
              <a:off x="7843150" y="3784600"/>
              <a:ext cx="747000" cy="746225"/>
            </a:xfrm>
            <a:custGeom>
              <a:rect b="b" l="l" r="r" t="t"/>
              <a:pathLst>
                <a:path extrusionOk="0" h="29849" w="29880">
                  <a:moveTo>
                    <a:pt x="5107" y="0"/>
                  </a:moveTo>
                  <a:lnTo>
                    <a:pt x="1" y="5076"/>
                  </a:lnTo>
                  <a:lnTo>
                    <a:pt x="9849" y="14924"/>
                  </a:lnTo>
                  <a:lnTo>
                    <a:pt x="1" y="24742"/>
                  </a:lnTo>
                  <a:lnTo>
                    <a:pt x="5107" y="29849"/>
                  </a:lnTo>
                  <a:lnTo>
                    <a:pt x="14955" y="20000"/>
                  </a:lnTo>
                  <a:lnTo>
                    <a:pt x="24773" y="29849"/>
                  </a:lnTo>
                  <a:lnTo>
                    <a:pt x="29880" y="24773"/>
                  </a:lnTo>
                  <a:lnTo>
                    <a:pt x="20032" y="14924"/>
                  </a:lnTo>
                  <a:lnTo>
                    <a:pt x="29880" y="5076"/>
                  </a:lnTo>
                  <a:lnTo>
                    <a:pt x="24773" y="0"/>
                  </a:lnTo>
                  <a:lnTo>
                    <a:pt x="14955" y="9818"/>
                  </a:lnTo>
                  <a:lnTo>
                    <a:pt x="51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0"/>
            <p:cNvSpPr/>
            <p:nvPr/>
          </p:nvSpPr>
          <p:spPr>
            <a:xfrm>
              <a:off x="0" y="0"/>
              <a:ext cx="2554000" cy="2554000"/>
            </a:xfrm>
            <a:custGeom>
              <a:rect b="b" l="l" r="r" t="t"/>
              <a:pathLst>
                <a:path extrusionOk="0" h="102160" w="102160">
                  <a:moveTo>
                    <a:pt x="0" y="0"/>
                  </a:moveTo>
                  <a:lnTo>
                    <a:pt x="0" y="102160"/>
                  </a:lnTo>
                  <a:lnTo>
                    <a:pt x="102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0"/>
            <p:cNvSpPr/>
            <p:nvPr/>
          </p:nvSpPr>
          <p:spPr>
            <a:xfrm>
              <a:off x="77725" y="4511913"/>
              <a:ext cx="2746275" cy="183175"/>
            </a:xfrm>
            <a:custGeom>
              <a:rect b="b" l="l" r="r" t="t"/>
              <a:pathLst>
                <a:path extrusionOk="0" h="7327" w="109851">
                  <a:moveTo>
                    <a:pt x="1" y="1"/>
                  </a:moveTo>
                  <a:lnTo>
                    <a:pt x="1" y="7326"/>
                  </a:lnTo>
                  <a:lnTo>
                    <a:pt x="109851" y="7326"/>
                  </a:lnTo>
                  <a:lnTo>
                    <a:pt x="109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0"/>
            <p:cNvSpPr/>
            <p:nvPr/>
          </p:nvSpPr>
          <p:spPr>
            <a:xfrm>
              <a:off x="1011075" y="3727100"/>
              <a:ext cx="1090475" cy="1089700"/>
            </a:xfrm>
            <a:custGeom>
              <a:rect b="b" l="l" r="r" t="t"/>
              <a:pathLst>
                <a:path extrusionOk="0" h="43588" w="43619">
                  <a:moveTo>
                    <a:pt x="21794" y="8572"/>
                  </a:moveTo>
                  <a:cubicBezTo>
                    <a:pt x="29119" y="8572"/>
                    <a:pt x="35047" y="14499"/>
                    <a:pt x="35047" y="21824"/>
                  </a:cubicBezTo>
                  <a:cubicBezTo>
                    <a:pt x="35047" y="29180"/>
                    <a:pt x="29089" y="35107"/>
                    <a:pt x="21794" y="35107"/>
                  </a:cubicBezTo>
                  <a:cubicBezTo>
                    <a:pt x="14469" y="35107"/>
                    <a:pt x="8542" y="29180"/>
                    <a:pt x="8542" y="21824"/>
                  </a:cubicBezTo>
                  <a:cubicBezTo>
                    <a:pt x="8542" y="14499"/>
                    <a:pt x="14469" y="8572"/>
                    <a:pt x="21794" y="8572"/>
                  </a:cubicBezTo>
                  <a:close/>
                  <a:moveTo>
                    <a:pt x="21794" y="0"/>
                  </a:moveTo>
                  <a:cubicBezTo>
                    <a:pt x="9757" y="0"/>
                    <a:pt x="0" y="9757"/>
                    <a:pt x="0" y="21794"/>
                  </a:cubicBezTo>
                  <a:cubicBezTo>
                    <a:pt x="0" y="33831"/>
                    <a:pt x="9757" y="43588"/>
                    <a:pt x="21794" y="43588"/>
                  </a:cubicBezTo>
                  <a:cubicBezTo>
                    <a:pt x="33831" y="43588"/>
                    <a:pt x="43618" y="33892"/>
                    <a:pt x="43618" y="21824"/>
                  </a:cubicBezTo>
                  <a:cubicBezTo>
                    <a:pt x="43618" y="9788"/>
                    <a:pt x="33831" y="0"/>
                    <a:pt x="21794" y="0"/>
                  </a:cubicBezTo>
                  <a:close/>
                </a:path>
              </a:pathLst>
            </a:custGeom>
            <a:solidFill>
              <a:srgbClr val="FFE7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0"/>
            <p:cNvSpPr/>
            <p:nvPr/>
          </p:nvSpPr>
          <p:spPr>
            <a:xfrm>
              <a:off x="2026275" y="3827600"/>
              <a:ext cx="196850" cy="172900"/>
            </a:xfrm>
            <a:custGeom>
              <a:rect b="b" l="l" r="r" t="t"/>
              <a:pathLst>
                <a:path extrusionOk="0" h="6916" w="7874">
                  <a:moveTo>
                    <a:pt x="3945" y="0"/>
                  </a:moveTo>
                  <a:cubicBezTo>
                    <a:pt x="3502" y="0"/>
                    <a:pt x="3051" y="86"/>
                    <a:pt x="2615" y="266"/>
                  </a:cubicBezTo>
                  <a:cubicBezTo>
                    <a:pt x="852" y="996"/>
                    <a:pt x="1" y="3032"/>
                    <a:pt x="761" y="4795"/>
                  </a:cubicBezTo>
                  <a:cubicBezTo>
                    <a:pt x="1310" y="6122"/>
                    <a:pt x="2582" y="6915"/>
                    <a:pt x="3930" y="6915"/>
                  </a:cubicBezTo>
                  <a:cubicBezTo>
                    <a:pt x="4373" y="6915"/>
                    <a:pt x="4824" y="6830"/>
                    <a:pt x="5259" y="6649"/>
                  </a:cubicBezTo>
                  <a:cubicBezTo>
                    <a:pt x="7022" y="5920"/>
                    <a:pt x="7873" y="3883"/>
                    <a:pt x="7114" y="2120"/>
                  </a:cubicBezTo>
                  <a:cubicBezTo>
                    <a:pt x="6564" y="793"/>
                    <a:pt x="5292" y="0"/>
                    <a:pt x="3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0"/>
            <p:cNvSpPr/>
            <p:nvPr/>
          </p:nvSpPr>
          <p:spPr>
            <a:xfrm>
              <a:off x="7748825" y="261025"/>
              <a:ext cx="292575" cy="292575"/>
            </a:xfrm>
            <a:custGeom>
              <a:rect b="b" l="l" r="r" t="t"/>
              <a:pathLst>
                <a:path extrusionOk="0" h="11703" w="11703">
                  <a:moveTo>
                    <a:pt x="5837" y="3101"/>
                  </a:moveTo>
                  <a:cubicBezTo>
                    <a:pt x="7417" y="3101"/>
                    <a:pt x="8633" y="4347"/>
                    <a:pt x="8633" y="5867"/>
                  </a:cubicBezTo>
                  <a:cubicBezTo>
                    <a:pt x="8633" y="7386"/>
                    <a:pt x="7356" y="8663"/>
                    <a:pt x="5837" y="8663"/>
                  </a:cubicBezTo>
                  <a:cubicBezTo>
                    <a:pt x="4286" y="8663"/>
                    <a:pt x="3071" y="7417"/>
                    <a:pt x="3071" y="5867"/>
                  </a:cubicBezTo>
                  <a:cubicBezTo>
                    <a:pt x="3071" y="4316"/>
                    <a:pt x="4317" y="3101"/>
                    <a:pt x="5837" y="3101"/>
                  </a:cubicBezTo>
                  <a:close/>
                  <a:moveTo>
                    <a:pt x="5837" y="0"/>
                  </a:moveTo>
                  <a:cubicBezTo>
                    <a:pt x="2615" y="0"/>
                    <a:pt x="1" y="2645"/>
                    <a:pt x="1" y="5867"/>
                  </a:cubicBezTo>
                  <a:cubicBezTo>
                    <a:pt x="1" y="9089"/>
                    <a:pt x="2615" y="11703"/>
                    <a:pt x="5837" y="11703"/>
                  </a:cubicBezTo>
                  <a:cubicBezTo>
                    <a:pt x="9089" y="11703"/>
                    <a:pt x="11703" y="9089"/>
                    <a:pt x="11703" y="5867"/>
                  </a:cubicBezTo>
                  <a:cubicBezTo>
                    <a:pt x="11703" y="2645"/>
                    <a:pt x="9089" y="0"/>
                    <a:pt x="5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0"/>
            <p:cNvSpPr/>
            <p:nvPr/>
          </p:nvSpPr>
          <p:spPr>
            <a:xfrm>
              <a:off x="7494275" y="332450"/>
              <a:ext cx="151225" cy="150475"/>
            </a:xfrm>
            <a:custGeom>
              <a:rect b="b" l="l" r="r" t="t"/>
              <a:pathLst>
                <a:path extrusionOk="0" h="6019" w="6049">
                  <a:moveTo>
                    <a:pt x="3009" y="1551"/>
                  </a:moveTo>
                  <a:cubicBezTo>
                    <a:pt x="3799" y="1551"/>
                    <a:pt x="4438" y="2219"/>
                    <a:pt x="4438" y="3010"/>
                  </a:cubicBezTo>
                  <a:cubicBezTo>
                    <a:pt x="4438" y="3800"/>
                    <a:pt x="3799" y="4438"/>
                    <a:pt x="3009" y="4438"/>
                  </a:cubicBezTo>
                  <a:cubicBezTo>
                    <a:pt x="2188" y="4438"/>
                    <a:pt x="1550" y="3800"/>
                    <a:pt x="1550" y="3010"/>
                  </a:cubicBezTo>
                  <a:cubicBezTo>
                    <a:pt x="1550" y="2219"/>
                    <a:pt x="2188" y="1551"/>
                    <a:pt x="3009" y="1551"/>
                  </a:cubicBezTo>
                  <a:close/>
                  <a:moveTo>
                    <a:pt x="3009" y="0"/>
                  </a:moveTo>
                  <a:cubicBezTo>
                    <a:pt x="1337" y="0"/>
                    <a:pt x="0" y="1368"/>
                    <a:pt x="0" y="3010"/>
                  </a:cubicBezTo>
                  <a:cubicBezTo>
                    <a:pt x="0" y="4681"/>
                    <a:pt x="1368" y="6019"/>
                    <a:pt x="3009" y="6019"/>
                  </a:cubicBezTo>
                  <a:cubicBezTo>
                    <a:pt x="4681" y="6019"/>
                    <a:pt x="5988" y="4651"/>
                    <a:pt x="5988" y="3010"/>
                  </a:cubicBezTo>
                  <a:cubicBezTo>
                    <a:pt x="6049" y="1338"/>
                    <a:pt x="4681" y="0"/>
                    <a:pt x="3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0"/>
            <p:cNvSpPr/>
            <p:nvPr/>
          </p:nvSpPr>
          <p:spPr>
            <a:xfrm>
              <a:off x="511050" y="4056125"/>
              <a:ext cx="655825" cy="972700"/>
            </a:xfrm>
            <a:custGeom>
              <a:rect b="b" l="l" r="r" t="t"/>
              <a:pathLst>
                <a:path extrusionOk="0" h="38908" w="26233">
                  <a:moveTo>
                    <a:pt x="6627" y="1"/>
                  </a:moveTo>
                  <a:cubicBezTo>
                    <a:pt x="1" y="14864"/>
                    <a:pt x="6658" y="32311"/>
                    <a:pt x="21521" y="38907"/>
                  </a:cubicBezTo>
                  <a:lnTo>
                    <a:pt x="26232" y="28360"/>
                  </a:lnTo>
                  <a:cubicBezTo>
                    <a:pt x="17175" y="24317"/>
                    <a:pt x="13162" y="13770"/>
                    <a:pt x="17175" y="4712"/>
                  </a:cubicBezTo>
                  <a:lnTo>
                    <a:pt x="66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1" name="Google Shape;1331;p20"/>
            <p:cNvGrpSpPr/>
            <p:nvPr/>
          </p:nvGrpSpPr>
          <p:grpSpPr>
            <a:xfrm>
              <a:off x="720004" y="540002"/>
              <a:ext cx="702925" cy="702925"/>
              <a:chOff x="1256725" y="1383150"/>
              <a:chExt cx="702925" cy="702925"/>
            </a:xfrm>
          </p:grpSpPr>
          <p:sp>
            <p:nvSpPr>
              <p:cNvPr id="1332" name="Google Shape;1332;p20"/>
              <p:cNvSpPr/>
              <p:nvPr/>
            </p:nvSpPr>
            <p:spPr>
              <a:xfrm>
                <a:off x="1512800" y="1640000"/>
                <a:ext cx="189250" cy="190000"/>
              </a:xfrm>
              <a:custGeom>
                <a:rect b="b" l="l" r="r" t="t"/>
                <a:pathLst>
                  <a:path extrusionOk="0" h="7600" w="7570">
                    <a:moveTo>
                      <a:pt x="1" y="1"/>
                    </a:moveTo>
                    <a:lnTo>
                      <a:pt x="1" y="7600"/>
                    </a:lnTo>
                    <a:lnTo>
                      <a:pt x="7569" y="7600"/>
                    </a:lnTo>
                    <a:lnTo>
                      <a:pt x="7569" y="5837"/>
                    </a:lnTo>
                    <a:lnTo>
                      <a:pt x="1703" y="5837"/>
                    </a:lnTo>
                    <a:lnTo>
                      <a:pt x="17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0"/>
              <p:cNvSpPr/>
              <p:nvPr/>
            </p:nvSpPr>
            <p:spPr>
              <a:xfrm>
                <a:off x="1640475" y="1512350"/>
                <a:ext cx="189975" cy="189225"/>
              </a:xfrm>
              <a:custGeom>
                <a:rect b="b" l="l" r="r" t="t"/>
                <a:pathLst>
                  <a:path extrusionOk="0" h="7569" w="7599">
                    <a:moveTo>
                      <a:pt x="0" y="0"/>
                    </a:moveTo>
                    <a:lnTo>
                      <a:pt x="0" y="7569"/>
                    </a:lnTo>
                    <a:lnTo>
                      <a:pt x="7599" y="7569"/>
                    </a:lnTo>
                    <a:lnTo>
                      <a:pt x="7599" y="5866"/>
                    </a:lnTo>
                    <a:lnTo>
                      <a:pt x="1733" y="5866"/>
                    </a:lnTo>
                    <a:lnTo>
                      <a:pt x="1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0"/>
              <p:cNvSpPr/>
              <p:nvPr/>
            </p:nvSpPr>
            <p:spPr>
              <a:xfrm>
                <a:off x="1769650" y="1383150"/>
                <a:ext cx="190000" cy="189250"/>
              </a:xfrm>
              <a:custGeom>
                <a:rect b="b" l="l" r="r" t="t"/>
                <a:pathLst>
                  <a:path extrusionOk="0" h="7570" w="7600">
                    <a:moveTo>
                      <a:pt x="0" y="1"/>
                    </a:moveTo>
                    <a:lnTo>
                      <a:pt x="0" y="7569"/>
                    </a:lnTo>
                    <a:lnTo>
                      <a:pt x="7599" y="7569"/>
                    </a:lnTo>
                    <a:lnTo>
                      <a:pt x="7599" y="5867"/>
                    </a:lnTo>
                    <a:lnTo>
                      <a:pt x="1733" y="5867"/>
                    </a:lnTo>
                    <a:lnTo>
                      <a:pt x="1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0"/>
              <p:cNvSpPr/>
              <p:nvPr/>
            </p:nvSpPr>
            <p:spPr>
              <a:xfrm>
                <a:off x="1256725" y="1897600"/>
                <a:ext cx="188475" cy="188475"/>
              </a:xfrm>
              <a:custGeom>
                <a:rect b="b" l="l" r="r" t="t"/>
                <a:pathLst>
                  <a:path extrusionOk="0" h="7539" w="7539">
                    <a:moveTo>
                      <a:pt x="0" y="1"/>
                    </a:moveTo>
                    <a:lnTo>
                      <a:pt x="0" y="7539"/>
                    </a:lnTo>
                    <a:lnTo>
                      <a:pt x="7538" y="7539"/>
                    </a:lnTo>
                    <a:lnTo>
                      <a:pt x="7538" y="5837"/>
                    </a:lnTo>
                    <a:lnTo>
                      <a:pt x="1702" y="5837"/>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0"/>
              <p:cNvSpPr/>
              <p:nvPr/>
            </p:nvSpPr>
            <p:spPr>
              <a:xfrm>
                <a:off x="1383625" y="1769175"/>
                <a:ext cx="189225" cy="190000"/>
              </a:xfrm>
              <a:custGeom>
                <a:rect b="b" l="l" r="r" t="t"/>
                <a:pathLst>
                  <a:path extrusionOk="0" h="7600" w="7569">
                    <a:moveTo>
                      <a:pt x="0" y="1"/>
                    </a:moveTo>
                    <a:lnTo>
                      <a:pt x="0" y="7600"/>
                    </a:lnTo>
                    <a:lnTo>
                      <a:pt x="7569" y="7600"/>
                    </a:lnTo>
                    <a:lnTo>
                      <a:pt x="7569" y="5837"/>
                    </a:lnTo>
                    <a:lnTo>
                      <a:pt x="1702" y="5837"/>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37" name="Google Shape;1337;p20"/>
          <p:cNvSpPr txBox="1"/>
          <p:nvPr>
            <p:ph type="title"/>
          </p:nvPr>
        </p:nvSpPr>
        <p:spPr>
          <a:xfrm>
            <a:off x="1301705" y="1498319"/>
            <a:ext cx="2755500" cy="59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8" name="Google Shape;1338;p20"/>
          <p:cNvSpPr txBox="1"/>
          <p:nvPr>
            <p:ph idx="1" type="subTitle"/>
          </p:nvPr>
        </p:nvSpPr>
        <p:spPr>
          <a:xfrm rot="374">
            <a:off x="1301700" y="2111429"/>
            <a:ext cx="2755500" cy="13953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1" name="Shape 101"/>
        <p:cNvGrpSpPr/>
        <p:nvPr/>
      </p:nvGrpSpPr>
      <p:grpSpPr>
        <a:xfrm>
          <a:off x="0" y="0"/>
          <a:ext cx="0" cy="0"/>
          <a:chOff x="0" y="0"/>
          <a:chExt cx="0" cy="0"/>
        </a:xfrm>
      </p:grpSpPr>
      <p:grpSp>
        <p:nvGrpSpPr>
          <p:cNvPr id="102" name="Google Shape;102;p3"/>
          <p:cNvGrpSpPr/>
          <p:nvPr/>
        </p:nvGrpSpPr>
        <p:grpSpPr>
          <a:xfrm>
            <a:off x="-8950" y="-26850"/>
            <a:ext cx="9153000" cy="5105525"/>
            <a:chOff x="-8950" y="-26850"/>
            <a:chExt cx="9153000" cy="5105525"/>
          </a:xfrm>
        </p:grpSpPr>
        <p:sp>
          <p:nvSpPr>
            <p:cNvPr id="103" name="Google Shape;103;p3"/>
            <p:cNvSpPr/>
            <p:nvPr/>
          </p:nvSpPr>
          <p:spPr>
            <a:xfrm>
              <a:off x="-8950" y="-26850"/>
              <a:ext cx="9153000" cy="24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3"/>
            <p:cNvGrpSpPr/>
            <p:nvPr/>
          </p:nvGrpSpPr>
          <p:grpSpPr>
            <a:xfrm>
              <a:off x="4735175" y="-26850"/>
              <a:ext cx="1968150" cy="1742925"/>
              <a:chOff x="4735175" y="-26850"/>
              <a:chExt cx="1968150" cy="1742925"/>
            </a:xfrm>
          </p:grpSpPr>
          <p:grpSp>
            <p:nvGrpSpPr>
              <p:cNvPr id="105" name="Google Shape;105;p3"/>
              <p:cNvGrpSpPr/>
              <p:nvPr/>
            </p:nvGrpSpPr>
            <p:grpSpPr>
              <a:xfrm>
                <a:off x="4735175" y="-26850"/>
                <a:ext cx="1968150" cy="818250"/>
                <a:chOff x="1697875" y="314875"/>
                <a:chExt cx="1968150" cy="818250"/>
              </a:xfrm>
            </p:grpSpPr>
            <p:sp>
              <p:nvSpPr>
                <p:cNvPr id="106" name="Google Shape;106;p3"/>
                <p:cNvSpPr/>
                <p:nvPr/>
              </p:nvSpPr>
              <p:spPr>
                <a:xfrm>
                  <a:off x="1697875" y="941800"/>
                  <a:ext cx="34200" cy="34200"/>
                </a:xfrm>
                <a:custGeom>
                  <a:rect b="b" l="l" r="r" t="t"/>
                  <a:pathLst>
                    <a:path extrusionOk="0" h="1368" w="1368">
                      <a:moveTo>
                        <a:pt x="699" y="0"/>
                      </a:moveTo>
                      <a:cubicBezTo>
                        <a:pt x="304" y="0"/>
                        <a:pt x="0" y="304"/>
                        <a:pt x="0" y="669"/>
                      </a:cubicBezTo>
                      <a:cubicBezTo>
                        <a:pt x="0" y="1064"/>
                        <a:pt x="304" y="1368"/>
                        <a:pt x="699" y="1368"/>
                      </a:cubicBezTo>
                      <a:cubicBezTo>
                        <a:pt x="1064" y="1368"/>
                        <a:pt x="1368" y="1064"/>
                        <a:pt x="1368" y="669"/>
                      </a:cubicBezTo>
                      <a:cubicBezTo>
                        <a:pt x="1368" y="304"/>
                        <a:pt x="1064"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1697875" y="1098325"/>
                  <a:ext cx="34200" cy="34225"/>
                </a:xfrm>
                <a:custGeom>
                  <a:rect b="b" l="l" r="r" t="t"/>
                  <a:pathLst>
                    <a:path extrusionOk="0" h="1369" w="1368">
                      <a:moveTo>
                        <a:pt x="699" y="1"/>
                      </a:moveTo>
                      <a:cubicBezTo>
                        <a:pt x="304" y="1"/>
                        <a:pt x="0" y="305"/>
                        <a:pt x="0" y="700"/>
                      </a:cubicBezTo>
                      <a:cubicBezTo>
                        <a:pt x="0" y="1064"/>
                        <a:pt x="304" y="1368"/>
                        <a:pt x="699" y="1368"/>
                      </a:cubicBezTo>
                      <a:cubicBezTo>
                        <a:pt x="1064" y="1368"/>
                        <a:pt x="1368" y="1064"/>
                        <a:pt x="1368" y="700"/>
                      </a:cubicBezTo>
                      <a:cubicBezTo>
                        <a:pt x="1368" y="305"/>
                        <a:pt x="1064"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1697875" y="784500"/>
                  <a:ext cx="34200" cy="34200"/>
                </a:xfrm>
                <a:custGeom>
                  <a:rect b="b" l="l" r="r" t="t"/>
                  <a:pathLst>
                    <a:path extrusionOk="0" h="1368" w="1368">
                      <a:moveTo>
                        <a:pt x="699" y="0"/>
                      </a:moveTo>
                      <a:cubicBezTo>
                        <a:pt x="304" y="0"/>
                        <a:pt x="0" y="304"/>
                        <a:pt x="0" y="699"/>
                      </a:cubicBezTo>
                      <a:cubicBezTo>
                        <a:pt x="0" y="1064"/>
                        <a:pt x="304" y="1368"/>
                        <a:pt x="699" y="1368"/>
                      </a:cubicBezTo>
                      <a:cubicBezTo>
                        <a:pt x="1064" y="1368"/>
                        <a:pt x="1368" y="1064"/>
                        <a:pt x="1368" y="699"/>
                      </a:cubicBezTo>
                      <a:cubicBezTo>
                        <a:pt x="1368" y="304"/>
                        <a:pt x="1064"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1846800" y="941800"/>
                  <a:ext cx="34225" cy="34200"/>
                </a:xfrm>
                <a:custGeom>
                  <a:rect b="b" l="l" r="r" t="t"/>
                  <a:pathLst>
                    <a:path extrusionOk="0" h="1368" w="1369">
                      <a:moveTo>
                        <a:pt x="700" y="0"/>
                      </a:moveTo>
                      <a:cubicBezTo>
                        <a:pt x="335" y="0"/>
                        <a:pt x="1" y="304"/>
                        <a:pt x="1" y="669"/>
                      </a:cubicBezTo>
                      <a:cubicBezTo>
                        <a:pt x="1" y="1064"/>
                        <a:pt x="335" y="1368"/>
                        <a:pt x="700" y="1368"/>
                      </a:cubicBezTo>
                      <a:cubicBezTo>
                        <a:pt x="1065" y="1368"/>
                        <a:pt x="1369" y="1064"/>
                        <a:pt x="1369" y="669"/>
                      </a:cubicBezTo>
                      <a:cubicBezTo>
                        <a:pt x="1369" y="304"/>
                        <a:pt x="106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1846050" y="1098325"/>
                  <a:ext cx="35725" cy="34225"/>
                </a:xfrm>
                <a:custGeom>
                  <a:rect b="b" l="l" r="r" t="t"/>
                  <a:pathLst>
                    <a:path extrusionOk="0" h="1369" w="1429">
                      <a:moveTo>
                        <a:pt x="730" y="1"/>
                      </a:moveTo>
                      <a:cubicBezTo>
                        <a:pt x="365" y="1"/>
                        <a:pt x="0" y="305"/>
                        <a:pt x="31" y="700"/>
                      </a:cubicBezTo>
                      <a:cubicBezTo>
                        <a:pt x="31" y="1064"/>
                        <a:pt x="365" y="1368"/>
                        <a:pt x="730" y="1368"/>
                      </a:cubicBezTo>
                      <a:cubicBezTo>
                        <a:pt x="1125" y="1368"/>
                        <a:pt x="1429" y="1064"/>
                        <a:pt x="1429" y="700"/>
                      </a:cubicBezTo>
                      <a:cubicBezTo>
                        <a:pt x="1429" y="305"/>
                        <a:pt x="112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1846050" y="784500"/>
                  <a:ext cx="35725" cy="34200"/>
                </a:xfrm>
                <a:custGeom>
                  <a:rect b="b" l="l" r="r" t="t"/>
                  <a:pathLst>
                    <a:path extrusionOk="0" h="1368" w="1429">
                      <a:moveTo>
                        <a:pt x="730" y="0"/>
                      </a:moveTo>
                      <a:cubicBezTo>
                        <a:pt x="365" y="0"/>
                        <a:pt x="0" y="304"/>
                        <a:pt x="31" y="699"/>
                      </a:cubicBezTo>
                      <a:cubicBezTo>
                        <a:pt x="31" y="1064"/>
                        <a:pt x="365" y="1368"/>
                        <a:pt x="730" y="1368"/>
                      </a:cubicBezTo>
                      <a:cubicBezTo>
                        <a:pt x="1125" y="1368"/>
                        <a:pt x="1429" y="1064"/>
                        <a:pt x="1429" y="699"/>
                      </a:cubicBezTo>
                      <a:cubicBezTo>
                        <a:pt x="1429" y="304"/>
                        <a:pt x="112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1995750" y="941800"/>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1993475" y="1098525"/>
                  <a:ext cx="38000" cy="34025"/>
                </a:xfrm>
                <a:custGeom>
                  <a:rect b="b" l="l" r="r" t="t"/>
                  <a:pathLst>
                    <a:path extrusionOk="0" h="1361" w="1520">
                      <a:moveTo>
                        <a:pt x="760" y="0"/>
                      </a:moveTo>
                      <a:cubicBezTo>
                        <a:pt x="585" y="0"/>
                        <a:pt x="410" y="69"/>
                        <a:pt x="274" y="205"/>
                      </a:cubicBezTo>
                      <a:cubicBezTo>
                        <a:pt x="0" y="479"/>
                        <a:pt x="0" y="904"/>
                        <a:pt x="274" y="1178"/>
                      </a:cubicBezTo>
                      <a:cubicBezTo>
                        <a:pt x="410" y="1300"/>
                        <a:pt x="585" y="1360"/>
                        <a:pt x="760" y="1360"/>
                      </a:cubicBezTo>
                      <a:cubicBezTo>
                        <a:pt x="935" y="1360"/>
                        <a:pt x="1110" y="1300"/>
                        <a:pt x="1246" y="1178"/>
                      </a:cubicBezTo>
                      <a:cubicBezTo>
                        <a:pt x="1520" y="904"/>
                        <a:pt x="1520" y="479"/>
                        <a:pt x="1246" y="205"/>
                      </a:cubicBezTo>
                      <a:cubicBezTo>
                        <a:pt x="1110" y="69"/>
                        <a:pt x="935" y="0"/>
                        <a:pt x="7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1995750" y="784500"/>
                  <a:ext cx="34225" cy="34200"/>
                </a:xfrm>
                <a:custGeom>
                  <a:rect b="b" l="l" r="r" t="t"/>
                  <a:pathLst>
                    <a:path extrusionOk="0" h="1368" w="1369">
                      <a:moveTo>
                        <a:pt x="669" y="0"/>
                      </a:moveTo>
                      <a:cubicBezTo>
                        <a:pt x="304" y="0"/>
                        <a:pt x="0" y="304"/>
                        <a:pt x="0" y="699"/>
                      </a:cubicBezTo>
                      <a:cubicBezTo>
                        <a:pt x="0" y="1064"/>
                        <a:pt x="304" y="1368"/>
                        <a:pt x="669" y="1368"/>
                      </a:cubicBezTo>
                      <a:cubicBezTo>
                        <a:pt x="1064" y="1368"/>
                        <a:pt x="1368" y="1064"/>
                        <a:pt x="1368" y="69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144675" y="941800"/>
                  <a:ext cx="34225" cy="34200"/>
                </a:xfrm>
                <a:custGeom>
                  <a:rect b="b" l="l" r="r" t="t"/>
                  <a:pathLst>
                    <a:path extrusionOk="0" h="1368" w="1369">
                      <a:moveTo>
                        <a:pt x="670" y="0"/>
                      </a:moveTo>
                      <a:cubicBezTo>
                        <a:pt x="274" y="0"/>
                        <a:pt x="1" y="304"/>
                        <a:pt x="1" y="669"/>
                      </a:cubicBezTo>
                      <a:cubicBezTo>
                        <a:pt x="1" y="1064"/>
                        <a:pt x="305" y="1368"/>
                        <a:pt x="670" y="1368"/>
                      </a:cubicBezTo>
                      <a:cubicBezTo>
                        <a:pt x="1065" y="1368"/>
                        <a:pt x="1369" y="1064"/>
                        <a:pt x="1369" y="669"/>
                      </a:cubicBezTo>
                      <a:cubicBezTo>
                        <a:pt x="1369" y="304"/>
                        <a:pt x="106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2143925" y="1098325"/>
                  <a:ext cx="34975" cy="34225"/>
                </a:xfrm>
                <a:custGeom>
                  <a:rect b="b" l="l" r="r" t="t"/>
                  <a:pathLst>
                    <a:path extrusionOk="0" h="1369" w="1399">
                      <a:moveTo>
                        <a:pt x="700" y="1"/>
                      </a:moveTo>
                      <a:cubicBezTo>
                        <a:pt x="304" y="1"/>
                        <a:pt x="0" y="305"/>
                        <a:pt x="31" y="700"/>
                      </a:cubicBezTo>
                      <a:cubicBezTo>
                        <a:pt x="31" y="1064"/>
                        <a:pt x="335" y="1368"/>
                        <a:pt x="700" y="1368"/>
                      </a:cubicBezTo>
                      <a:cubicBezTo>
                        <a:pt x="1095" y="1368"/>
                        <a:pt x="1399" y="1064"/>
                        <a:pt x="1399" y="700"/>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2143925" y="784500"/>
                  <a:ext cx="34975" cy="34200"/>
                </a:xfrm>
                <a:custGeom>
                  <a:rect b="b" l="l" r="r" t="t"/>
                  <a:pathLst>
                    <a:path extrusionOk="0" h="1368" w="1399">
                      <a:moveTo>
                        <a:pt x="700" y="0"/>
                      </a:moveTo>
                      <a:cubicBezTo>
                        <a:pt x="304" y="0"/>
                        <a:pt x="0" y="304"/>
                        <a:pt x="31" y="699"/>
                      </a:cubicBezTo>
                      <a:cubicBezTo>
                        <a:pt x="31" y="1064"/>
                        <a:pt x="335" y="1368"/>
                        <a:pt x="700" y="1368"/>
                      </a:cubicBezTo>
                      <a:cubicBezTo>
                        <a:pt x="1095" y="1368"/>
                        <a:pt x="1399" y="1064"/>
                        <a:pt x="1399" y="699"/>
                      </a:cubicBezTo>
                      <a:cubicBezTo>
                        <a:pt x="1399" y="304"/>
                        <a:pt x="109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2292850" y="941800"/>
                  <a:ext cx="34225" cy="34200"/>
                </a:xfrm>
                <a:custGeom>
                  <a:rect b="b" l="l" r="r" t="t"/>
                  <a:pathLst>
                    <a:path extrusionOk="0" h="1368" w="1369">
                      <a:moveTo>
                        <a:pt x="670" y="0"/>
                      </a:moveTo>
                      <a:cubicBezTo>
                        <a:pt x="305" y="0"/>
                        <a:pt x="1" y="304"/>
                        <a:pt x="1" y="669"/>
                      </a:cubicBezTo>
                      <a:cubicBezTo>
                        <a:pt x="1" y="1064"/>
                        <a:pt x="305" y="1368"/>
                        <a:pt x="670" y="1368"/>
                      </a:cubicBezTo>
                      <a:cubicBezTo>
                        <a:pt x="1065" y="1368"/>
                        <a:pt x="1369" y="1064"/>
                        <a:pt x="1369" y="669"/>
                      </a:cubicBezTo>
                      <a:cubicBezTo>
                        <a:pt x="1369" y="304"/>
                        <a:pt x="106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2292850" y="1098325"/>
                  <a:ext cx="34225" cy="34225"/>
                </a:xfrm>
                <a:custGeom>
                  <a:rect b="b" l="l" r="r" t="t"/>
                  <a:pathLst>
                    <a:path extrusionOk="0" h="1369" w="1369">
                      <a:moveTo>
                        <a:pt x="670" y="1"/>
                      </a:moveTo>
                      <a:cubicBezTo>
                        <a:pt x="305" y="1"/>
                        <a:pt x="1" y="305"/>
                        <a:pt x="1" y="700"/>
                      </a:cubicBezTo>
                      <a:cubicBezTo>
                        <a:pt x="1" y="1064"/>
                        <a:pt x="305" y="1368"/>
                        <a:pt x="670" y="1368"/>
                      </a:cubicBezTo>
                      <a:cubicBezTo>
                        <a:pt x="1065" y="1368"/>
                        <a:pt x="1369" y="1064"/>
                        <a:pt x="1369" y="700"/>
                      </a:cubicBezTo>
                      <a:cubicBezTo>
                        <a:pt x="1369" y="305"/>
                        <a:pt x="1065" y="1"/>
                        <a:pt x="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2292850" y="784500"/>
                  <a:ext cx="34225" cy="34200"/>
                </a:xfrm>
                <a:custGeom>
                  <a:rect b="b" l="l" r="r" t="t"/>
                  <a:pathLst>
                    <a:path extrusionOk="0" h="1368" w="1369">
                      <a:moveTo>
                        <a:pt x="670" y="0"/>
                      </a:moveTo>
                      <a:cubicBezTo>
                        <a:pt x="305" y="0"/>
                        <a:pt x="1" y="304"/>
                        <a:pt x="1" y="699"/>
                      </a:cubicBezTo>
                      <a:cubicBezTo>
                        <a:pt x="1" y="1064"/>
                        <a:pt x="305" y="1368"/>
                        <a:pt x="670" y="1368"/>
                      </a:cubicBezTo>
                      <a:cubicBezTo>
                        <a:pt x="1065" y="1368"/>
                        <a:pt x="1369" y="1064"/>
                        <a:pt x="1369" y="699"/>
                      </a:cubicBezTo>
                      <a:cubicBezTo>
                        <a:pt x="1369" y="304"/>
                        <a:pt x="106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2441050" y="941800"/>
                  <a:ext cx="34975" cy="34200"/>
                </a:xfrm>
                <a:custGeom>
                  <a:rect b="b" l="l" r="r" t="t"/>
                  <a:pathLst>
                    <a:path extrusionOk="0" h="1368" w="1399">
                      <a:moveTo>
                        <a:pt x="730" y="0"/>
                      </a:moveTo>
                      <a:cubicBezTo>
                        <a:pt x="304" y="0"/>
                        <a:pt x="0" y="304"/>
                        <a:pt x="31" y="669"/>
                      </a:cubicBezTo>
                      <a:cubicBezTo>
                        <a:pt x="31" y="1064"/>
                        <a:pt x="334" y="1368"/>
                        <a:pt x="730" y="1368"/>
                      </a:cubicBezTo>
                      <a:cubicBezTo>
                        <a:pt x="1094" y="1368"/>
                        <a:pt x="1398" y="1064"/>
                        <a:pt x="1398" y="669"/>
                      </a:cubicBezTo>
                      <a:cubicBezTo>
                        <a:pt x="1398" y="304"/>
                        <a:pt x="1094"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2439525" y="1098425"/>
                  <a:ext cx="38025" cy="33925"/>
                </a:xfrm>
                <a:custGeom>
                  <a:rect b="b" l="l" r="r" t="t"/>
                  <a:pathLst>
                    <a:path extrusionOk="0" h="1357" w="1521">
                      <a:moveTo>
                        <a:pt x="745" y="0"/>
                      </a:moveTo>
                      <a:cubicBezTo>
                        <a:pt x="575" y="0"/>
                        <a:pt x="407" y="61"/>
                        <a:pt x="274" y="179"/>
                      </a:cubicBezTo>
                      <a:cubicBezTo>
                        <a:pt x="0" y="453"/>
                        <a:pt x="0" y="878"/>
                        <a:pt x="274" y="1152"/>
                      </a:cubicBezTo>
                      <a:cubicBezTo>
                        <a:pt x="411" y="1288"/>
                        <a:pt x="585" y="1357"/>
                        <a:pt x="760" y="1357"/>
                      </a:cubicBezTo>
                      <a:cubicBezTo>
                        <a:pt x="935" y="1357"/>
                        <a:pt x="1110" y="1288"/>
                        <a:pt x="1247" y="1152"/>
                      </a:cubicBezTo>
                      <a:cubicBezTo>
                        <a:pt x="1520" y="908"/>
                        <a:pt x="1520" y="483"/>
                        <a:pt x="1247" y="209"/>
                      </a:cubicBezTo>
                      <a:cubicBezTo>
                        <a:pt x="1106" y="69"/>
                        <a:pt x="925" y="0"/>
                        <a:pt x="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2441050" y="784500"/>
                  <a:ext cx="34975" cy="34200"/>
                </a:xfrm>
                <a:custGeom>
                  <a:rect b="b" l="l" r="r" t="t"/>
                  <a:pathLst>
                    <a:path extrusionOk="0" h="1368" w="1399">
                      <a:moveTo>
                        <a:pt x="730" y="0"/>
                      </a:moveTo>
                      <a:cubicBezTo>
                        <a:pt x="304" y="0"/>
                        <a:pt x="0" y="304"/>
                        <a:pt x="31" y="699"/>
                      </a:cubicBezTo>
                      <a:cubicBezTo>
                        <a:pt x="31" y="1064"/>
                        <a:pt x="334" y="1368"/>
                        <a:pt x="730" y="1368"/>
                      </a:cubicBezTo>
                      <a:cubicBezTo>
                        <a:pt x="1094" y="1368"/>
                        <a:pt x="1398" y="1064"/>
                        <a:pt x="1398" y="699"/>
                      </a:cubicBezTo>
                      <a:cubicBezTo>
                        <a:pt x="1398" y="304"/>
                        <a:pt x="1094"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2589975" y="941800"/>
                  <a:ext cx="34225" cy="34200"/>
                </a:xfrm>
                <a:custGeom>
                  <a:rect b="b" l="l" r="r" t="t"/>
                  <a:pathLst>
                    <a:path extrusionOk="0" h="1368" w="1369">
                      <a:moveTo>
                        <a:pt x="669" y="0"/>
                      </a:moveTo>
                      <a:cubicBezTo>
                        <a:pt x="305" y="0"/>
                        <a:pt x="1" y="304"/>
                        <a:pt x="1" y="669"/>
                      </a:cubicBezTo>
                      <a:cubicBezTo>
                        <a:pt x="1" y="1064"/>
                        <a:pt x="305" y="1368"/>
                        <a:pt x="669" y="1368"/>
                      </a:cubicBezTo>
                      <a:cubicBezTo>
                        <a:pt x="1065" y="1368"/>
                        <a:pt x="1369" y="1064"/>
                        <a:pt x="1369" y="669"/>
                      </a:cubicBezTo>
                      <a:cubicBezTo>
                        <a:pt x="1369" y="304"/>
                        <a:pt x="1065"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2589975" y="1098325"/>
                  <a:ext cx="34225" cy="34225"/>
                </a:xfrm>
                <a:custGeom>
                  <a:rect b="b" l="l" r="r" t="t"/>
                  <a:pathLst>
                    <a:path extrusionOk="0" h="1369" w="1369">
                      <a:moveTo>
                        <a:pt x="700" y="1"/>
                      </a:moveTo>
                      <a:cubicBezTo>
                        <a:pt x="305" y="1"/>
                        <a:pt x="1" y="305"/>
                        <a:pt x="1" y="700"/>
                      </a:cubicBezTo>
                      <a:cubicBezTo>
                        <a:pt x="1" y="1064"/>
                        <a:pt x="305" y="1368"/>
                        <a:pt x="700" y="1368"/>
                      </a:cubicBezTo>
                      <a:cubicBezTo>
                        <a:pt x="1065" y="1368"/>
                        <a:pt x="1369" y="1064"/>
                        <a:pt x="1369" y="700"/>
                      </a:cubicBezTo>
                      <a:cubicBezTo>
                        <a:pt x="136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589975" y="784500"/>
                  <a:ext cx="34225" cy="34200"/>
                </a:xfrm>
                <a:custGeom>
                  <a:rect b="b" l="l" r="r" t="t"/>
                  <a:pathLst>
                    <a:path extrusionOk="0" h="1368" w="1369">
                      <a:moveTo>
                        <a:pt x="669" y="0"/>
                      </a:moveTo>
                      <a:cubicBezTo>
                        <a:pt x="305" y="0"/>
                        <a:pt x="1" y="335"/>
                        <a:pt x="1" y="699"/>
                      </a:cubicBezTo>
                      <a:cubicBezTo>
                        <a:pt x="1" y="1064"/>
                        <a:pt x="305" y="1368"/>
                        <a:pt x="669" y="1368"/>
                      </a:cubicBezTo>
                      <a:cubicBezTo>
                        <a:pt x="1065" y="1368"/>
                        <a:pt x="1369" y="1064"/>
                        <a:pt x="1369" y="699"/>
                      </a:cubicBezTo>
                      <a:cubicBezTo>
                        <a:pt x="1369" y="335"/>
                        <a:pt x="1065"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738150" y="941800"/>
                  <a:ext cx="35000" cy="34200"/>
                </a:xfrm>
                <a:custGeom>
                  <a:rect b="b" l="l" r="r" t="t"/>
                  <a:pathLst>
                    <a:path extrusionOk="0" h="1368" w="1400">
                      <a:moveTo>
                        <a:pt x="730" y="0"/>
                      </a:moveTo>
                      <a:cubicBezTo>
                        <a:pt x="305" y="0"/>
                        <a:pt x="1" y="304"/>
                        <a:pt x="31" y="669"/>
                      </a:cubicBezTo>
                      <a:cubicBezTo>
                        <a:pt x="31" y="1064"/>
                        <a:pt x="335" y="1368"/>
                        <a:pt x="730" y="1368"/>
                      </a:cubicBezTo>
                      <a:cubicBezTo>
                        <a:pt x="1095" y="1368"/>
                        <a:pt x="1399" y="1064"/>
                        <a:pt x="1399" y="669"/>
                      </a:cubicBezTo>
                      <a:cubicBezTo>
                        <a:pt x="1399"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738150" y="1098325"/>
                  <a:ext cx="35000" cy="34225"/>
                </a:xfrm>
                <a:custGeom>
                  <a:rect b="b" l="l" r="r" t="t"/>
                  <a:pathLst>
                    <a:path extrusionOk="0" h="1369" w="1400">
                      <a:moveTo>
                        <a:pt x="730" y="1"/>
                      </a:moveTo>
                      <a:cubicBezTo>
                        <a:pt x="305" y="1"/>
                        <a:pt x="1" y="305"/>
                        <a:pt x="31" y="700"/>
                      </a:cubicBezTo>
                      <a:cubicBezTo>
                        <a:pt x="31" y="1064"/>
                        <a:pt x="335" y="1368"/>
                        <a:pt x="730" y="1368"/>
                      </a:cubicBezTo>
                      <a:cubicBezTo>
                        <a:pt x="1095" y="1368"/>
                        <a:pt x="1399" y="1064"/>
                        <a:pt x="1399" y="700"/>
                      </a:cubicBezTo>
                      <a:cubicBezTo>
                        <a:pt x="139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2738150" y="784500"/>
                  <a:ext cx="35000" cy="34200"/>
                </a:xfrm>
                <a:custGeom>
                  <a:rect b="b" l="l" r="r" t="t"/>
                  <a:pathLst>
                    <a:path extrusionOk="0" h="1368" w="1400">
                      <a:moveTo>
                        <a:pt x="730" y="0"/>
                      </a:moveTo>
                      <a:cubicBezTo>
                        <a:pt x="305" y="0"/>
                        <a:pt x="1" y="304"/>
                        <a:pt x="31" y="699"/>
                      </a:cubicBezTo>
                      <a:cubicBezTo>
                        <a:pt x="31" y="1064"/>
                        <a:pt x="335" y="1368"/>
                        <a:pt x="730" y="1368"/>
                      </a:cubicBezTo>
                      <a:cubicBezTo>
                        <a:pt x="1095" y="1368"/>
                        <a:pt x="1399" y="1064"/>
                        <a:pt x="1399" y="699"/>
                      </a:cubicBezTo>
                      <a:cubicBezTo>
                        <a:pt x="1399"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2887100" y="941800"/>
                  <a:ext cx="34225" cy="34200"/>
                </a:xfrm>
                <a:custGeom>
                  <a:rect b="b" l="l" r="r" t="t"/>
                  <a:pathLst>
                    <a:path extrusionOk="0" h="1368" w="1369">
                      <a:moveTo>
                        <a:pt x="700" y="0"/>
                      </a:moveTo>
                      <a:cubicBezTo>
                        <a:pt x="304" y="0"/>
                        <a:pt x="0" y="304"/>
                        <a:pt x="0" y="669"/>
                      </a:cubicBezTo>
                      <a:cubicBezTo>
                        <a:pt x="0" y="1064"/>
                        <a:pt x="304" y="1368"/>
                        <a:pt x="700" y="1368"/>
                      </a:cubicBezTo>
                      <a:cubicBezTo>
                        <a:pt x="1064" y="1368"/>
                        <a:pt x="1368" y="1064"/>
                        <a:pt x="1368" y="669"/>
                      </a:cubicBezTo>
                      <a:cubicBezTo>
                        <a:pt x="1368" y="304"/>
                        <a:pt x="1064"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2887100" y="1098325"/>
                  <a:ext cx="34225" cy="34225"/>
                </a:xfrm>
                <a:custGeom>
                  <a:rect b="b" l="l" r="r" t="t"/>
                  <a:pathLst>
                    <a:path extrusionOk="0" h="1369" w="1369">
                      <a:moveTo>
                        <a:pt x="700" y="1"/>
                      </a:moveTo>
                      <a:cubicBezTo>
                        <a:pt x="304" y="1"/>
                        <a:pt x="0" y="305"/>
                        <a:pt x="0" y="700"/>
                      </a:cubicBezTo>
                      <a:cubicBezTo>
                        <a:pt x="0" y="1064"/>
                        <a:pt x="304" y="1368"/>
                        <a:pt x="700" y="1368"/>
                      </a:cubicBezTo>
                      <a:cubicBezTo>
                        <a:pt x="1064" y="1368"/>
                        <a:pt x="1368" y="1064"/>
                        <a:pt x="1368" y="700"/>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2887100" y="784500"/>
                  <a:ext cx="34225" cy="34200"/>
                </a:xfrm>
                <a:custGeom>
                  <a:rect b="b" l="l" r="r" t="t"/>
                  <a:pathLst>
                    <a:path extrusionOk="0" h="1368" w="1369">
                      <a:moveTo>
                        <a:pt x="700" y="0"/>
                      </a:moveTo>
                      <a:cubicBezTo>
                        <a:pt x="304" y="0"/>
                        <a:pt x="0" y="304"/>
                        <a:pt x="0" y="699"/>
                      </a:cubicBezTo>
                      <a:cubicBezTo>
                        <a:pt x="0" y="1064"/>
                        <a:pt x="304" y="1368"/>
                        <a:pt x="700" y="1368"/>
                      </a:cubicBezTo>
                      <a:cubicBezTo>
                        <a:pt x="1064" y="1368"/>
                        <a:pt x="1368" y="1064"/>
                        <a:pt x="1368" y="699"/>
                      </a:cubicBezTo>
                      <a:cubicBezTo>
                        <a:pt x="1368" y="304"/>
                        <a:pt x="1064"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3036025" y="941800"/>
                  <a:ext cx="34225" cy="34200"/>
                </a:xfrm>
                <a:custGeom>
                  <a:rect b="b" l="l" r="r" t="t"/>
                  <a:pathLst>
                    <a:path extrusionOk="0" h="1368" w="1369">
                      <a:moveTo>
                        <a:pt x="700" y="0"/>
                      </a:moveTo>
                      <a:cubicBezTo>
                        <a:pt x="335" y="0"/>
                        <a:pt x="1" y="304"/>
                        <a:pt x="1" y="669"/>
                      </a:cubicBezTo>
                      <a:cubicBezTo>
                        <a:pt x="1" y="1064"/>
                        <a:pt x="335" y="1368"/>
                        <a:pt x="700" y="1368"/>
                      </a:cubicBezTo>
                      <a:cubicBezTo>
                        <a:pt x="1065" y="1368"/>
                        <a:pt x="1369" y="1064"/>
                        <a:pt x="1369" y="669"/>
                      </a:cubicBezTo>
                      <a:cubicBezTo>
                        <a:pt x="1369" y="304"/>
                        <a:pt x="106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3035275" y="1098325"/>
                  <a:ext cx="35750" cy="34225"/>
                </a:xfrm>
                <a:custGeom>
                  <a:rect b="b" l="l" r="r" t="t"/>
                  <a:pathLst>
                    <a:path extrusionOk="0" h="1369" w="1430">
                      <a:moveTo>
                        <a:pt x="730" y="1"/>
                      </a:moveTo>
                      <a:cubicBezTo>
                        <a:pt x="305" y="1"/>
                        <a:pt x="1" y="305"/>
                        <a:pt x="31" y="700"/>
                      </a:cubicBezTo>
                      <a:cubicBezTo>
                        <a:pt x="31" y="1064"/>
                        <a:pt x="335" y="1368"/>
                        <a:pt x="730" y="1368"/>
                      </a:cubicBezTo>
                      <a:cubicBezTo>
                        <a:pt x="1095" y="1368"/>
                        <a:pt x="1429" y="1064"/>
                        <a:pt x="1429" y="700"/>
                      </a:cubicBezTo>
                      <a:cubicBezTo>
                        <a:pt x="142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3035275" y="784500"/>
                  <a:ext cx="35750" cy="34200"/>
                </a:xfrm>
                <a:custGeom>
                  <a:rect b="b" l="l" r="r" t="t"/>
                  <a:pathLst>
                    <a:path extrusionOk="0" h="1368" w="1430">
                      <a:moveTo>
                        <a:pt x="730" y="0"/>
                      </a:moveTo>
                      <a:cubicBezTo>
                        <a:pt x="305" y="0"/>
                        <a:pt x="1" y="304"/>
                        <a:pt x="31" y="699"/>
                      </a:cubicBezTo>
                      <a:cubicBezTo>
                        <a:pt x="31" y="1064"/>
                        <a:pt x="335" y="1368"/>
                        <a:pt x="730" y="1368"/>
                      </a:cubicBezTo>
                      <a:cubicBezTo>
                        <a:pt x="1095" y="1368"/>
                        <a:pt x="1429" y="1064"/>
                        <a:pt x="1429" y="699"/>
                      </a:cubicBezTo>
                      <a:cubicBezTo>
                        <a:pt x="1429"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3184975" y="941800"/>
                  <a:ext cx="34225" cy="34200"/>
                </a:xfrm>
                <a:custGeom>
                  <a:rect b="b" l="l" r="r" t="t"/>
                  <a:pathLst>
                    <a:path extrusionOk="0" h="1368" w="1369">
                      <a:moveTo>
                        <a:pt x="669" y="0"/>
                      </a:moveTo>
                      <a:cubicBezTo>
                        <a:pt x="304" y="0"/>
                        <a:pt x="1" y="304"/>
                        <a:pt x="1" y="669"/>
                      </a:cubicBezTo>
                      <a:cubicBezTo>
                        <a:pt x="1"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3184975" y="1098325"/>
                  <a:ext cx="34225" cy="34225"/>
                </a:xfrm>
                <a:custGeom>
                  <a:rect b="b" l="l" r="r" t="t"/>
                  <a:pathLst>
                    <a:path extrusionOk="0" h="1369" w="1369">
                      <a:moveTo>
                        <a:pt x="669" y="1"/>
                      </a:moveTo>
                      <a:cubicBezTo>
                        <a:pt x="304" y="1"/>
                        <a:pt x="1" y="305"/>
                        <a:pt x="1" y="700"/>
                      </a:cubicBezTo>
                      <a:cubicBezTo>
                        <a:pt x="1" y="1064"/>
                        <a:pt x="304" y="1368"/>
                        <a:pt x="669" y="1368"/>
                      </a:cubicBezTo>
                      <a:cubicBezTo>
                        <a:pt x="1064" y="1368"/>
                        <a:pt x="1368" y="1064"/>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3184975" y="784500"/>
                  <a:ext cx="34225" cy="34200"/>
                </a:xfrm>
                <a:custGeom>
                  <a:rect b="b" l="l" r="r" t="t"/>
                  <a:pathLst>
                    <a:path extrusionOk="0" h="1368" w="1369">
                      <a:moveTo>
                        <a:pt x="669" y="0"/>
                      </a:moveTo>
                      <a:cubicBezTo>
                        <a:pt x="304" y="0"/>
                        <a:pt x="1" y="304"/>
                        <a:pt x="1" y="699"/>
                      </a:cubicBezTo>
                      <a:cubicBezTo>
                        <a:pt x="1" y="1064"/>
                        <a:pt x="304" y="1368"/>
                        <a:pt x="669" y="1368"/>
                      </a:cubicBezTo>
                      <a:cubicBezTo>
                        <a:pt x="1064" y="1368"/>
                        <a:pt x="1368" y="1064"/>
                        <a:pt x="1368" y="69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3331625" y="941225"/>
                  <a:ext cx="38025" cy="34600"/>
                </a:xfrm>
                <a:custGeom>
                  <a:rect b="b" l="l" r="r" t="t"/>
                  <a:pathLst>
                    <a:path extrusionOk="0" h="1384" w="1521">
                      <a:moveTo>
                        <a:pt x="761" y="0"/>
                      </a:moveTo>
                      <a:cubicBezTo>
                        <a:pt x="586" y="0"/>
                        <a:pt x="411" y="69"/>
                        <a:pt x="274" y="205"/>
                      </a:cubicBezTo>
                      <a:cubicBezTo>
                        <a:pt x="1" y="449"/>
                        <a:pt x="1" y="905"/>
                        <a:pt x="274" y="1178"/>
                      </a:cubicBezTo>
                      <a:cubicBezTo>
                        <a:pt x="396" y="1315"/>
                        <a:pt x="563" y="1383"/>
                        <a:pt x="734" y="1383"/>
                      </a:cubicBezTo>
                      <a:cubicBezTo>
                        <a:pt x="905" y="1383"/>
                        <a:pt x="1080" y="1315"/>
                        <a:pt x="1217" y="1178"/>
                      </a:cubicBezTo>
                      <a:cubicBezTo>
                        <a:pt x="1490" y="935"/>
                        <a:pt x="1521" y="479"/>
                        <a:pt x="1247" y="205"/>
                      </a:cubicBezTo>
                      <a:cubicBezTo>
                        <a:pt x="1110" y="69"/>
                        <a:pt x="936" y="0"/>
                        <a:pt x="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3331625" y="1098125"/>
                  <a:ext cx="38025" cy="34225"/>
                </a:xfrm>
                <a:custGeom>
                  <a:rect b="b" l="l" r="r" t="t"/>
                  <a:pathLst>
                    <a:path extrusionOk="0" h="1369" w="1521">
                      <a:moveTo>
                        <a:pt x="732" y="0"/>
                      </a:moveTo>
                      <a:cubicBezTo>
                        <a:pt x="567" y="0"/>
                        <a:pt x="404" y="62"/>
                        <a:pt x="274" y="191"/>
                      </a:cubicBezTo>
                      <a:cubicBezTo>
                        <a:pt x="1" y="465"/>
                        <a:pt x="1" y="890"/>
                        <a:pt x="274" y="1164"/>
                      </a:cubicBezTo>
                      <a:cubicBezTo>
                        <a:pt x="396" y="1300"/>
                        <a:pt x="563" y="1369"/>
                        <a:pt x="734" y="1369"/>
                      </a:cubicBezTo>
                      <a:cubicBezTo>
                        <a:pt x="905" y="1369"/>
                        <a:pt x="1080" y="1300"/>
                        <a:pt x="1217" y="1164"/>
                      </a:cubicBezTo>
                      <a:cubicBezTo>
                        <a:pt x="1490" y="920"/>
                        <a:pt x="1521" y="495"/>
                        <a:pt x="1247" y="221"/>
                      </a:cubicBezTo>
                      <a:cubicBezTo>
                        <a:pt x="1103" y="77"/>
                        <a:pt x="916" y="0"/>
                        <a:pt x="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3333925" y="784500"/>
                  <a:ext cx="34200" cy="34200"/>
                </a:xfrm>
                <a:custGeom>
                  <a:rect b="b" l="l" r="r" t="t"/>
                  <a:pathLst>
                    <a:path extrusionOk="0" h="1368" w="1368">
                      <a:moveTo>
                        <a:pt x="669" y="0"/>
                      </a:moveTo>
                      <a:cubicBezTo>
                        <a:pt x="274" y="0"/>
                        <a:pt x="0" y="304"/>
                        <a:pt x="0" y="699"/>
                      </a:cubicBezTo>
                      <a:cubicBezTo>
                        <a:pt x="0" y="1064"/>
                        <a:pt x="304" y="1368"/>
                        <a:pt x="669" y="1368"/>
                      </a:cubicBezTo>
                      <a:cubicBezTo>
                        <a:pt x="1064" y="1368"/>
                        <a:pt x="1368" y="1064"/>
                        <a:pt x="1368" y="69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3482100" y="941800"/>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3479825" y="1098425"/>
                  <a:ext cx="38000" cy="34325"/>
                </a:xfrm>
                <a:custGeom>
                  <a:rect b="b" l="l" r="r" t="t"/>
                  <a:pathLst>
                    <a:path extrusionOk="0" h="1373" w="1520">
                      <a:moveTo>
                        <a:pt x="764" y="0"/>
                      </a:moveTo>
                      <a:cubicBezTo>
                        <a:pt x="580" y="0"/>
                        <a:pt x="399" y="69"/>
                        <a:pt x="274" y="209"/>
                      </a:cubicBezTo>
                      <a:cubicBezTo>
                        <a:pt x="0" y="483"/>
                        <a:pt x="0" y="908"/>
                        <a:pt x="274" y="1182"/>
                      </a:cubicBezTo>
                      <a:cubicBezTo>
                        <a:pt x="403" y="1311"/>
                        <a:pt x="573" y="1373"/>
                        <a:pt x="742" y="1373"/>
                      </a:cubicBezTo>
                      <a:cubicBezTo>
                        <a:pt x="930" y="1373"/>
                        <a:pt x="1118" y="1296"/>
                        <a:pt x="1246" y="1152"/>
                      </a:cubicBezTo>
                      <a:cubicBezTo>
                        <a:pt x="1520" y="878"/>
                        <a:pt x="1489" y="453"/>
                        <a:pt x="1246" y="179"/>
                      </a:cubicBezTo>
                      <a:cubicBezTo>
                        <a:pt x="1114" y="61"/>
                        <a:pt x="938" y="0"/>
                        <a:pt x="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3482100" y="784500"/>
                  <a:ext cx="34225" cy="34200"/>
                </a:xfrm>
                <a:custGeom>
                  <a:rect b="b" l="l" r="r" t="t"/>
                  <a:pathLst>
                    <a:path extrusionOk="0" h="1368" w="1369">
                      <a:moveTo>
                        <a:pt x="669" y="0"/>
                      </a:moveTo>
                      <a:cubicBezTo>
                        <a:pt x="304" y="0"/>
                        <a:pt x="0" y="335"/>
                        <a:pt x="0" y="699"/>
                      </a:cubicBezTo>
                      <a:cubicBezTo>
                        <a:pt x="0" y="1064"/>
                        <a:pt x="304" y="1368"/>
                        <a:pt x="669" y="1368"/>
                      </a:cubicBezTo>
                      <a:cubicBezTo>
                        <a:pt x="1064" y="1368"/>
                        <a:pt x="1368" y="1064"/>
                        <a:pt x="1368" y="699"/>
                      </a:cubicBezTo>
                      <a:cubicBezTo>
                        <a:pt x="1368" y="335"/>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3630275" y="941800"/>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3628000" y="1098525"/>
                  <a:ext cx="38025" cy="34600"/>
                </a:xfrm>
                <a:custGeom>
                  <a:rect b="b" l="l" r="r" t="t"/>
                  <a:pathLst>
                    <a:path extrusionOk="0" h="1384" w="1521">
                      <a:moveTo>
                        <a:pt x="760" y="0"/>
                      </a:moveTo>
                      <a:cubicBezTo>
                        <a:pt x="585" y="0"/>
                        <a:pt x="411" y="69"/>
                        <a:pt x="274" y="205"/>
                      </a:cubicBezTo>
                      <a:cubicBezTo>
                        <a:pt x="0" y="479"/>
                        <a:pt x="31" y="904"/>
                        <a:pt x="274" y="1178"/>
                      </a:cubicBezTo>
                      <a:cubicBezTo>
                        <a:pt x="411" y="1315"/>
                        <a:pt x="593" y="1383"/>
                        <a:pt x="772" y="1383"/>
                      </a:cubicBezTo>
                      <a:cubicBezTo>
                        <a:pt x="950" y="1383"/>
                        <a:pt x="1125" y="1315"/>
                        <a:pt x="1246" y="1178"/>
                      </a:cubicBezTo>
                      <a:cubicBezTo>
                        <a:pt x="1520" y="904"/>
                        <a:pt x="1520" y="479"/>
                        <a:pt x="1246" y="205"/>
                      </a:cubicBezTo>
                      <a:cubicBezTo>
                        <a:pt x="1110" y="69"/>
                        <a:pt x="935" y="0"/>
                        <a:pt x="7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3630275" y="784500"/>
                  <a:ext cx="34225" cy="34200"/>
                </a:xfrm>
                <a:custGeom>
                  <a:rect b="b" l="l" r="r" t="t"/>
                  <a:pathLst>
                    <a:path extrusionOk="0" h="1368" w="1369">
                      <a:moveTo>
                        <a:pt x="669" y="0"/>
                      </a:moveTo>
                      <a:cubicBezTo>
                        <a:pt x="304" y="0"/>
                        <a:pt x="0" y="304"/>
                        <a:pt x="0" y="699"/>
                      </a:cubicBezTo>
                      <a:cubicBezTo>
                        <a:pt x="0" y="1064"/>
                        <a:pt x="304" y="1368"/>
                        <a:pt x="669" y="1368"/>
                      </a:cubicBezTo>
                      <a:cubicBezTo>
                        <a:pt x="1064" y="1368"/>
                        <a:pt x="1368" y="1064"/>
                        <a:pt x="1368" y="69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3"/>
                <p:cNvGrpSpPr/>
                <p:nvPr/>
              </p:nvGrpSpPr>
              <p:grpSpPr>
                <a:xfrm>
                  <a:off x="1697875" y="314875"/>
                  <a:ext cx="1966625" cy="347300"/>
                  <a:chOff x="1697875" y="314875"/>
                  <a:chExt cx="1966625" cy="347300"/>
                </a:xfrm>
              </p:grpSpPr>
              <p:sp>
                <p:nvSpPr>
                  <p:cNvPr id="149" name="Google Shape;149;p3"/>
                  <p:cNvSpPr/>
                  <p:nvPr/>
                </p:nvSpPr>
                <p:spPr>
                  <a:xfrm>
                    <a:off x="1697875" y="627950"/>
                    <a:ext cx="34200" cy="34225"/>
                  </a:xfrm>
                  <a:custGeom>
                    <a:rect b="b" l="l" r="r" t="t"/>
                    <a:pathLst>
                      <a:path extrusionOk="0" h="1369" w="1368">
                        <a:moveTo>
                          <a:pt x="699" y="1"/>
                        </a:moveTo>
                        <a:cubicBezTo>
                          <a:pt x="304" y="1"/>
                          <a:pt x="0" y="305"/>
                          <a:pt x="0" y="700"/>
                        </a:cubicBezTo>
                        <a:cubicBezTo>
                          <a:pt x="0" y="1065"/>
                          <a:pt x="304" y="1368"/>
                          <a:pt x="699" y="1368"/>
                        </a:cubicBezTo>
                        <a:cubicBezTo>
                          <a:pt x="1064" y="1368"/>
                          <a:pt x="1368" y="1065"/>
                          <a:pt x="1368" y="700"/>
                        </a:cubicBezTo>
                        <a:cubicBezTo>
                          <a:pt x="1368" y="305"/>
                          <a:pt x="1064"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1697875" y="314875"/>
                    <a:ext cx="34200" cy="34225"/>
                  </a:xfrm>
                  <a:custGeom>
                    <a:rect b="b" l="l" r="r" t="t"/>
                    <a:pathLst>
                      <a:path extrusionOk="0" h="1369" w="1368">
                        <a:moveTo>
                          <a:pt x="699" y="1"/>
                        </a:moveTo>
                        <a:cubicBezTo>
                          <a:pt x="304" y="1"/>
                          <a:pt x="0" y="305"/>
                          <a:pt x="0" y="669"/>
                        </a:cubicBezTo>
                        <a:cubicBezTo>
                          <a:pt x="0" y="1064"/>
                          <a:pt x="304" y="1368"/>
                          <a:pt x="699" y="1368"/>
                        </a:cubicBezTo>
                        <a:cubicBezTo>
                          <a:pt x="1064" y="1368"/>
                          <a:pt x="1368" y="1064"/>
                          <a:pt x="1368" y="669"/>
                        </a:cubicBezTo>
                        <a:cubicBezTo>
                          <a:pt x="1368" y="305"/>
                          <a:pt x="1064"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1697875" y="471425"/>
                    <a:ext cx="34200" cy="34200"/>
                  </a:xfrm>
                  <a:custGeom>
                    <a:rect b="b" l="l" r="r" t="t"/>
                    <a:pathLst>
                      <a:path extrusionOk="0" h="1368" w="1368">
                        <a:moveTo>
                          <a:pt x="699" y="0"/>
                        </a:moveTo>
                        <a:cubicBezTo>
                          <a:pt x="304" y="0"/>
                          <a:pt x="0" y="304"/>
                          <a:pt x="0" y="669"/>
                        </a:cubicBezTo>
                        <a:cubicBezTo>
                          <a:pt x="0" y="1064"/>
                          <a:pt x="304" y="1368"/>
                          <a:pt x="699" y="1368"/>
                        </a:cubicBezTo>
                        <a:cubicBezTo>
                          <a:pt x="1064" y="1368"/>
                          <a:pt x="1368" y="1064"/>
                          <a:pt x="1368" y="669"/>
                        </a:cubicBezTo>
                        <a:cubicBezTo>
                          <a:pt x="1368" y="304"/>
                          <a:pt x="1064"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1846050" y="627950"/>
                    <a:ext cx="35725" cy="34225"/>
                  </a:xfrm>
                  <a:custGeom>
                    <a:rect b="b" l="l" r="r" t="t"/>
                    <a:pathLst>
                      <a:path extrusionOk="0" h="1369" w="1429">
                        <a:moveTo>
                          <a:pt x="730" y="1"/>
                        </a:moveTo>
                        <a:cubicBezTo>
                          <a:pt x="365" y="1"/>
                          <a:pt x="0" y="305"/>
                          <a:pt x="31" y="700"/>
                        </a:cubicBezTo>
                        <a:cubicBezTo>
                          <a:pt x="31" y="1065"/>
                          <a:pt x="365" y="1368"/>
                          <a:pt x="730" y="1368"/>
                        </a:cubicBezTo>
                        <a:cubicBezTo>
                          <a:pt x="1125" y="1368"/>
                          <a:pt x="1429" y="1065"/>
                          <a:pt x="1429" y="700"/>
                        </a:cubicBezTo>
                        <a:cubicBezTo>
                          <a:pt x="1429" y="305"/>
                          <a:pt x="112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1846050" y="314875"/>
                    <a:ext cx="35725" cy="34225"/>
                  </a:xfrm>
                  <a:custGeom>
                    <a:rect b="b" l="l" r="r" t="t"/>
                    <a:pathLst>
                      <a:path extrusionOk="0" h="1369" w="1429">
                        <a:moveTo>
                          <a:pt x="730" y="1"/>
                        </a:moveTo>
                        <a:cubicBezTo>
                          <a:pt x="365" y="1"/>
                          <a:pt x="0" y="305"/>
                          <a:pt x="31" y="669"/>
                        </a:cubicBezTo>
                        <a:cubicBezTo>
                          <a:pt x="31" y="1064"/>
                          <a:pt x="365" y="1368"/>
                          <a:pt x="730" y="1368"/>
                        </a:cubicBezTo>
                        <a:cubicBezTo>
                          <a:pt x="1125" y="1368"/>
                          <a:pt x="1429" y="1064"/>
                          <a:pt x="1429" y="669"/>
                        </a:cubicBezTo>
                        <a:cubicBezTo>
                          <a:pt x="1429" y="305"/>
                          <a:pt x="112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1846050" y="471425"/>
                    <a:ext cx="35725" cy="34200"/>
                  </a:xfrm>
                  <a:custGeom>
                    <a:rect b="b" l="l" r="r" t="t"/>
                    <a:pathLst>
                      <a:path extrusionOk="0" h="1368" w="1429">
                        <a:moveTo>
                          <a:pt x="730" y="0"/>
                        </a:moveTo>
                        <a:cubicBezTo>
                          <a:pt x="365" y="0"/>
                          <a:pt x="0" y="304"/>
                          <a:pt x="31" y="669"/>
                        </a:cubicBezTo>
                        <a:cubicBezTo>
                          <a:pt x="31" y="1064"/>
                          <a:pt x="365" y="1368"/>
                          <a:pt x="730" y="1368"/>
                        </a:cubicBezTo>
                        <a:cubicBezTo>
                          <a:pt x="1125" y="1368"/>
                          <a:pt x="1429" y="1064"/>
                          <a:pt x="1429" y="669"/>
                        </a:cubicBezTo>
                        <a:cubicBezTo>
                          <a:pt x="1429" y="304"/>
                          <a:pt x="112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1995750" y="6279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1994225" y="315825"/>
                    <a:ext cx="37250" cy="33850"/>
                  </a:xfrm>
                  <a:custGeom>
                    <a:rect b="b" l="l" r="r" t="t"/>
                    <a:pathLst>
                      <a:path extrusionOk="0" h="1354" w="1490">
                        <a:moveTo>
                          <a:pt x="745" y="1"/>
                        </a:moveTo>
                        <a:cubicBezTo>
                          <a:pt x="570" y="1"/>
                          <a:pt x="396" y="69"/>
                          <a:pt x="274" y="206"/>
                        </a:cubicBezTo>
                        <a:cubicBezTo>
                          <a:pt x="0" y="449"/>
                          <a:pt x="0" y="905"/>
                          <a:pt x="274" y="1148"/>
                        </a:cubicBezTo>
                        <a:cubicBezTo>
                          <a:pt x="396" y="1285"/>
                          <a:pt x="570" y="1353"/>
                          <a:pt x="745" y="1353"/>
                        </a:cubicBezTo>
                        <a:cubicBezTo>
                          <a:pt x="920" y="1353"/>
                          <a:pt x="1095" y="1285"/>
                          <a:pt x="1216" y="1148"/>
                        </a:cubicBezTo>
                        <a:cubicBezTo>
                          <a:pt x="1490" y="905"/>
                          <a:pt x="1490" y="449"/>
                          <a:pt x="1216" y="206"/>
                        </a:cubicBezTo>
                        <a:cubicBezTo>
                          <a:pt x="1095" y="69"/>
                          <a:pt x="920" y="1"/>
                          <a:pt x="7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1995750" y="471425"/>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2143925" y="627950"/>
                    <a:ext cx="34975" cy="34225"/>
                  </a:xfrm>
                  <a:custGeom>
                    <a:rect b="b" l="l" r="r" t="t"/>
                    <a:pathLst>
                      <a:path extrusionOk="0" h="1369" w="1399">
                        <a:moveTo>
                          <a:pt x="700" y="1"/>
                        </a:moveTo>
                        <a:cubicBezTo>
                          <a:pt x="304" y="1"/>
                          <a:pt x="0" y="305"/>
                          <a:pt x="31" y="700"/>
                        </a:cubicBezTo>
                        <a:cubicBezTo>
                          <a:pt x="31" y="1065"/>
                          <a:pt x="335" y="1368"/>
                          <a:pt x="700" y="1368"/>
                        </a:cubicBezTo>
                        <a:cubicBezTo>
                          <a:pt x="1095" y="1368"/>
                          <a:pt x="1399" y="1065"/>
                          <a:pt x="1399" y="700"/>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2143925" y="314875"/>
                    <a:ext cx="34975" cy="34225"/>
                  </a:xfrm>
                  <a:custGeom>
                    <a:rect b="b" l="l" r="r" t="t"/>
                    <a:pathLst>
                      <a:path extrusionOk="0" h="1369" w="1399">
                        <a:moveTo>
                          <a:pt x="700" y="1"/>
                        </a:moveTo>
                        <a:cubicBezTo>
                          <a:pt x="304" y="1"/>
                          <a:pt x="0" y="305"/>
                          <a:pt x="31" y="669"/>
                        </a:cubicBezTo>
                        <a:cubicBezTo>
                          <a:pt x="31" y="1064"/>
                          <a:pt x="335" y="1368"/>
                          <a:pt x="700" y="1368"/>
                        </a:cubicBezTo>
                        <a:cubicBezTo>
                          <a:pt x="1095" y="1368"/>
                          <a:pt x="1399" y="1064"/>
                          <a:pt x="1399" y="669"/>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2143925" y="471425"/>
                    <a:ext cx="34975" cy="34200"/>
                  </a:xfrm>
                  <a:custGeom>
                    <a:rect b="b" l="l" r="r" t="t"/>
                    <a:pathLst>
                      <a:path extrusionOk="0" h="1368" w="1399">
                        <a:moveTo>
                          <a:pt x="700" y="0"/>
                        </a:moveTo>
                        <a:cubicBezTo>
                          <a:pt x="304" y="0"/>
                          <a:pt x="0" y="304"/>
                          <a:pt x="31" y="669"/>
                        </a:cubicBezTo>
                        <a:cubicBezTo>
                          <a:pt x="31" y="1064"/>
                          <a:pt x="335" y="1368"/>
                          <a:pt x="700" y="1368"/>
                        </a:cubicBezTo>
                        <a:cubicBezTo>
                          <a:pt x="1095" y="1368"/>
                          <a:pt x="1399" y="1064"/>
                          <a:pt x="1399" y="669"/>
                        </a:cubicBezTo>
                        <a:cubicBezTo>
                          <a:pt x="1399" y="304"/>
                          <a:pt x="109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2292850" y="627950"/>
                    <a:ext cx="34225" cy="34225"/>
                  </a:xfrm>
                  <a:custGeom>
                    <a:rect b="b" l="l" r="r" t="t"/>
                    <a:pathLst>
                      <a:path extrusionOk="0" h="1369" w="1369">
                        <a:moveTo>
                          <a:pt x="670" y="1"/>
                        </a:moveTo>
                        <a:cubicBezTo>
                          <a:pt x="305" y="1"/>
                          <a:pt x="1" y="305"/>
                          <a:pt x="1" y="700"/>
                        </a:cubicBezTo>
                        <a:cubicBezTo>
                          <a:pt x="1" y="1065"/>
                          <a:pt x="305" y="1368"/>
                          <a:pt x="670" y="1368"/>
                        </a:cubicBezTo>
                        <a:cubicBezTo>
                          <a:pt x="1065" y="1368"/>
                          <a:pt x="1369" y="1065"/>
                          <a:pt x="1369" y="700"/>
                        </a:cubicBezTo>
                        <a:cubicBezTo>
                          <a:pt x="1369" y="305"/>
                          <a:pt x="1065" y="1"/>
                          <a:pt x="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2291350" y="315825"/>
                    <a:ext cx="37250" cy="33850"/>
                  </a:xfrm>
                  <a:custGeom>
                    <a:rect b="b" l="l" r="r" t="t"/>
                    <a:pathLst>
                      <a:path extrusionOk="0" h="1354" w="1490">
                        <a:moveTo>
                          <a:pt x="760" y="1"/>
                        </a:moveTo>
                        <a:cubicBezTo>
                          <a:pt x="585" y="1"/>
                          <a:pt x="411" y="69"/>
                          <a:pt x="274" y="206"/>
                        </a:cubicBezTo>
                        <a:cubicBezTo>
                          <a:pt x="0" y="449"/>
                          <a:pt x="0" y="905"/>
                          <a:pt x="274" y="1148"/>
                        </a:cubicBezTo>
                        <a:cubicBezTo>
                          <a:pt x="411" y="1285"/>
                          <a:pt x="585" y="1353"/>
                          <a:pt x="760" y="1353"/>
                        </a:cubicBezTo>
                        <a:cubicBezTo>
                          <a:pt x="935" y="1353"/>
                          <a:pt x="1110" y="1285"/>
                          <a:pt x="1246" y="1148"/>
                        </a:cubicBezTo>
                        <a:cubicBezTo>
                          <a:pt x="1490" y="905"/>
                          <a:pt x="1490" y="449"/>
                          <a:pt x="1246" y="206"/>
                        </a:cubicBezTo>
                        <a:cubicBezTo>
                          <a:pt x="1110" y="69"/>
                          <a:pt x="935" y="1"/>
                          <a:pt x="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2292850" y="471425"/>
                    <a:ext cx="34225" cy="34200"/>
                  </a:xfrm>
                  <a:custGeom>
                    <a:rect b="b" l="l" r="r" t="t"/>
                    <a:pathLst>
                      <a:path extrusionOk="0" h="1368" w="1369">
                        <a:moveTo>
                          <a:pt x="670" y="0"/>
                        </a:moveTo>
                        <a:cubicBezTo>
                          <a:pt x="305" y="0"/>
                          <a:pt x="1" y="304"/>
                          <a:pt x="1" y="669"/>
                        </a:cubicBezTo>
                        <a:cubicBezTo>
                          <a:pt x="1" y="1064"/>
                          <a:pt x="305" y="1368"/>
                          <a:pt x="670" y="1368"/>
                        </a:cubicBezTo>
                        <a:cubicBezTo>
                          <a:pt x="1065" y="1368"/>
                          <a:pt x="1369" y="1064"/>
                          <a:pt x="1369" y="669"/>
                        </a:cubicBezTo>
                        <a:cubicBezTo>
                          <a:pt x="1369" y="304"/>
                          <a:pt x="106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2441050" y="627950"/>
                    <a:ext cx="34975" cy="34225"/>
                  </a:xfrm>
                  <a:custGeom>
                    <a:rect b="b" l="l" r="r" t="t"/>
                    <a:pathLst>
                      <a:path extrusionOk="0" h="1369" w="1399">
                        <a:moveTo>
                          <a:pt x="730" y="1"/>
                        </a:moveTo>
                        <a:cubicBezTo>
                          <a:pt x="304" y="1"/>
                          <a:pt x="0" y="305"/>
                          <a:pt x="31" y="700"/>
                        </a:cubicBezTo>
                        <a:cubicBezTo>
                          <a:pt x="31" y="1065"/>
                          <a:pt x="334" y="1368"/>
                          <a:pt x="730" y="1368"/>
                        </a:cubicBezTo>
                        <a:cubicBezTo>
                          <a:pt x="1094" y="1368"/>
                          <a:pt x="1398" y="1065"/>
                          <a:pt x="1398" y="700"/>
                        </a:cubicBezTo>
                        <a:cubicBezTo>
                          <a:pt x="1398" y="305"/>
                          <a:pt x="1094"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2441800" y="314875"/>
                    <a:ext cx="34225" cy="34225"/>
                  </a:xfrm>
                  <a:custGeom>
                    <a:rect b="b" l="l" r="r" t="t"/>
                    <a:pathLst>
                      <a:path extrusionOk="0" h="1369" w="1369">
                        <a:moveTo>
                          <a:pt x="700" y="1"/>
                        </a:moveTo>
                        <a:cubicBezTo>
                          <a:pt x="274" y="1"/>
                          <a:pt x="1" y="305"/>
                          <a:pt x="1" y="669"/>
                        </a:cubicBezTo>
                        <a:cubicBezTo>
                          <a:pt x="1" y="1064"/>
                          <a:pt x="304" y="1368"/>
                          <a:pt x="700" y="1368"/>
                        </a:cubicBezTo>
                        <a:cubicBezTo>
                          <a:pt x="1064" y="1368"/>
                          <a:pt x="1368" y="1064"/>
                          <a:pt x="1368" y="669"/>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2441050" y="471425"/>
                    <a:ext cx="34975" cy="34200"/>
                  </a:xfrm>
                  <a:custGeom>
                    <a:rect b="b" l="l" r="r" t="t"/>
                    <a:pathLst>
                      <a:path extrusionOk="0" h="1368" w="1399">
                        <a:moveTo>
                          <a:pt x="730" y="0"/>
                        </a:moveTo>
                        <a:cubicBezTo>
                          <a:pt x="304" y="0"/>
                          <a:pt x="0" y="304"/>
                          <a:pt x="31" y="669"/>
                        </a:cubicBezTo>
                        <a:cubicBezTo>
                          <a:pt x="31" y="1064"/>
                          <a:pt x="334" y="1368"/>
                          <a:pt x="730" y="1368"/>
                        </a:cubicBezTo>
                        <a:cubicBezTo>
                          <a:pt x="1094" y="1368"/>
                          <a:pt x="1398" y="1064"/>
                          <a:pt x="1398" y="669"/>
                        </a:cubicBezTo>
                        <a:cubicBezTo>
                          <a:pt x="1398" y="304"/>
                          <a:pt x="1094"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2589975" y="627950"/>
                    <a:ext cx="34225" cy="34225"/>
                  </a:xfrm>
                  <a:custGeom>
                    <a:rect b="b" l="l" r="r" t="t"/>
                    <a:pathLst>
                      <a:path extrusionOk="0" h="1369" w="1369">
                        <a:moveTo>
                          <a:pt x="700" y="1"/>
                        </a:moveTo>
                        <a:cubicBezTo>
                          <a:pt x="305" y="1"/>
                          <a:pt x="1" y="305"/>
                          <a:pt x="1" y="700"/>
                        </a:cubicBezTo>
                        <a:cubicBezTo>
                          <a:pt x="1" y="1065"/>
                          <a:pt x="305" y="1368"/>
                          <a:pt x="700" y="1368"/>
                        </a:cubicBezTo>
                        <a:cubicBezTo>
                          <a:pt x="1065" y="1368"/>
                          <a:pt x="1369" y="1065"/>
                          <a:pt x="1369" y="700"/>
                        </a:cubicBezTo>
                        <a:cubicBezTo>
                          <a:pt x="136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2589975" y="314875"/>
                    <a:ext cx="34225" cy="34225"/>
                  </a:xfrm>
                  <a:custGeom>
                    <a:rect b="b" l="l" r="r" t="t"/>
                    <a:pathLst>
                      <a:path extrusionOk="0" h="1369" w="1369">
                        <a:moveTo>
                          <a:pt x="700" y="1"/>
                        </a:moveTo>
                        <a:cubicBezTo>
                          <a:pt x="305" y="1"/>
                          <a:pt x="1" y="305"/>
                          <a:pt x="1" y="669"/>
                        </a:cubicBezTo>
                        <a:cubicBezTo>
                          <a:pt x="1" y="1064"/>
                          <a:pt x="305" y="1368"/>
                          <a:pt x="700" y="1368"/>
                        </a:cubicBezTo>
                        <a:cubicBezTo>
                          <a:pt x="1065" y="1368"/>
                          <a:pt x="1369" y="1064"/>
                          <a:pt x="1369" y="669"/>
                        </a:cubicBezTo>
                        <a:cubicBezTo>
                          <a:pt x="136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2589975" y="471425"/>
                    <a:ext cx="34225" cy="34200"/>
                  </a:xfrm>
                  <a:custGeom>
                    <a:rect b="b" l="l" r="r" t="t"/>
                    <a:pathLst>
                      <a:path extrusionOk="0" h="1368" w="1369">
                        <a:moveTo>
                          <a:pt x="700" y="0"/>
                        </a:moveTo>
                        <a:cubicBezTo>
                          <a:pt x="305" y="0"/>
                          <a:pt x="1" y="304"/>
                          <a:pt x="1" y="669"/>
                        </a:cubicBezTo>
                        <a:cubicBezTo>
                          <a:pt x="1" y="1064"/>
                          <a:pt x="305" y="1368"/>
                          <a:pt x="700" y="1368"/>
                        </a:cubicBezTo>
                        <a:cubicBezTo>
                          <a:pt x="1065" y="1368"/>
                          <a:pt x="1369" y="1064"/>
                          <a:pt x="1369" y="669"/>
                        </a:cubicBezTo>
                        <a:cubicBezTo>
                          <a:pt x="1369" y="304"/>
                          <a:pt x="106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2738150" y="627950"/>
                    <a:ext cx="35000" cy="34225"/>
                  </a:xfrm>
                  <a:custGeom>
                    <a:rect b="b" l="l" r="r" t="t"/>
                    <a:pathLst>
                      <a:path extrusionOk="0" h="1369" w="1400">
                        <a:moveTo>
                          <a:pt x="730" y="1"/>
                        </a:moveTo>
                        <a:cubicBezTo>
                          <a:pt x="305" y="1"/>
                          <a:pt x="1" y="305"/>
                          <a:pt x="31" y="700"/>
                        </a:cubicBezTo>
                        <a:cubicBezTo>
                          <a:pt x="31" y="1065"/>
                          <a:pt x="335" y="1368"/>
                          <a:pt x="730" y="1368"/>
                        </a:cubicBezTo>
                        <a:cubicBezTo>
                          <a:pt x="1095" y="1368"/>
                          <a:pt x="1399" y="1065"/>
                          <a:pt x="1399" y="700"/>
                        </a:cubicBezTo>
                        <a:cubicBezTo>
                          <a:pt x="139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2738150" y="314875"/>
                    <a:ext cx="35000" cy="34225"/>
                  </a:xfrm>
                  <a:custGeom>
                    <a:rect b="b" l="l" r="r" t="t"/>
                    <a:pathLst>
                      <a:path extrusionOk="0" h="1369" w="1400">
                        <a:moveTo>
                          <a:pt x="730" y="1"/>
                        </a:moveTo>
                        <a:cubicBezTo>
                          <a:pt x="305" y="1"/>
                          <a:pt x="1" y="305"/>
                          <a:pt x="31" y="669"/>
                        </a:cubicBezTo>
                        <a:cubicBezTo>
                          <a:pt x="31" y="1064"/>
                          <a:pt x="335" y="1368"/>
                          <a:pt x="730" y="1368"/>
                        </a:cubicBezTo>
                        <a:cubicBezTo>
                          <a:pt x="1095" y="1368"/>
                          <a:pt x="1399" y="1064"/>
                          <a:pt x="1399" y="669"/>
                        </a:cubicBezTo>
                        <a:cubicBezTo>
                          <a:pt x="139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2738150" y="471425"/>
                    <a:ext cx="35000" cy="34200"/>
                  </a:xfrm>
                  <a:custGeom>
                    <a:rect b="b" l="l" r="r" t="t"/>
                    <a:pathLst>
                      <a:path extrusionOk="0" h="1368" w="1400">
                        <a:moveTo>
                          <a:pt x="730" y="0"/>
                        </a:moveTo>
                        <a:cubicBezTo>
                          <a:pt x="305" y="0"/>
                          <a:pt x="1" y="304"/>
                          <a:pt x="31" y="669"/>
                        </a:cubicBezTo>
                        <a:cubicBezTo>
                          <a:pt x="31" y="1064"/>
                          <a:pt x="335" y="1368"/>
                          <a:pt x="730" y="1368"/>
                        </a:cubicBezTo>
                        <a:cubicBezTo>
                          <a:pt x="1095" y="1368"/>
                          <a:pt x="1399" y="1064"/>
                          <a:pt x="1399" y="669"/>
                        </a:cubicBezTo>
                        <a:cubicBezTo>
                          <a:pt x="1399"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2887100" y="627950"/>
                    <a:ext cx="34225" cy="34225"/>
                  </a:xfrm>
                  <a:custGeom>
                    <a:rect b="b" l="l" r="r" t="t"/>
                    <a:pathLst>
                      <a:path extrusionOk="0" h="1369" w="1369">
                        <a:moveTo>
                          <a:pt x="700" y="1"/>
                        </a:moveTo>
                        <a:cubicBezTo>
                          <a:pt x="304" y="1"/>
                          <a:pt x="0" y="305"/>
                          <a:pt x="0" y="700"/>
                        </a:cubicBezTo>
                        <a:cubicBezTo>
                          <a:pt x="0" y="1065"/>
                          <a:pt x="304" y="1368"/>
                          <a:pt x="700" y="1368"/>
                        </a:cubicBezTo>
                        <a:cubicBezTo>
                          <a:pt x="1064" y="1368"/>
                          <a:pt x="1368" y="1065"/>
                          <a:pt x="1368" y="700"/>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2887100" y="314875"/>
                    <a:ext cx="34225" cy="34225"/>
                  </a:xfrm>
                  <a:custGeom>
                    <a:rect b="b" l="l" r="r" t="t"/>
                    <a:pathLst>
                      <a:path extrusionOk="0" h="1369" w="1369">
                        <a:moveTo>
                          <a:pt x="700" y="1"/>
                        </a:moveTo>
                        <a:cubicBezTo>
                          <a:pt x="304" y="1"/>
                          <a:pt x="0" y="305"/>
                          <a:pt x="0" y="669"/>
                        </a:cubicBezTo>
                        <a:cubicBezTo>
                          <a:pt x="0" y="1064"/>
                          <a:pt x="304" y="1368"/>
                          <a:pt x="700" y="1368"/>
                        </a:cubicBezTo>
                        <a:cubicBezTo>
                          <a:pt x="1064" y="1368"/>
                          <a:pt x="1368" y="1064"/>
                          <a:pt x="1368" y="669"/>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2887100" y="471425"/>
                    <a:ext cx="34225" cy="34200"/>
                  </a:xfrm>
                  <a:custGeom>
                    <a:rect b="b" l="l" r="r" t="t"/>
                    <a:pathLst>
                      <a:path extrusionOk="0" h="1368" w="1369">
                        <a:moveTo>
                          <a:pt x="700" y="0"/>
                        </a:moveTo>
                        <a:cubicBezTo>
                          <a:pt x="304" y="0"/>
                          <a:pt x="0" y="304"/>
                          <a:pt x="0" y="669"/>
                        </a:cubicBezTo>
                        <a:cubicBezTo>
                          <a:pt x="0" y="1064"/>
                          <a:pt x="304" y="1368"/>
                          <a:pt x="700" y="1368"/>
                        </a:cubicBezTo>
                        <a:cubicBezTo>
                          <a:pt x="1064" y="1368"/>
                          <a:pt x="1368" y="1064"/>
                          <a:pt x="1368" y="669"/>
                        </a:cubicBezTo>
                        <a:cubicBezTo>
                          <a:pt x="1368" y="304"/>
                          <a:pt x="1064"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3035275" y="627950"/>
                    <a:ext cx="35750" cy="34225"/>
                  </a:xfrm>
                  <a:custGeom>
                    <a:rect b="b" l="l" r="r" t="t"/>
                    <a:pathLst>
                      <a:path extrusionOk="0" h="1369" w="1430">
                        <a:moveTo>
                          <a:pt x="730" y="1"/>
                        </a:moveTo>
                        <a:cubicBezTo>
                          <a:pt x="305" y="1"/>
                          <a:pt x="1" y="305"/>
                          <a:pt x="31" y="700"/>
                        </a:cubicBezTo>
                        <a:cubicBezTo>
                          <a:pt x="31" y="1065"/>
                          <a:pt x="335" y="1368"/>
                          <a:pt x="730" y="1368"/>
                        </a:cubicBezTo>
                        <a:cubicBezTo>
                          <a:pt x="1095" y="1368"/>
                          <a:pt x="1429" y="1065"/>
                          <a:pt x="1429" y="700"/>
                        </a:cubicBezTo>
                        <a:cubicBezTo>
                          <a:pt x="142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3036025" y="314875"/>
                    <a:ext cx="35000" cy="34225"/>
                  </a:xfrm>
                  <a:custGeom>
                    <a:rect b="b" l="l" r="r" t="t"/>
                    <a:pathLst>
                      <a:path extrusionOk="0" h="1369" w="1400">
                        <a:moveTo>
                          <a:pt x="700" y="1"/>
                        </a:moveTo>
                        <a:cubicBezTo>
                          <a:pt x="275" y="1"/>
                          <a:pt x="1" y="305"/>
                          <a:pt x="1" y="669"/>
                        </a:cubicBezTo>
                        <a:cubicBezTo>
                          <a:pt x="1" y="1064"/>
                          <a:pt x="305" y="1368"/>
                          <a:pt x="700" y="1368"/>
                        </a:cubicBezTo>
                        <a:cubicBezTo>
                          <a:pt x="1065" y="1368"/>
                          <a:pt x="1399" y="1064"/>
                          <a:pt x="1399" y="669"/>
                        </a:cubicBezTo>
                        <a:cubicBezTo>
                          <a:pt x="139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3035275" y="471425"/>
                    <a:ext cx="35750" cy="34200"/>
                  </a:xfrm>
                  <a:custGeom>
                    <a:rect b="b" l="l" r="r" t="t"/>
                    <a:pathLst>
                      <a:path extrusionOk="0" h="1368" w="1430">
                        <a:moveTo>
                          <a:pt x="730" y="0"/>
                        </a:moveTo>
                        <a:cubicBezTo>
                          <a:pt x="305" y="0"/>
                          <a:pt x="1" y="304"/>
                          <a:pt x="31" y="669"/>
                        </a:cubicBezTo>
                        <a:cubicBezTo>
                          <a:pt x="31" y="1064"/>
                          <a:pt x="335" y="1368"/>
                          <a:pt x="730" y="1368"/>
                        </a:cubicBezTo>
                        <a:cubicBezTo>
                          <a:pt x="1095" y="1368"/>
                          <a:pt x="1429" y="1064"/>
                          <a:pt x="1429" y="669"/>
                        </a:cubicBezTo>
                        <a:cubicBezTo>
                          <a:pt x="1429"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3184975" y="627950"/>
                    <a:ext cx="33450" cy="34225"/>
                  </a:xfrm>
                  <a:custGeom>
                    <a:rect b="b" l="l" r="r" t="t"/>
                    <a:pathLst>
                      <a:path extrusionOk="0" h="1369" w="1338">
                        <a:moveTo>
                          <a:pt x="669" y="1"/>
                        </a:moveTo>
                        <a:cubicBezTo>
                          <a:pt x="304" y="1"/>
                          <a:pt x="1" y="305"/>
                          <a:pt x="1" y="700"/>
                        </a:cubicBezTo>
                        <a:cubicBezTo>
                          <a:pt x="1" y="1065"/>
                          <a:pt x="304" y="1368"/>
                          <a:pt x="669" y="1368"/>
                        </a:cubicBezTo>
                        <a:cubicBezTo>
                          <a:pt x="1034" y="1368"/>
                          <a:pt x="1338" y="1065"/>
                          <a:pt x="1338" y="700"/>
                        </a:cubicBezTo>
                        <a:cubicBezTo>
                          <a:pt x="1338" y="305"/>
                          <a:pt x="103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3184975" y="314875"/>
                    <a:ext cx="34225" cy="34225"/>
                  </a:xfrm>
                  <a:custGeom>
                    <a:rect b="b" l="l" r="r" t="t"/>
                    <a:pathLst>
                      <a:path extrusionOk="0" h="1369" w="1369">
                        <a:moveTo>
                          <a:pt x="669" y="1"/>
                        </a:moveTo>
                        <a:cubicBezTo>
                          <a:pt x="304" y="1"/>
                          <a:pt x="1" y="305"/>
                          <a:pt x="1" y="669"/>
                        </a:cubicBezTo>
                        <a:cubicBezTo>
                          <a:pt x="1" y="1064"/>
                          <a:pt x="304" y="1368"/>
                          <a:pt x="669" y="1368"/>
                        </a:cubicBezTo>
                        <a:cubicBezTo>
                          <a:pt x="1064" y="1368"/>
                          <a:pt x="1368" y="1064"/>
                          <a:pt x="1368" y="669"/>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3184975" y="471425"/>
                    <a:ext cx="34225" cy="34200"/>
                  </a:xfrm>
                  <a:custGeom>
                    <a:rect b="b" l="l" r="r" t="t"/>
                    <a:pathLst>
                      <a:path extrusionOk="0" h="1368" w="1369">
                        <a:moveTo>
                          <a:pt x="669" y="0"/>
                        </a:moveTo>
                        <a:cubicBezTo>
                          <a:pt x="304" y="0"/>
                          <a:pt x="1" y="304"/>
                          <a:pt x="1" y="669"/>
                        </a:cubicBezTo>
                        <a:cubicBezTo>
                          <a:pt x="1"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3333150" y="627950"/>
                    <a:ext cx="34975" cy="34225"/>
                  </a:xfrm>
                  <a:custGeom>
                    <a:rect b="b" l="l" r="r" t="t"/>
                    <a:pathLst>
                      <a:path extrusionOk="0" h="1369" w="1399">
                        <a:moveTo>
                          <a:pt x="700" y="1"/>
                        </a:moveTo>
                        <a:cubicBezTo>
                          <a:pt x="305" y="1"/>
                          <a:pt x="1" y="305"/>
                          <a:pt x="31" y="700"/>
                        </a:cubicBezTo>
                        <a:cubicBezTo>
                          <a:pt x="31" y="1065"/>
                          <a:pt x="335" y="1368"/>
                          <a:pt x="700" y="1368"/>
                        </a:cubicBezTo>
                        <a:cubicBezTo>
                          <a:pt x="1095" y="1368"/>
                          <a:pt x="1399" y="1065"/>
                          <a:pt x="1399" y="700"/>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3333150" y="314875"/>
                    <a:ext cx="34975" cy="34225"/>
                  </a:xfrm>
                  <a:custGeom>
                    <a:rect b="b" l="l" r="r" t="t"/>
                    <a:pathLst>
                      <a:path extrusionOk="0" h="1369" w="1399">
                        <a:moveTo>
                          <a:pt x="700" y="1"/>
                        </a:moveTo>
                        <a:cubicBezTo>
                          <a:pt x="305" y="1"/>
                          <a:pt x="1" y="305"/>
                          <a:pt x="31" y="669"/>
                        </a:cubicBezTo>
                        <a:cubicBezTo>
                          <a:pt x="31" y="1064"/>
                          <a:pt x="335" y="1368"/>
                          <a:pt x="700" y="1368"/>
                        </a:cubicBezTo>
                        <a:cubicBezTo>
                          <a:pt x="1095" y="1368"/>
                          <a:pt x="1399" y="1064"/>
                          <a:pt x="1399" y="669"/>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3333150" y="471425"/>
                    <a:ext cx="34975" cy="34200"/>
                  </a:xfrm>
                  <a:custGeom>
                    <a:rect b="b" l="l" r="r" t="t"/>
                    <a:pathLst>
                      <a:path extrusionOk="0" h="1368" w="1399">
                        <a:moveTo>
                          <a:pt x="700" y="0"/>
                        </a:moveTo>
                        <a:cubicBezTo>
                          <a:pt x="305" y="0"/>
                          <a:pt x="1" y="304"/>
                          <a:pt x="31" y="669"/>
                        </a:cubicBezTo>
                        <a:cubicBezTo>
                          <a:pt x="31" y="1064"/>
                          <a:pt x="335" y="1368"/>
                          <a:pt x="700" y="1368"/>
                        </a:cubicBezTo>
                        <a:cubicBezTo>
                          <a:pt x="1095" y="1368"/>
                          <a:pt x="1399" y="1064"/>
                          <a:pt x="1399" y="669"/>
                        </a:cubicBezTo>
                        <a:cubicBezTo>
                          <a:pt x="1399" y="304"/>
                          <a:pt x="109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3482100" y="6279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3482100" y="314875"/>
                    <a:ext cx="34225" cy="34225"/>
                  </a:xfrm>
                  <a:custGeom>
                    <a:rect b="b" l="l" r="r" t="t"/>
                    <a:pathLst>
                      <a:path extrusionOk="0" h="1369" w="1369">
                        <a:moveTo>
                          <a:pt x="669" y="1"/>
                        </a:moveTo>
                        <a:cubicBezTo>
                          <a:pt x="304" y="1"/>
                          <a:pt x="0" y="305"/>
                          <a:pt x="0" y="669"/>
                        </a:cubicBezTo>
                        <a:cubicBezTo>
                          <a:pt x="0" y="1064"/>
                          <a:pt x="304" y="1368"/>
                          <a:pt x="669" y="1368"/>
                        </a:cubicBezTo>
                        <a:cubicBezTo>
                          <a:pt x="1064" y="1368"/>
                          <a:pt x="1368" y="1064"/>
                          <a:pt x="1368" y="669"/>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3482100" y="471425"/>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3630275" y="6279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3630275" y="314875"/>
                    <a:ext cx="34225" cy="34225"/>
                  </a:xfrm>
                  <a:custGeom>
                    <a:rect b="b" l="l" r="r" t="t"/>
                    <a:pathLst>
                      <a:path extrusionOk="0" h="1369" w="1369">
                        <a:moveTo>
                          <a:pt x="669" y="1"/>
                        </a:moveTo>
                        <a:cubicBezTo>
                          <a:pt x="304" y="1"/>
                          <a:pt x="0" y="305"/>
                          <a:pt x="0" y="669"/>
                        </a:cubicBezTo>
                        <a:cubicBezTo>
                          <a:pt x="0" y="1064"/>
                          <a:pt x="304" y="1368"/>
                          <a:pt x="669" y="1368"/>
                        </a:cubicBezTo>
                        <a:cubicBezTo>
                          <a:pt x="1064" y="1368"/>
                          <a:pt x="1368" y="1064"/>
                          <a:pt x="1368" y="669"/>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3630275" y="471425"/>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 name="Google Shape;191;p3"/>
              <p:cNvGrpSpPr/>
              <p:nvPr/>
            </p:nvGrpSpPr>
            <p:grpSpPr>
              <a:xfrm>
                <a:off x="4735175" y="897825"/>
                <a:ext cx="1968150" cy="818250"/>
                <a:chOff x="1697875" y="314875"/>
                <a:chExt cx="1968150" cy="818250"/>
              </a:xfrm>
            </p:grpSpPr>
            <p:sp>
              <p:nvSpPr>
                <p:cNvPr id="192" name="Google Shape;192;p3"/>
                <p:cNvSpPr/>
                <p:nvPr/>
              </p:nvSpPr>
              <p:spPr>
                <a:xfrm>
                  <a:off x="1697875" y="941800"/>
                  <a:ext cx="34200" cy="34200"/>
                </a:xfrm>
                <a:custGeom>
                  <a:rect b="b" l="l" r="r" t="t"/>
                  <a:pathLst>
                    <a:path extrusionOk="0" h="1368" w="1368">
                      <a:moveTo>
                        <a:pt x="699" y="0"/>
                      </a:moveTo>
                      <a:cubicBezTo>
                        <a:pt x="304" y="0"/>
                        <a:pt x="0" y="304"/>
                        <a:pt x="0" y="669"/>
                      </a:cubicBezTo>
                      <a:cubicBezTo>
                        <a:pt x="0" y="1064"/>
                        <a:pt x="304" y="1368"/>
                        <a:pt x="699" y="1368"/>
                      </a:cubicBezTo>
                      <a:cubicBezTo>
                        <a:pt x="1064" y="1368"/>
                        <a:pt x="1368" y="1064"/>
                        <a:pt x="1368" y="669"/>
                      </a:cubicBezTo>
                      <a:cubicBezTo>
                        <a:pt x="1368" y="304"/>
                        <a:pt x="1064"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1697875" y="1098325"/>
                  <a:ext cx="34200" cy="34225"/>
                </a:xfrm>
                <a:custGeom>
                  <a:rect b="b" l="l" r="r" t="t"/>
                  <a:pathLst>
                    <a:path extrusionOk="0" h="1369" w="1368">
                      <a:moveTo>
                        <a:pt x="699" y="1"/>
                      </a:moveTo>
                      <a:cubicBezTo>
                        <a:pt x="304" y="1"/>
                        <a:pt x="0" y="305"/>
                        <a:pt x="0" y="700"/>
                      </a:cubicBezTo>
                      <a:cubicBezTo>
                        <a:pt x="0" y="1064"/>
                        <a:pt x="304" y="1368"/>
                        <a:pt x="699" y="1368"/>
                      </a:cubicBezTo>
                      <a:cubicBezTo>
                        <a:pt x="1064" y="1368"/>
                        <a:pt x="1368" y="1064"/>
                        <a:pt x="1368" y="700"/>
                      </a:cubicBezTo>
                      <a:cubicBezTo>
                        <a:pt x="1368" y="305"/>
                        <a:pt x="1064"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1697875" y="784500"/>
                  <a:ext cx="34200" cy="34200"/>
                </a:xfrm>
                <a:custGeom>
                  <a:rect b="b" l="l" r="r" t="t"/>
                  <a:pathLst>
                    <a:path extrusionOk="0" h="1368" w="1368">
                      <a:moveTo>
                        <a:pt x="699" y="0"/>
                      </a:moveTo>
                      <a:cubicBezTo>
                        <a:pt x="304" y="0"/>
                        <a:pt x="0" y="304"/>
                        <a:pt x="0" y="699"/>
                      </a:cubicBezTo>
                      <a:cubicBezTo>
                        <a:pt x="0" y="1064"/>
                        <a:pt x="304" y="1368"/>
                        <a:pt x="699" y="1368"/>
                      </a:cubicBezTo>
                      <a:cubicBezTo>
                        <a:pt x="1064" y="1368"/>
                        <a:pt x="1368" y="1064"/>
                        <a:pt x="1368" y="699"/>
                      </a:cubicBezTo>
                      <a:cubicBezTo>
                        <a:pt x="1368" y="304"/>
                        <a:pt x="1064"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1846800" y="941800"/>
                  <a:ext cx="34225" cy="34200"/>
                </a:xfrm>
                <a:custGeom>
                  <a:rect b="b" l="l" r="r" t="t"/>
                  <a:pathLst>
                    <a:path extrusionOk="0" h="1368" w="1369">
                      <a:moveTo>
                        <a:pt x="700" y="0"/>
                      </a:moveTo>
                      <a:cubicBezTo>
                        <a:pt x="335" y="0"/>
                        <a:pt x="1" y="304"/>
                        <a:pt x="1" y="669"/>
                      </a:cubicBezTo>
                      <a:cubicBezTo>
                        <a:pt x="1" y="1064"/>
                        <a:pt x="335" y="1368"/>
                        <a:pt x="700" y="1368"/>
                      </a:cubicBezTo>
                      <a:cubicBezTo>
                        <a:pt x="1065" y="1368"/>
                        <a:pt x="1369" y="1064"/>
                        <a:pt x="1369" y="669"/>
                      </a:cubicBezTo>
                      <a:cubicBezTo>
                        <a:pt x="1369" y="304"/>
                        <a:pt x="106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1846050" y="1098325"/>
                  <a:ext cx="35725" cy="34225"/>
                </a:xfrm>
                <a:custGeom>
                  <a:rect b="b" l="l" r="r" t="t"/>
                  <a:pathLst>
                    <a:path extrusionOk="0" h="1369" w="1429">
                      <a:moveTo>
                        <a:pt x="730" y="1"/>
                      </a:moveTo>
                      <a:cubicBezTo>
                        <a:pt x="365" y="1"/>
                        <a:pt x="0" y="305"/>
                        <a:pt x="31" y="700"/>
                      </a:cubicBezTo>
                      <a:cubicBezTo>
                        <a:pt x="31" y="1064"/>
                        <a:pt x="365" y="1368"/>
                        <a:pt x="730" y="1368"/>
                      </a:cubicBezTo>
                      <a:cubicBezTo>
                        <a:pt x="1125" y="1368"/>
                        <a:pt x="1429" y="1064"/>
                        <a:pt x="1429" y="700"/>
                      </a:cubicBezTo>
                      <a:cubicBezTo>
                        <a:pt x="1429" y="305"/>
                        <a:pt x="112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1846050" y="784500"/>
                  <a:ext cx="35725" cy="34200"/>
                </a:xfrm>
                <a:custGeom>
                  <a:rect b="b" l="l" r="r" t="t"/>
                  <a:pathLst>
                    <a:path extrusionOk="0" h="1368" w="1429">
                      <a:moveTo>
                        <a:pt x="730" y="0"/>
                      </a:moveTo>
                      <a:cubicBezTo>
                        <a:pt x="365" y="0"/>
                        <a:pt x="0" y="304"/>
                        <a:pt x="31" y="699"/>
                      </a:cubicBezTo>
                      <a:cubicBezTo>
                        <a:pt x="31" y="1064"/>
                        <a:pt x="365" y="1368"/>
                        <a:pt x="730" y="1368"/>
                      </a:cubicBezTo>
                      <a:cubicBezTo>
                        <a:pt x="1125" y="1368"/>
                        <a:pt x="1429" y="1064"/>
                        <a:pt x="1429" y="699"/>
                      </a:cubicBezTo>
                      <a:cubicBezTo>
                        <a:pt x="1429" y="304"/>
                        <a:pt x="112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1995750" y="941800"/>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1993475" y="1098525"/>
                  <a:ext cx="38000" cy="34025"/>
                </a:xfrm>
                <a:custGeom>
                  <a:rect b="b" l="l" r="r" t="t"/>
                  <a:pathLst>
                    <a:path extrusionOk="0" h="1361" w="1520">
                      <a:moveTo>
                        <a:pt x="760" y="0"/>
                      </a:moveTo>
                      <a:cubicBezTo>
                        <a:pt x="585" y="0"/>
                        <a:pt x="410" y="69"/>
                        <a:pt x="274" y="205"/>
                      </a:cubicBezTo>
                      <a:cubicBezTo>
                        <a:pt x="0" y="479"/>
                        <a:pt x="0" y="904"/>
                        <a:pt x="274" y="1178"/>
                      </a:cubicBezTo>
                      <a:cubicBezTo>
                        <a:pt x="410" y="1300"/>
                        <a:pt x="585" y="1360"/>
                        <a:pt x="760" y="1360"/>
                      </a:cubicBezTo>
                      <a:cubicBezTo>
                        <a:pt x="935" y="1360"/>
                        <a:pt x="1110" y="1300"/>
                        <a:pt x="1246" y="1178"/>
                      </a:cubicBezTo>
                      <a:cubicBezTo>
                        <a:pt x="1520" y="904"/>
                        <a:pt x="1520" y="479"/>
                        <a:pt x="1246" y="205"/>
                      </a:cubicBezTo>
                      <a:cubicBezTo>
                        <a:pt x="1110" y="69"/>
                        <a:pt x="935" y="0"/>
                        <a:pt x="7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1995750" y="784500"/>
                  <a:ext cx="34225" cy="34200"/>
                </a:xfrm>
                <a:custGeom>
                  <a:rect b="b" l="l" r="r" t="t"/>
                  <a:pathLst>
                    <a:path extrusionOk="0" h="1368" w="1369">
                      <a:moveTo>
                        <a:pt x="669" y="0"/>
                      </a:moveTo>
                      <a:cubicBezTo>
                        <a:pt x="304" y="0"/>
                        <a:pt x="0" y="304"/>
                        <a:pt x="0" y="699"/>
                      </a:cubicBezTo>
                      <a:cubicBezTo>
                        <a:pt x="0" y="1064"/>
                        <a:pt x="304" y="1368"/>
                        <a:pt x="669" y="1368"/>
                      </a:cubicBezTo>
                      <a:cubicBezTo>
                        <a:pt x="1064" y="1368"/>
                        <a:pt x="1368" y="1064"/>
                        <a:pt x="1368" y="69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2144675" y="941800"/>
                  <a:ext cx="34225" cy="34200"/>
                </a:xfrm>
                <a:custGeom>
                  <a:rect b="b" l="l" r="r" t="t"/>
                  <a:pathLst>
                    <a:path extrusionOk="0" h="1368" w="1369">
                      <a:moveTo>
                        <a:pt x="670" y="0"/>
                      </a:moveTo>
                      <a:cubicBezTo>
                        <a:pt x="274" y="0"/>
                        <a:pt x="1" y="304"/>
                        <a:pt x="1" y="669"/>
                      </a:cubicBezTo>
                      <a:cubicBezTo>
                        <a:pt x="1" y="1064"/>
                        <a:pt x="305" y="1368"/>
                        <a:pt x="670" y="1368"/>
                      </a:cubicBezTo>
                      <a:cubicBezTo>
                        <a:pt x="1065" y="1368"/>
                        <a:pt x="1369" y="1064"/>
                        <a:pt x="1369" y="669"/>
                      </a:cubicBezTo>
                      <a:cubicBezTo>
                        <a:pt x="1369" y="304"/>
                        <a:pt x="106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2143925" y="1098325"/>
                  <a:ext cx="34975" cy="34225"/>
                </a:xfrm>
                <a:custGeom>
                  <a:rect b="b" l="l" r="r" t="t"/>
                  <a:pathLst>
                    <a:path extrusionOk="0" h="1369" w="1399">
                      <a:moveTo>
                        <a:pt x="700" y="1"/>
                      </a:moveTo>
                      <a:cubicBezTo>
                        <a:pt x="304" y="1"/>
                        <a:pt x="0" y="305"/>
                        <a:pt x="31" y="700"/>
                      </a:cubicBezTo>
                      <a:cubicBezTo>
                        <a:pt x="31" y="1064"/>
                        <a:pt x="335" y="1368"/>
                        <a:pt x="700" y="1368"/>
                      </a:cubicBezTo>
                      <a:cubicBezTo>
                        <a:pt x="1095" y="1368"/>
                        <a:pt x="1399" y="1064"/>
                        <a:pt x="1399" y="700"/>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2143925" y="784500"/>
                  <a:ext cx="34975" cy="34200"/>
                </a:xfrm>
                <a:custGeom>
                  <a:rect b="b" l="l" r="r" t="t"/>
                  <a:pathLst>
                    <a:path extrusionOk="0" h="1368" w="1399">
                      <a:moveTo>
                        <a:pt x="700" y="0"/>
                      </a:moveTo>
                      <a:cubicBezTo>
                        <a:pt x="304" y="0"/>
                        <a:pt x="0" y="304"/>
                        <a:pt x="31" y="699"/>
                      </a:cubicBezTo>
                      <a:cubicBezTo>
                        <a:pt x="31" y="1064"/>
                        <a:pt x="335" y="1368"/>
                        <a:pt x="700" y="1368"/>
                      </a:cubicBezTo>
                      <a:cubicBezTo>
                        <a:pt x="1095" y="1368"/>
                        <a:pt x="1399" y="1064"/>
                        <a:pt x="1399" y="699"/>
                      </a:cubicBezTo>
                      <a:cubicBezTo>
                        <a:pt x="1399" y="304"/>
                        <a:pt x="109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2292850" y="941800"/>
                  <a:ext cx="34225" cy="34200"/>
                </a:xfrm>
                <a:custGeom>
                  <a:rect b="b" l="l" r="r" t="t"/>
                  <a:pathLst>
                    <a:path extrusionOk="0" h="1368" w="1369">
                      <a:moveTo>
                        <a:pt x="670" y="0"/>
                      </a:moveTo>
                      <a:cubicBezTo>
                        <a:pt x="305" y="0"/>
                        <a:pt x="1" y="304"/>
                        <a:pt x="1" y="669"/>
                      </a:cubicBezTo>
                      <a:cubicBezTo>
                        <a:pt x="1" y="1064"/>
                        <a:pt x="305" y="1368"/>
                        <a:pt x="670" y="1368"/>
                      </a:cubicBezTo>
                      <a:cubicBezTo>
                        <a:pt x="1065" y="1368"/>
                        <a:pt x="1369" y="1064"/>
                        <a:pt x="1369" y="669"/>
                      </a:cubicBezTo>
                      <a:cubicBezTo>
                        <a:pt x="1369" y="304"/>
                        <a:pt x="106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2292850" y="1098325"/>
                  <a:ext cx="34225" cy="34225"/>
                </a:xfrm>
                <a:custGeom>
                  <a:rect b="b" l="l" r="r" t="t"/>
                  <a:pathLst>
                    <a:path extrusionOk="0" h="1369" w="1369">
                      <a:moveTo>
                        <a:pt x="670" y="1"/>
                      </a:moveTo>
                      <a:cubicBezTo>
                        <a:pt x="305" y="1"/>
                        <a:pt x="1" y="305"/>
                        <a:pt x="1" y="700"/>
                      </a:cubicBezTo>
                      <a:cubicBezTo>
                        <a:pt x="1" y="1064"/>
                        <a:pt x="305" y="1368"/>
                        <a:pt x="670" y="1368"/>
                      </a:cubicBezTo>
                      <a:cubicBezTo>
                        <a:pt x="1065" y="1368"/>
                        <a:pt x="1369" y="1064"/>
                        <a:pt x="1369" y="700"/>
                      </a:cubicBezTo>
                      <a:cubicBezTo>
                        <a:pt x="1369" y="305"/>
                        <a:pt x="1065" y="1"/>
                        <a:pt x="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2292850" y="784500"/>
                  <a:ext cx="34225" cy="34200"/>
                </a:xfrm>
                <a:custGeom>
                  <a:rect b="b" l="l" r="r" t="t"/>
                  <a:pathLst>
                    <a:path extrusionOk="0" h="1368" w="1369">
                      <a:moveTo>
                        <a:pt x="670" y="0"/>
                      </a:moveTo>
                      <a:cubicBezTo>
                        <a:pt x="305" y="0"/>
                        <a:pt x="1" y="304"/>
                        <a:pt x="1" y="699"/>
                      </a:cubicBezTo>
                      <a:cubicBezTo>
                        <a:pt x="1" y="1064"/>
                        <a:pt x="305" y="1368"/>
                        <a:pt x="670" y="1368"/>
                      </a:cubicBezTo>
                      <a:cubicBezTo>
                        <a:pt x="1065" y="1368"/>
                        <a:pt x="1369" y="1064"/>
                        <a:pt x="1369" y="699"/>
                      </a:cubicBezTo>
                      <a:cubicBezTo>
                        <a:pt x="1369" y="304"/>
                        <a:pt x="106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2441050" y="941800"/>
                  <a:ext cx="34975" cy="34200"/>
                </a:xfrm>
                <a:custGeom>
                  <a:rect b="b" l="l" r="r" t="t"/>
                  <a:pathLst>
                    <a:path extrusionOk="0" h="1368" w="1399">
                      <a:moveTo>
                        <a:pt x="730" y="0"/>
                      </a:moveTo>
                      <a:cubicBezTo>
                        <a:pt x="304" y="0"/>
                        <a:pt x="0" y="304"/>
                        <a:pt x="31" y="669"/>
                      </a:cubicBezTo>
                      <a:cubicBezTo>
                        <a:pt x="31" y="1064"/>
                        <a:pt x="334" y="1368"/>
                        <a:pt x="730" y="1368"/>
                      </a:cubicBezTo>
                      <a:cubicBezTo>
                        <a:pt x="1094" y="1368"/>
                        <a:pt x="1398" y="1064"/>
                        <a:pt x="1398" y="669"/>
                      </a:cubicBezTo>
                      <a:cubicBezTo>
                        <a:pt x="1398" y="304"/>
                        <a:pt x="1094"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2439525" y="1098425"/>
                  <a:ext cx="38025" cy="33925"/>
                </a:xfrm>
                <a:custGeom>
                  <a:rect b="b" l="l" r="r" t="t"/>
                  <a:pathLst>
                    <a:path extrusionOk="0" h="1357" w="1521">
                      <a:moveTo>
                        <a:pt x="745" y="0"/>
                      </a:moveTo>
                      <a:cubicBezTo>
                        <a:pt x="575" y="0"/>
                        <a:pt x="407" y="61"/>
                        <a:pt x="274" y="179"/>
                      </a:cubicBezTo>
                      <a:cubicBezTo>
                        <a:pt x="0" y="453"/>
                        <a:pt x="0" y="878"/>
                        <a:pt x="274" y="1152"/>
                      </a:cubicBezTo>
                      <a:cubicBezTo>
                        <a:pt x="411" y="1288"/>
                        <a:pt x="585" y="1357"/>
                        <a:pt x="760" y="1357"/>
                      </a:cubicBezTo>
                      <a:cubicBezTo>
                        <a:pt x="935" y="1357"/>
                        <a:pt x="1110" y="1288"/>
                        <a:pt x="1247" y="1152"/>
                      </a:cubicBezTo>
                      <a:cubicBezTo>
                        <a:pt x="1520" y="908"/>
                        <a:pt x="1520" y="483"/>
                        <a:pt x="1247" y="209"/>
                      </a:cubicBezTo>
                      <a:cubicBezTo>
                        <a:pt x="1106" y="69"/>
                        <a:pt x="925" y="0"/>
                        <a:pt x="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2441050" y="784500"/>
                  <a:ext cx="34975" cy="34200"/>
                </a:xfrm>
                <a:custGeom>
                  <a:rect b="b" l="l" r="r" t="t"/>
                  <a:pathLst>
                    <a:path extrusionOk="0" h="1368" w="1399">
                      <a:moveTo>
                        <a:pt x="730" y="0"/>
                      </a:moveTo>
                      <a:cubicBezTo>
                        <a:pt x="304" y="0"/>
                        <a:pt x="0" y="304"/>
                        <a:pt x="31" y="699"/>
                      </a:cubicBezTo>
                      <a:cubicBezTo>
                        <a:pt x="31" y="1064"/>
                        <a:pt x="334" y="1368"/>
                        <a:pt x="730" y="1368"/>
                      </a:cubicBezTo>
                      <a:cubicBezTo>
                        <a:pt x="1094" y="1368"/>
                        <a:pt x="1398" y="1064"/>
                        <a:pt x="1398" y="699"/>
                      </a:cubicBezTo>
                      <a:cubicBezTo>
                        <a:pt x="1398" y="304"/>
                        <a:pt x="1094"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2589975" y="941800"/>
                  <a:ext cx="34225" cy="34200"/>
                </a:xfrm>
                <a:custGeom>
                  <a:rect b="b" l="l" r="r" t="t"/>
                  <a:pathLst>
                    <a:path extrusionOk="0" h="1368" w="1369">
                      <a:moveTo>
                        <a:pt x="669" y="0"/>
                      </a:moveTo>
                      <a:cubicBezTo>
                        <a:pt x="305" y="0"/>
                        <a:pt x="1" y="304"/>
                        <a:pt x="1" y="669"/>
                      </a:cubicBezTo>
                      <a:cubicBezTo>
                        <a:pt x="1" y="1064"/>
                        <a:pt x="305" y="1368"/>
                        <a:pt x="669" y="1368"/>
                      </a:cubicBezTo>
                      <a:cubicBezTo>
                        <a:pt x="1065" y="1368"/>
                        <a:pt x="1369" y="1064"/>
                        <a:pt x="1369" y="669"/>
                      </a:cubicBezTo>
                      <a:cubicBezTo>
                        <a:pt x="1369" y="304"/>
                        <a:pt x="1065"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2589975" y="1098325"/>
                  <a:ext cx="34225" cy="34225"/>
                </a:xfrm>
                <a:custGeom>
                  <a:rect b="b" l="l" r="r" t="t"/>
                  <a:pathLst>
                    <a:path extrusionOk="0" h="1369" w="1369">
                      <a:moveTo>
                        <a:pt x="700" y="1"/>
                      </a:moveTo>
                      <a:cubicBezTo>
                        <a:pt x="305" y="1"/>
                        <a:pt x="1" y="305"/>
                        <a:pt x="1" y="700"/>
                      </a:cubicBezTo>
                      <a:cubicBezTo>
                        <a:pt x="1" y="1064"/>
                        <a:pt x="305" y="1368"/>
                        <a:pt x="700" y="1368"/>
                      </a:cubicBezTo>
                      <a:cubicBezTo>
                        <a:pt x="1065" y="1368"/>
                        <a:pt x="1369" y="1064"/>
                        <a:pt x="1369" y="700"/>
                      </a:cubicBezTo>
                      <a:cubicBezTo>
                        <a:pt x="136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2589975" y="784500"/>
                  <a:ext cx="34225" cy="34200"/>
                </a:xfrm>
                <a:custGeom>
                  <a:rect b="b" l="l" r="r" t="t"/>
                  <a:pathLst>
                    <a:path extrusionOk="0" h="1368" w="1369">
                      <a:moveTo>
                        <a:pt x="669" y="0"/>
                      </a:moveTo>
                      <a:cubicBezTo>
                        <a:pt x="305" y="0"/>
                        <a:pt x="1" y="335"/>
                        <a:pt x="1" y="699"/>
                      </a:cubicBezTo>
                      <a:cubicBezTo>
                        <a:pt x="1" y="1064"/>
                        <a:pt x="305" y="1368"/>
                        <a:pt x="669" y="1368"/>
                      </a:cubicBezTo>
                      <a:cubicBezTo>
                        <a:pt x="1065" y="1368"/>
                        <a:pt x="1369" y="1064"/>
                        <a:pt x="1369" y="699"/>
                      </a:cubicBezTo>
                      <a:cubicBezTo>
                        <a:pt x="1369" y="335"/>
                        <a:pt x="1065"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2738150" y="941800"/>
                  <a:ext cx="35000" cy="34200"/>
                </a:xfrm>
                <a:custGeom>
                  <a:rect b="b" l="l" r="r" t="t"/>
                  <a:pathLst>
                    <a:path extrusionOk="0" h="1368" w="1400">
                      <a:moveTo>
                        <a:pt x="730" y="0"/>
                      </a:moveTo>
                      <a:cubicBezTo>
                        <a:pt x="305" y="0"/>
                        <a:pt x="1" y="304"/>
                        <a:pt x="31" y="669"/>
                      </a:cubicBezTo>
                      <a:cubicBezTo>
                        <a:pt x="31" y="1064"/>
                        <a:pt x="335" y="1368"/>
                        <a:pt x="730" y="1368"/>
                      </a:cubicBezTo>
                      <a:cubicBezTo>
                        <a:pt x="1095" y="1368"/>
                        <a:pt x="1399" y="1064"/>
                        <a:pt x="1399" y="669"/>
                      </a:cubicBezTo>
                      <a:cubicBezTo>
                        <a:pt x="1399"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2738150" y="1098325"/>
                  <a:ext cx="35000" cy="34225"/>
                </a:xfrm>
                <a:custGeom>
                  <a:rect b="b" l="l" r="r" t="t"/>
                  <a:pathLst>
                    <a:path extrusionOk="0" h="1369" w="1400">
                      <a:moveTo>
                        <a:pt x="730" y="1"/>
                      </a:moveTo>
                      <a:cubicBezTo>
                        <a:pt x="305" y="1"/>
                        <a:pt x="1" y="305"/>
                        <a:pt x="31" y="700"/>
                      </a:cubicBezTo>
                      <a:cubicBezTo>
                        <a:pt x="31" y="1064"/>
                        <a:pt x="335" y="1368"/>
                        <a:pt x="730" y="1368"/>
                      </a:cubicBezTo>
                      <a:cubicBezTo>
                        <a:pt x="1095" y="1368"/>
                        <a:pt x="1399" y="1064"/>
                        <a:pt x="1399" y="700"/>
                      </a:cubicBezTo>
                      <a:cubicBezTo>
                        <a:pt x="139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2738150" y="784500"/>
                  <a:ext cx="35000" cy="34200"/>
                </a:xfrm>
                <a:custGeom>
                  <a:rect b="b" l="l" r="r" t="t"/>
                  <a:pathLst>
                    <a:path extrusionOk="0" h="1368" w="1400">
                      <a:moveTo>
                        <a:pt x="730" y="0"/>
                      </a:moveTo>
                      <a:cubicBezTo>
                        <a:pt x="305" y="0"/>
                        <a:pt x="1" y="304"/>
                        <a:pt x="31" y="699"/>
                      </a:cubicBezTo>
                      <a:cubicBezTo>
                        <a:pt x="31" y="1064"/>
                        <a:pt x="335" y="1368"/>
                        <a:pt x="730" y="1368"/>
                      </a:cubicBezTo>
                      <a:cubicBezTo>
                        <a:pt x="1095" y="1368"/>
                        <a:pt x="1399" y="1064"/>
                        <a:pt x="1399" y="699"/>
                      </a:cubicBezTo>
                      <a:cubicBezTo>
                        <a:pt x="1399"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2887100" y="941800"/>
                  <a:ext cx="34225" cy="34200"/>
                </a:xfrm>
                <a:custGeom>
                  <a:rect b="b" l="l" r="r" t="t"/>
                  <a:pathLst>
                    <a:path extrusionOk="0" h="1368" w="1369">
                      <a:moveTo>
                        <a:pt x="700" y="0"/>
                      </a:moveTo>
                      <a:cubicBezTo>
                        <a:pt x="304" y="0"/>
                        <a:pt x="0" y="304"/>
                        <a:pt x="0" y="669"/>
                      </a:cubicBezTo>
                      <a:cubicBezTo>
                        <a:pt x="0" y="1064"/>
                        <a:pt x="304" y="1368"/>
                        <a:pt x="700" y="1368"/>
                      </a:cubicBezTo>
                      <a:cubicBezTo>
                        <a:pt x="1064" y="1368"/>
                        <a:pt x="1368" y="1064"/>
                        <a:pt x="1368" y="669"/>
                      </a:cubicBezTo>
                      <a:cubicBezTo>
                        <a:pt x="1368" y="304"/>
                        <a:pt x="1064"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2887100" y="1098325"/>
                  <a:ext cx="34225" cy="34225"/>
                </a:xfrm>
                <a:custGeom>
                  <a:rect b="b" l="l" r="r" t="t"/>
                  <a:pathLst>
                    <a:path extrusionOk="0" h="1369" w="1369">
                      <a:moveTo>
                        <a:pt x="700" y="1"/>
                      </a:moveTo>
                      <a:cubicBezTo>
                        <a:pt x="304" y="1"/>
                        <a:pt x="0" y="305"/>
                        <a:pt x="0" y="700"/>
                      </a:cubicBezTo>
                      <a:cubicBezTo>
                        <a:pt x="0" y="1064"/>
                        <a:pt x="304" y="1368"/>
                        <a:pt x="700" y="1368"/>
                      </a:cubicBezTo>
                      <a:cubicBezTo>
                        <a:pt x="1064" y="1368"/>
                        <a:pt x="1368" y="1064"/>
                        <a:pt x="1368" y="700"/>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2887100" y="784500"/>
                  <a:ext cx="34225" cy="34200"/>
                </a:xfrm>
                <a:custGeom>
                  <a:rect b="b" l="l" r="r" t="t"/>
                  <a:pathLst>
                    <a:path extrusionOk="0" h="1368" w="1369">
                      <a:moveTo>
                        <a:pt x="700" y="0"/>
                      </a:moveTo>
                      <a:cubicBezTo>
                        <a:pt x="304" y="0"/>
                        <a:pt x="0" y="304"/>
                        <a:pt x="0" y="699"/>
                      </a:cubicBezTo>
                      <a:cubicBezTo>
                        <a:pt x="0" y="1064"/>
                        <a:pt x="304" y="1368"/>
                        <a:pt x="700" y="1368"/>
                      </a:cubicBezTo>
                      <a:cubicBezTo>
                        <a:pt x="1064" y="1368"/>
                        <a:pt x="1368" y="1064"/>
                        <a:pt x="1368" y="699"/>
                      </a:cubicBezTo>
                      <a:cubicBezTo>
                        <a:pt x="1368" y="304"/>
                        <a:pt x="1064"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3036025" y="941800"/>
                  <a:ext cx="34225" cy="34200"/>
                </a:xfrm>
                <a:custGeom>
                  <a:rect b="b" l="l" r="r" t="t"/>
                  <a:pathLst>
                    <a:path extrusionOk="0" h="1368" w="1369">
                      <a:moveTo>
                        <a:pt x="700" y="0"/>
                      </a:moveTo>
                      <a:cubicBezTo>
                        <a:pt x="335" y="0"/>
                        <a:pt x="1" y="304"/>
                        <a:pt x="1" y="669"/>
                      </a:cubicBezTo>
                      <a:cubicBezTo>
                        <a:pt x="1" y="1064"/>
                        <a:pt x="335" y="1368"/>
                        <a:pt x="700" y="1368"/>
                      </a:cubicBezTo>
                      <a:cubicBezTo>
                        <a:pt x="1065" y="1368"/>
                        <a:pt x="1369" y="1064"/>
                        <a:pt x="1369" y="669"/>
                      </a:cubicBezTo>
                      <a:cubicBezTo>
                        <a:pt x="1369" y="304"/>
                        <a:pt x="106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3035275" y="1098325"/>
                  <a:ext cx="35750" cy="34225"/>
                </a:xfrm>
                <a:custGeom>
                  <a:rect b="b" l="l" r="r" t="t"/>
                  <a:pathLst>
                    <a:path extrusionOk="0" h="1369" w="1430">
                      <a:moveTo>
                        <a:pt x="730" y="1"/>
                      </a:moveTo>
                      <a:cubicBezTo>
                        <a:pt x="305" y="1"/>
                        <a:pt x="1" y="305"/>
                        <a:pt x="31" y="700"/>
                      </a:cubicBezTo>
                      <a:cubicBezTo>
                        <a:pt x="31" y="1064"/>
                        <a:pt x="335" y="1368"/>
                        <a:pt x="730" y="1368"/>
                      </a:cubicBezTo>
                      <a:cubicBezTo>
                        <a:pt x="1095" y="1368"/>
                        <a:pt x="1429" y="1064"/>
                        <a:pt x="1429" y="700"/>
                      </a:cubicBezTo>
                      <a:cubicBezTo>
                        <a:pt x="142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3035275" y="784500"/>
                  <a:ext cx="35750" cy="34200"/>
                </a:xfrm>
                <a:custGeom>
                  <a:rect b="b" l="l" r="r" t="t"/>
                  <a:pathLst>
                    <a:path extrusionOk="0" h="1368" w="1430">
                      <a:moveTo>
                        <a:pt x="730" y="0"/>
                      </a:moveTo>
                      <a:cubicBezTo>
                        <a:pt x="305" y="0"/>
                        <a:pt x="1" y="304"/>
                        <a:pt x="31" y="699"/>
                      </a:cubicBezTo>
                      <a:cubicBezTo>
                        <a:pt x="31" y="1064"/>
                        <a:pt x="335" y="1368"/>
                        <a:pt x="730" y="1368"/>
                      </a:cubicBezTo>
                      <a:cubicBezTo>
                        <a:pt x="1095" y="1368"/>
                        <a:pt x="1429" y="1064"/>
                        <a:pt x="1429" y="699"/>
                      </a:cubicBezTo>
                      <a:cubicBezTo>
                        <a:pt x="1429"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3184975" y="941800"/>
                  <a:ext cx="34225" cy="34200"/>
                </a:xfrm>
                <a:custGeom>
                  <a:rect b="b" l="l" r="r" t="t"/>
                  <a:pathLst>
                    <a:path extrusionOk="0" h="1368" w="1369">
                      <a:moveTo>
                        <a:pt x="669" y="0"/>
                      </a:moveTo>
                      <a:cubicBezTo>
                        <a:pt x="304" y="0"/>
                        <a:pt x="1" y="304"/>
                        <a:pt x="1" y="669"/>
                      </a:cubicBezTo>
                      <a:cubicBezTo>
                        <a:pt x="1"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3184975" y="1098325"/>
                  <a:ext cx="34225" cy="34225"/>
                </a:xfrm>
                <a:custGeom>
                  <a:rect b="b" l="l" r="r" t="t"/>
                  <a:pathLst>
                    <a:path extrusionOk="0" h="1369" w="1369">
                      <a:moveTo>
                        <a:pt x="669" y="1"/>
                      </a:moveTo>
                      <a:cubicBezTo>
                        <a:pt x="304" y="1"/>
                        <a:pt x="1" y="305"/>
                        <a:pt x="1" y="700"/>
                      </a:cubicBezTo>
                      <a:cubicBezTo>
                        <a:pt x="1" y="1064"/>
                        <a:pt x="304" y="1368"/>
                        <a:pt x="669" y="1368"/>
                      </a:cubicBezTo>
                      <a:cubicBezTo>
                        <a:pt x="1064" y="1368"/>
                        <a:pt x="1368" y="1064"/>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3184975" y="784500"/>
                  <a:ext cx="34225" cy="34200"/>
                </a:xfrm>
                <a:custGeom>
                  <a:rect b="b" l="l" r="r" t="t"/>
                  <a:pathLst>
                    <a:path extrusionOk="0" h="1368" w="1369">
                      <a:moveTo>
                        <a:pt x="669" y="0"/>
                      </a:moveTo>
                      <a:cubicBezTo>
                        <a:pt x="304" y="0"/>
                        <a:pt x="1" y="304"/>
                        <a:pt x="1" y="699"/>
                      </a:cubicBezTo>
                      <a:cubicBezTo>
                        <a:pt x="1" y="1064"/>
                        <a:pt x="304" y="1368"/>
                        <a:pt x="669" y="1368"/>
                      </a:cubicBezTo>
                      <a:cubicBezTo>
                        <a:pt x="1064" y="1368"/>
                        <a:pt x="1368" y="1064"/>
                        <a:pt x="1368" y="69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3331625" y="941225"/>
                  <a:ext cx="38025" cy="34600"/>
                </a:xfrm>
                <a:custGeom>
                  <a:rect b="b" l="l" r="r" t="t"/>
                  <a:pathLst>
                    <a:path extrusionOk="0" h="1384" w="1521">
                      <a:moveTo>
                        <a:pt x="761" y="0"/>
                      </a:moveTo>
                      <a:cubicBezTo>
                        <a:pt x="586" y="0"/>
                        <a:pt x="411" y="69"/>
                        <a:pt x="274" y="205"/>
                      </a:cubicBezTo>
                      <a:cubicBezTo>
                        <a:pt x="1" y="449"/>
                        <a:pt x="1" y="905"/>
                        <a:pt x="274" y="1178"/>
                      </a:cubicBezTo>
                      <a:cubicBezTo>
                        <a:pt x="396" y="1315"/>
                        <a:pt x="563" y="1383"/>
                        <a:pt x="734" y="1383"/>
                      </a:cubicBezTo>
                      <a:cubicBezTo>
                        <a:pt x="905" y="1383"/>
                        <a:pt x="1080" y="1315"/>
                        <a:pt x="1217" y="1178"/>
                      </a:cubicBezTo>
                      <a:cubicBezTo>
                        <a:pt x="1490" y="935"/>
                        <a:pt x="1521" y="479"/>
                        <a:pt x="1247" y="205"/>
                      </a:cubicBezTo>
                      <a:cubicBezTo>
                        <a:pt x="1110" y="69"/>
                        <a:pt x="936" y="0"/>
                        <a:pt x="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3331625" y="1098125"/>
                  <a:ext cx="38025" cy="34225"/>
                </a:xfrm>
                <a:custGeom>
                  <a:rect b="b" l="l" r="r" t="t"/>
                  <a:pathLst>
                    <a:path extrusionOk="0" h="1369" w="1521">
                      <a:moveTo>
                        <a:pt x="732" y="0"/>
                      </a:moveTo>
                      <a:cubicBezTo>
                        <a:pt x="567" y="0"/>
                        <a:pt x="404" y="62"/>
                        <a:pt x="274" y="191"/>
                      </a:cubicBezTo>
                      <a:cubicBezTo>
                        <a:pt x="1" y="465"/>
                        <a:pt x="1" y="890"/>
                        <a:pt x="274" y="1164"/>
                      </a:cubicBezTo>
                      <a:cubicBezTo>
                        <a:pt x="396" y="1300"/>
                        <a:pt x="563" y="1369"/>
                        <a:pt x="734" y="1369"/>
                      </a:cubicBezTo>
                      <a:cubicBezTo>
                        <a:pt x="905" y="1369"/>
                        <a:pt x="1080" y="1300"/>
                        <a:pt x="1217" y="1164"/>
                      </a:cubicBezTo>
                      <a:cubicBezTo>
                        <a:pt x="1490" y="920"/>
                        <a:pt x="1521" y="495"/>
                        <a:pt x="1247" y="221"/>
                      </a:cubicBezTo>
                      <a:cubicBezTo>
                        <a:pt x="1103" y="77"/>
                        <a:pt x="916" y="0"/>
                        <a:pt x="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3333925" y="784500"/>
                  <a:ext cx="34200" cy="34200"/>
                </a:xfrm>
                <a:custGeom>
                  <a:rect b="b" l="l" r="r" t="t"/>
                  <a:pathLst>
                    <a:path extrusionOk="0" h="1368" w="1368">
                      <a:moveTo>
                        <a:pt x="669" y="0"/>
                      </a:moveTo>
                      <a:cubicBezTo>
                        <a:pt x="274" y="0"/>
                        <a:pt x="0" y="304"/>
                        <a:pt x="0" y="699"/>
                      </a:cubicBezTo>
                      <a:cubicBezTo>
                        <a:pt x="0" y="1064"/>
                        <a:pt x="304" y="1368"/>
                        <a:pt x="669" y="1368"/>
                      </a:cubicBezTo>
                      <a:cubicBezTo>
                        <a:pt x="1064" y="1368"/>
                        <a:pt x="1368" y="1064"/>
                        <a:pt x="1368" y="69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3482100" y="941800"/>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3479825" y="1098425"/>
                  <a:ext cx="38000" cy="34325"/>
                </a:xfrm>
                <a:custGeom>
                  <a:rect b="b" l="l" r="r" t="t"/>
                  <a:pathLst>
                    <a:path extrusionOk="0" h="1373" w="1520">
                      <a:moveTo>
                        <a:pt x="764" y="0"/>
                      </a:moveTo>
                      <a:cubicBezTo>
                        <a:pt x="580" y="0"/>
                        <a:pt x="399" y="69"/>
                        <a:pt x="274" y="209"/>
                      </a:cubicBezTo>
                      <a:cubicBezTo>
                        <a:pt x="0" y="483"/>
                        <a:pt x="0" y="908"/>
                        <a:pt x="274" y="1182"/>
                      </a:cubicBezTo>
                      <a:cubicBezTo>
                        <a:pt x="403" y="1311"/>
                        <a:pt x="573" y="1373"/>
                        <a:pt x="742" y="1373"/>
                      </a:cubicBezTo>
                      <a:cubicBezTo>
                        <a:pt x="930" y="1373"/>
                        <a:pt x="1118" y="1296"/>
                        <a:pt x="1246" y="1152"/>
                      </a:cubicBezTo>
                      <a:cubicBezTo>
                        <a:pt x="1520" y="878"/>
                        <a:pt x="1489" y="453"/>
                        <a:pt x="1246" y="179"/>
                      </a:cubicBezTo>
                      <a:cubicBezTo>
                        <a:pt x="1114" y="61"/>
                        <a:pt x="938" y="0"/>
                        <a:pt x="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3482100" y="784500"/>
                  <a:ext cx="34225" cy="34200"/>
                </a:xfrm>
                <a:custGeom>
                  <a:rect b="b" l="l" r="r" t="t"/>
                  <a:pathLst>
                    <a:path extrusionOk="0" h="1368" w="1369">
                      <a:moveTo>
                        <a:pt x="669" y="0"/>
                      </a:moveTo>
                      <a:cubicBezTo>
                        <a:pt x="304" y="0"/>
                        <a:pt x="0" y="335"/>
                        <a:pt x="0" y="699"/>
                      </a:cubicBezTo>
                      <a:cubicBezTo>
                        <a:pt x="0" y="1064"/>
                        <a:pt x="304" y="1368"/>
                        <a:pt x="669" y="1368"/>
                      </a:cubicBezTo>
                      <a:cubicBezTo>
                        <a:pt x="1064" y="1368"/>
                        <a:pt x="1368" y="1064"/>
                        <a:pt x="1368" y="699"/>
                      </a:cubicBezTo>
                      <a:cubicBezTo>
                        <a:pt x="1368" y="335"/>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3630275" y="941800"/>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3628000" y="1098525"/>
                  <a:ext cx="38025" cy="34600"/>
                </a:xfrm>
                <a:custGeom>
                  <a:rect b="b" l="l" r="r" t="t"/>
                  <a:pathLst>
                    <a:path extrusionOk="0" h="1384" w="1521">
                      <a:moveTo>
                        <a:pt x="760" y="0"/>
                      </a:moveTo>
                      <a:cubicBezTo>
                        <a:pt x="585" y="0"/>
                        <a:pt x="411" y="69"/>
                        <a:pt x="274" y="205"/>
                      </a:cubicBezTo>
                      <a:cubicBezTo>
                        <a:pt x="0" y="479"/>
                        <a:pt x="31" y="904"/>
                        <a:pt x="274" y="1178"/>
                      </a:cubicBezTo>
                      <a:cubicBezTo>
                        <a:pt x="411" y="1315"/>
                        <a:pt x="593" y="1383"/>
                        <a:pt x="772" y="1383"/>
                      </a:cubicBezTo>
                      <a:cubicBezTo>
                        <a:pt x="950" y="1383"/>
                        <a:pt x="1125" y="1315"/>
                        <a:pt x="1246" y="1178"/>
                      </a:cubicBezTo>
                      <a:cubicBezTo>
                        <a:pt x="1520" y="904"/>
                        <a:pt x="1520" y="479"/>
                        <a:pt x="1246" y="205"/>
                      </a:cubicBezTo>
                      <a:cubicBezTo>
                        <a:pt x="1110" y="69"/>
                        <a:pt x="935" y="0"/>
                        <a:pt x="7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3630275" y="784500"/>
                  <a:ext cx="34225" cy="34200"/>
                </a:xfrm>
                <a:custGeom>
                  <a:rect b="b" l="l" r="r" t="t"/>
                  <a:pathLst>
                    <a:path extrusionOk="0" h="1368" w="1369">
                      <a:moveTo>
                        <a:pt x="669" y="0"/>
                      </a:moveTo>
                      <a:cubicBezTo>
                        <a:pt x="304" y="0"/>
                        <a:pt x="0" y="304"/>
                        <a:pt x="0" y="699"/>
                      </a:cubicBezTo>
                      <a:cubicBezTo>
                        <a:pt x="0" y="1064"/>
                        <a:pt x="304" y="1368"/>
                        <a:pt x="669" y="1368"/>
                      </a:cubicBezTo>
                      <a:cubicBezTo>
                        <a:pt x="1064" y="1368"/>
                        <a:pt x="1368" y="1064"/>
                        <a:pt x="1368" y="69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3"/>
                <p:cNvGrpSpPr/>
                <p:nvPr/>
              </p:nvGrpSpPr>
              <p:grpSpPr>
                <a:xfrm>
                  <a:off x="1697875" y="314875"/>
                  <a:ext cx="1966625" cy="347300"/>
                  <a:chOff x="1697875" y="314875"/>
                  <a:chExt cx="1966625" cy="347300"/>
                </a:xfrm>
              </p:grpSpPr>
              <p:sp>
                <p:nvSpPr>
                  <p:cNvPr id="235" name="Google Shape;235;p3"/>
                  <p:cNvSpPr/>
                  <p:nvPr/>
                </p:nvSpPr>
                <p:spPr>
                  <a:xfrm>
                    <a:off x="1697875" y="627950"/>
                    <a:ext cx="34200" cy="34225"/>
                  </a:xfrm>
                  <a:custGeom>
                    <a:rect b="b" l="l" r="r" t="t"/>
                    <a:pathLst>
                      <a:path extrusionOk="0" h="1369" w="1368">
                        <a:moveTo>
                          <a:pt x="699" y="1"/>
                        </a:moveTo>
                        <a:cubicBezTo>
                          <a:pt x="304" y="1"/>
                          <a:pt x="0" y="305"/>
                          <a:pt x="0" y="700"/>
                        </a:cubicBezTo>
                        <a:cubicBezTo>
                          <a:pt x="0" y="1065"/>
                          <a:pt x="304" y="1368"/>
                          <a:pt x="699" y="1368"/>
                        </a:cubicBezTo>
                        <a:cubicBezTo>
                          <a:pt x="1064" y="1368"/>
                          <a:pt x="1368" y="1065"/>
                          <a:pt x="1368" y="700"/>
                        </a:cubicBezTo>
                        <a:cubicBezTo>
                          <a:pt x="1368" y="305"/>
                          <a:pt x="1064"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1697875" y="314875"/>
                    <a:ext cx="34200" cy="34225"/>
                  </a:xfrm>
                  <a:custGeom>
                    <a:rect b="b" l="l" r="r" t="t"/>
                    <a:pathLst>
                      <a:path extrusionOk="0" h="1369" w="1368">
                        <a:moveTo>
                          <a:pt x="699" y="1"/>
                        </a:moveTo>
                        <a:cubicBezTo>
                          <a:pt x="304" y="1"/>
                          <a:pt x="0" y="305"/>
                          <a:pt x="0" y="669"/>
                        </a:cubicBezTo>
                        <a:cubicBezTo>
                          <a:pt x="0" y="1064"/>
                          <a:pt x="304" y="1368"/>
                          <a:pt x="699" y="1368"/>
                        </a:cubicBezTo>
                        <a:cubicBezTo>
                          <a:pt x="1064" y="1368"/>
                          <a:pt x="1368" y="1064"/>
                          <a:pt x="1368" y="669"/>
                        </a:cubicBezTo>
                        <a:cubicBezTo>
                          <a:pt x="1368" y="305"/>
                          <a:pt x="1064"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1697875" y="471425"/>
                    <a:ext cx="34200" cy="34200"/>
                  </a:xfrm>
                  <a:custGeom>
                    <a:rect b="b" l="l" r="r" t="t"/>
                    <a:pathLst>
                      <a:path extrusionOk="0" h="1368" w="1368">
                        <a:moveTo>
                          <a:pt x="699" y="0"/>
                        </a:moveTo>
                        <a:cubicBezTo>
                          <a:pt x="304" y="0"/>
                          <a:pt x="0" y="304"/>
                          <a:pt x="0" y="669"/>
                        </a:cubicBezTo>
                        <a:cubicBezTo>
                          <a:pt x="0" y="1064"/>
                          <a:pt x="304" y="1368"/>
                          <a:pt x="699" y="1368"/>
                        </a:cubicBezTo>
                        <a:cubicBezTo>
                          <a:pt x="1064" y="1368"/>
                          <a:pt x="1368" y="1064"/>
                          <a:pt x="1368" y="669"/>
                        </a:cubicBezTo>
                        <a:cubicBezTo>
                          <a:pt x="1368" y="304"/>
                          <a:pt x="1064"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1846050" y="627950"/>
                    <a:ext cx="35725" cy="34225"/>
                  </a:xfrm>
                  <a:custGeom>
                    <a:rect b="b" l="l" r="r" t="t"/>
                    <a:pathLst>
                      <a:path extrusionOk="0" h="1369" w="1429">
                        <a:moveTo>
                          <a:pt x="730" y="1"/>
                        </a:moveTo>
                        <a:cubicBezTo>
                          <a:pt x="365" y="1"/>
                          <a:pt x="0" y="305"/>
                          <a:pt x="31" y="700"/>
                        </a:cubicBezTo>
                        <a:cubicBezTo>
                          <a:pt x="31" y="1065"/>
                          <a:pt x="365" y="1368"/>
                          <a:pt x="730" y="1368"/>
                        </a:cubicBezTo>
                        <a:cubicBezTo>
                          <a:pt x="1125" y="1368"/>
                          <a:pt x="1429" y="1065"/>
                          <a:pt x="1429" y="700"/>
                        </a:cubicBezTo>
                        <a:cubicBezTo>
                          <a:pt x="1429" y="305"/>
                          <a:pt x="112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1846050" y="314875"/>
                    <a:ext cx="35725" cy="34225"/>
                  </a:xfrm>
                  <a:custGeom>
                    <a:rect b="b" l="l" r="r" t="t"/>
                    <a:pathLst>
                      <a:path extrusionOk="0" h="1369" w="1429">
                        <a:moveTo>
                          <a:pt x="730" y="1"/>
                        </a:moveTo>
                        <a:cubicBezTo>
                          <a:pt x="365" y="1"/>
                          <a:pt x="0" y="305"/>
                          <a:pt x="31" y="669"/>
                        </a:cubicBezTo>
                        <a:cubicBezTo>
                          <a:pt x="31" y="1064"/>
                          <a:pt x="365" y="1368"/>
                          <a:pt x="730" y="1368"/>
                        </a:cubicBezTo>
                        <a:cubicBezTo>
                          <a:pt x="1125" y="1368"/>
                          <a:pt x="1429" y="1064"/>
                          <a:pt x="1429" y="669"/>
                        </a:cubicBezTo>
                        <a:cubicBezTo>
                          <a:pt x="1429" y="305"/>
                          <a:pt x="112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1846050" y="471425"/>
                    <a:ext cx="35725" cy="34200"/>
                  </a:xfrm>
                  <a:custGeom>
                    <a:rect b="b" l="l" r="r" t="t"/>
                    <a:pathLst>
                      <a:path extrusionOk="0" h="1368" w="1429">
                        <a:moveTo>
                          <a:pt x="730" y="0"/>
                        </a:moveTo>
                        <a:cubicBezTo>
                          <a:pt x="365" y="0"/>
                          <a:pt x="0" y="304"/>
                          <a:pt x="31" y="669"/>
                        </a:cubicBezTo>
                        <a:cubicBezTo>
                          <a:pt x="31" y="1064"/>
                          <a:pt x="365" y="1368"/>
                          <a:pt x="730" y="1368"/>
                        </a:cubicBezTo>
                        <a:cubicBezTo>
                          <a:pt x="1125" y="1368"/>
                          <a:pt x="1429" y="1064"/>
                          <a:pt x="1429" y="669"/>
                        </a:cubicBezTo>
                        <a:cubicBezTo>
                          <a:pt x="1429" y="304"/>
                          <a:pt x="112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1995750" y="6279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1994225" y="315825"/>
                    <a:ext cx="37250" cy="33850"/>
                  </a:xfrm>
                  <a:custGeom>
                    <a:rect b="b" l="l" r="r" t="t"/>
                    <a:pathLst>
                      <a:path extrusionOk="0" h="1354" w="1490">
                        <a:moveTo>
                          <a:pt x="745" y="1"/>
                        </a:moveTo>
                        <a:cubicBezTo>
                          <a:pt x="570" y="1"/>
                          <a:pt x="396" y="69"/>
                          <a:pt x="274" y="206"/>
                        </a:cubicBezTo>
                        <a:cubicBezTo>
                          <a:pt x="0" y="449"/>
                          <a:pt x="0" y="905"/>
                          <a:pt x="274" y="1148"/>
                        </a:cubicBezTo>
                        <a:cubicBezTo>
                          <a:pt x="396" y="1285"/>
                          <a:pt x="570" y="1353"/>
                          <a:pt x="745" y="1353"/>
                        </a:cubicBezTo>
                        <a:cubicBezTo>
                          <a:pt x="920" y="1353"/>
                          <a:pt x="1095" y="1285"/>
                          <a:pt x="1216" y="1148"/>
                        </a:cubicBezTo>
                        <a:cubicBezTo>
                          <a:pt x="1490" y="905"/>
                          <a:pt x="1490" y="449"/>
                          <a:pt x="1216" y="206"/>
                        </a:cubicBezTo>
                        <a:cubicBezTo>
                          <a:pt x="1095" y="69"/>
                          <a:pt x="920" y="1"/>
                          <a:pt x="7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1995750" y="471425"/>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2143925" y="627950"/>
                    <a:ext cx="34975" cy="34225"/>
                  </a:xfrm>
                  <a:custGeom>
                    <a:rect b="b" l="l" r="r" t="t"/>
                    <a:pathLst>
                      <a:path extrusionOk="0" h="1369" w="1399">
                        <a:moveTo>
                          <a:pt x="700" y="1"/>
                        </a:moveTo>
                        <a:cubicBezTo>
                          <a:pt x="304" y="1"/>
                          <a:pt x="0" y="305"/>
                          <a:pt x="31" y="700"/>
                        </a:cubicBezTo>
                        <a:cubicBezTo>
                          <a:pt x="31" y="1065"/>
                          <a:pt x="335" y="1368"/>
                          <a:pt x="700" y="1368"/>
                        </a:cubicBezTo>
                        <a:cubicBezTo>
                          <a:pt x="1095" y="1368"/>
                          <a:pt x="1399" y="1065"/>
                          <a:pt x="1399" y="700"/>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2143925" y="314875"/>
                    <a:ext cx="34975" cy="34225"/>
                  </a:xfrm>
                  <a:custGeom>
                    <a:rect b="b" l="l" r="r" t="t"/>
                    <a:pathLst>
                      <a:path extrusionOk="0" h="1369" w="1399">
                        <a:moveTo>
                          <a:pt x="700" y="1"/>
                        </a:moveTo>
                        <a:cubicBezTo>
                          <a:pt x="304" y="1"/>
                          <a:pt x="0" y="305"/>
                          <a:pt x="31" y="669"/>
                        </a:cubicBezTo>
                        <a:cubicBezTo>
                          <a:pt x="31" y="1064"/>
                          <a:pt x="335" y="1368"/>
                          <a:pt x="700" y="1368"/>
                        </a:cubicBezTo>
                        <a:cubicBezTo>
                          <a:pt x="1095" y="1368"/>
                          <a:pt x="1399" y="1064"/>
                          <a:pt x="1399" y="669"/>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2143925" y="471425"/>
                    <a:ext cx="34975" cy="34200"/>
                  </a:xfrm>
                  <a:custGeom>
                    <a:rect b="b" l="l" r="r" t="t"/>
                    <a:pathLst>
                      <a:path extrusionOk="0" h="1368" w="1399">
                        <a:moveTo>
                          <a:pt x="700" y="0"/>
                        </a:moveTo>
                        <a:cubicBezTo>
                          <a:pt x="304" y="0"/>
                          <a:pt x="0" y="304"/>
                          <a:pt x="31" y="669"/>
                        </a:cubicBezTo>
                        <a:cubicBezTo>
                          <a:pt x="31" y="1064"/>
                          <a:pt x="335" y="1368"/>
                          <a:pt x="700" y="1368"/>
                        </a:cubicBezTo>
                        <a:cubicBezTo>
                          <a:pt x="1095" y="1368"/>
                          <a:pt x="1399" y="1064"/>
                          <a:pt x="1399" y="669"/>
                        </a:cubicBezTo>
                        <a:cubicBezTo>
                          <a:pt x="1399" y="304"/>
                          <a:pt x="109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2292850" y="627950"/>
                    <a:ext cx="34225" cy="34225"/>
                  </a:xfrm>
                  <a:custGeom>
                    <a:rect b="b" l="l" r="r" t="t"/>
                    <a:pathLst>
                      <a:path extrusionOk="0" h="1369" w="1369">
                        <a:moveTo>
                          <a:pt x="670" y="1"/>
                        </a:moveTo>
                        <a:cubicBezTo>
                          <a:pt x="305" y="1"/>
                          <a:pt x="1" y="305"/>
                          <a:pt x="1" y="700"/>
                        </a:cubicBezTo>
                        <a:cubicBezTo>
                          <a:pt x="1" y="1065"/>
                          <a:pt x="305" y="1368"/>
                          <a:pt x="670" y="1368"/>
                        </a:cubicBezTo>
                        <a:cubicBezTo>
                          <a:pt x="1065" y="1368"/>
                          <a:pt x="1369" y="1065"/>
                          <a:pt x="1369" y="700"/>
                        </a:cubicBezTo>
                        <a:cubicBezTo>
                          <a:pt x="1369" y="305"/>
                          <a:pt x="1065" y="1"/>
                          <a:pt x="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2291350" y="315825"/>
                    <a:ext cx="37250" cy="33850"/>
                  </a:xfrm>
                  <a:custGeom>
                    <a:rect b="b" l="l" r="r" t="t"/>
                    <a:pathLst>
                      <a:path extrusionOk="0" h="1354" w="1490">
                        <a:moveTo>
                          <a:pt x="760" y="1"/>
                        </a:moveTo>
                        <a:cubicBezTo>
                          <a:pt x="585" y="1"/>
                          <a:pt x="411" y="69"/>
                          <a:pt x="274" y="206"/>
                        </a:cubicBezTo>
                        <a:cubicBezTo>
                          <a:pt x="0" y="449"/>
                          <a:pt x="0" y="905"/>
                          <a:pt x="274" y="1148"/>
                        </a:cubicBezTo>
                        <a:cubicBezTo>
                          <a:pt x="411" y="1285"/>
                          <a:pt x="585" y="1353"/>
                          <a:pt x="760" y="1353"/>
                        </a:cubicBezTo>
                        <a:cubicBezTo>
                          <a:pt x="935" y="1353"/>
                          <a:pt x="1110" y="1285"/>
                          <a:pt x="1246" y="1148"/>
                        </a:cubicBezTo>
                        <a:cubicBezTo>
                          <a:pt x="1490" y="905"/>
                          <a:pt x="1490" y="449"/>
                          <a:pt x="1246" y="206"/>
                        </a:cubicBezTo>
                        <a:cubicBezTo>
                          <a:pt x="1110" y="69"/>
                          <a:pt x="935" y="1"/>
                          <a:pt x="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2292850" y="471425"/>
                    <a:ext cx="34225" cy="34200"/>
                  </a:xfrm>
                  <a:custGeom>
                    <a:rect b="b" l="l" r="r" t="t"/>
                    <a:pathLst>
                      <a:path extrusionOk="0" h="1368" w="1369">
                        <a:moveTo>
                          <a:pt x="670" y="0"/>
                        </a:moveTo>
                        <a:cubicBezTo>
                          <a:pt x="305" y="0"/>
                          <a:pt x="1" y="304"/>
                          <a:pt x="1" y="669"/>
                        </a:cubicBezTo>
                        <a:cubicBezTo>
                          <a:pt x="1" y="1064"/>
                          <a:pt x="305" y="1368"/>
                          <a:pt x="670" y="1368"/>
                        </a:cubicBezTo>
                        <a:cubicBezTo>
                          <a:pt x="1065" y="1368"/>
                          <a:pt x="1369" y="1064"/>
                          <a:pt x="1369" y="669"/>
                        </a:cubicBezTo>
                        <a:cubicBezTo>
                          <a:pt x="1369" y="304"/>
                          <a:pt x="106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2441050" y="627950"/>
                    <a:ext cx="34975" cy="34225"/>
                  </a:xfrm>
                  <a:custGeom>
                    <a:rect b="b" l="l" r="r" t="t"/>
                    <a:pathLst>
                      <a:path extrusionOk="0" h="1369" w="1399">
                        <a:moveTo>
                          <a:pt x="730" y="1"/>
                        </a:moveTo>
                        <a:cubicBezTo>
                          <a:pt x="304" y="1"/>
                          <a:pt x="0" y="305"/>
                          <a:pt x="31" y="700"/>
                        </a:cubicBezTo>
                        <a:cubicBezTo>
                          <a:pt x="31" y="1065"/>
                          <a:pt x="334" y="1368"/>
                          <a:pt x="730" y="1368"/>
                        </a:cubicBezTo>
                        <a:cubicBezTo>
                          <a:pt x="1094" y="1368"/>
                          <a:pt x="1398" y="1065"/>
                          <a:pt x="1398" y="700"/>
                        </a:cubicBezTo>
                        <a:cubicBezTo>
                          <a:pt x="1398" y="305"/>
                          <a:pt x="1094"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2441800" y="314875"/>
                    <a:ext cx="34225" cy="34225"/>
                  </a:xfrm>
                  <a:custGeom>
                    <a:rect b="b" l="l" r="r" t="t"/>
                    <a:pathLst>
                      <a:path extrusionOk="0" h="1369" w="1369">
                        <a:moveTo>
                          <a:pt x="700" y="1"/>
                        </a:moveTo>
                        <a:cubicBezTo>
                          <a:pt x="274" y="1"/>
                          <a:pt x="1" y="305"/>
                          <a:pt x="1" y="669"/>
                        </a:cubicBezTo>
                        <a:cubicBezTo>
                          <a:pt x="1" y="1064"/>
                          <a:pt x="304" y="1368"/>
                          <a:pt x="700" y="1368"/>
                        </a:cubicBezTo>
                        <a:cubicBezTo>
                          <a:pt x="1064" y="1368"/>
                          <a:pt x="1368" y="1064"/>
                          <a:pt x="1368" y="669"/>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2441050" y="471425"/>
                    <a:ext cx="34975" cy="34200"/>
                  </a:xfrm>
                  <a:custGeom>
                    <a:rect b="b" l="l" r="r" t="t"/>
                    <a:pathLst>
                      <a:path extrusionOk="0" h="1368" w="1399">
                        <a:moveTo>
                          <a:pt x="730" y="0"/>
                        </a:moveTo>
                        <a:cubicBezTo>
                          <a:pt x="304" y="0"/>
                          <a:pt x="0" y="304"/>
                          <a:pt x="31" y="669"/>
                        </a:cubicBezTo>
                        <a:cubicBezTo>
                          <a:pt x="31" y="1064"/>
                          <a:pt x="334" y="1368"/>
                          <a:pt x="730" y="1368"/>
                        </a:cubicBezTo>
                        <a:cubicBezTo>
                          <a:pt x="1094" y="1368"/>
                          <a:pt x="1398" y="1064"/>
                          <a:pt x="1398" y="669"/>
                        </a:cubicBezTo>
                        <a:cubicBezTo>
                          <a:pt x="1398" y="304"/>
                          <a:pt x="1094"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2589975" y="627950"/>
                    <a:ext cx="34225" cy="34225"/>
                  </a:xfrm>
                  <a:custGeom>
                    <a:rect b="b" l="l" r="r" t="t"/>
                    <a:pathLst>
                      <a:path extrusionOk="0" h="1369" w="1369">
                        <a:moveTo>
                          <a:pt x="700" y="1"/>
                        </a:moveTo>
                        <a:cubicBezTo>
                          <a:pt x="305" y="1"/>
                          <a:pt x="1" y="305"/>
                          <a:pt x="1" y="700"/>
                        </a:cubicBezTo>
                        <a:cubicBezTo>
                          <a:pt x="1" y="1065"/>
                          <a:pt x="305" y="1368"/>
                          <a:pt x="700" y="1368"/>
                        </a:cubicBezTo>
                        <a:cubicBezTo>
                          <a:pt x="1065" y="1368"/>
                          <a:pt x="1369" y="1065"/>
                          <a:pt x="1369" y="700"/>
                        </a:cubicBezTo>
                        <a:cubicBezTo>
                          <a:pt x="136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2589975" y="314875"/>
                    <a:ext cx="34225" cy="34225"/>
                  </a:xfrm>
                  <a:custGeom>
                    <a:rect b="b" l="l" r="r" t="t"/>
                    <a:pathLst>
                      <a:path extrusionOk="0" h="1369" w="1369">
                        <a:moveTo>
                          <a:pt x="700" y="1"/>
                        </a:moveTo>
                        <a:cubicBezTo>
                          <a:pt x="305" y="1"/>
                          <a:pt x="1" y="305"/>
                          <a:pt x="1" y="669"/>
                        </a:cubicBezTo>
                        <a:cubicBezTo>
                          <a:pt x="1" y="1064"/>
                          <a:pt x="305" y="1368"/>
                          <a:pt x="700" y="1368"/>
                        </a:cubicBezTo>
                        <a:cubicBezTo>
                          <a:pt x="1065" y="1368"/>
                          <a:pt x="1369" y="1064"/>
                          <a:pt x="1369" y="669"/>
                        </a:cubicBezTo>
                        <a:cubicBezTo>
                          <a:pt x="136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2589975" y="471425"/>
                    <a:ext cx="34225" cy="34200"/>
                  </a:xfrm>
                  <a:custGeom>
                    <a:rect b="b" l="l" r="r" t="t"/>
                    <a:pathLst>
                      <a:path extrusionOk="0" h="1368" w="1369">
                        <a:moveTo>
                          <a:pt x="700" y="0"/>
                        </a:moveTo>
                        <a:cubicBezTo>
                          <a:pt x="305" y="0"/>
                          <a:pt x="1" y="304"/>
                          <a:pt x="1" y="669"/>
                        </a:cubicBezTo>
                        <a:cubicBezTo>
                          <a:pt x="1" y="1064"/>
                          <a:pt x="305" y="1368"/>
                          <a:pt x="700" y="1368"/>
                        </a:cubicBezTo>
                        <a:cubicBezTo>
                          <a:pt x="1065" y="1368"/>
                          <a:pt x="1369" y="1064"/>
                          <a:pt x="1369" y="669"/>
                        </a:cubicBezTo>
                        <a:cubicBezTo>
                          <a:pt x="1369" y="304"/>
                          <a:pt x="106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2738150" y="627950"/>
                    <a:ext cx="35000" cy="34225"/>
                  </a:xfrm>
                  <a:custGeom>
                    <a:rect b="b" l="l" r="r" t="t"/>
                    <a:pathLst>
                      <a:path extrusionOk="0" h="1369" w="1400">
                        <a:moveTo>
                          <a:pt x="730" y="1"/>
                        </a:moveTo>
                        <a:cubicBezTo>
                          <a:pt x="305" y="1"/>
                          <a:pt x="1" y="305"/>
                          <a:pt x="31" y="700"/>
                        </a:cubicBezTo>
                        <a:cubicBezTo>
                          <a:pt x="31" y="1065"/>
                          <a:pt x="335" y="1368"/>
                          <a:pt x="730" y="1368"/>
                        </a:cubicBezTo>
                        <a:cubicBezTo>
                          <a:pt x="1095" y="1368"/>
                          <a:pt x="1399" y="1065"/>
                          <a:pt x="1399" y="700"/>
                        </a:cubicBezTo>
                        <a:cubicBezTo>
                          <a:pt x="139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2738150" y="314875"/>
                    <a:ext cx="35000" cy="34225"/>
                  </a:xfrm>
                  <a:custGeom>
                    <a:rect b="b" l="l" r="r" t="t"/>
                    <a:pathLst>
                      <a:path extrusionOk="0" h="1369" w="1400">
                        <a:moveTo>
                          <a:pt x="730" y="1"/>
                        </a:moveTo>
                        <a:cubicBezTo>
                          <a:pt x="305" y="1"/>
                          <a:pt x="1" y="305"/>
                          <a:pt x="31" y="669"/>
                        </a:cubicBezTo>
                        <a:cubicBezTo>
                          <a:pt x="31" y="1064"/>
                          <a:pt x="335" y="1368"/>
                          <a:pt x="730" y="1368"/>
                        </a:cubicBezTo>
                        <a:cubicBezTo>
                          <a:pt x="1095" y="1368"/>
                          <a:pt x="1399" y="1064"/>
                          <a:pt x="1399" y="669"/>
                        </a:cubicBezTo>
                        <a:cubicBezTo>
                          <a:pt x="139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2738150" y="471425"/>
                    <a:ext cx="35000" cy="34200"/>
                  </a:xfrm>
                  <a:custGeom>
                    <a:rect b="b" l="l" r="r" t="t"/>
                    <a:pathLst>
                      <a:path extrusionOk="0" h="1368" w="1400">
                        <a:moveTo>
                          <a:pt x="730" y="0"/>
                        </a:moveTo>
                        <a:cubicBezTo>
                          <a:pt x="305" y="0"/>
                          <a:pt x="1" y="304"/>
                          <a:pt x="31" y="669"/>
                        </a:cubicBezTo>
                        <a:cubicBezTo>
                          <a:pt x="31" y="1064"/>
                          <a:pt x="335" y="1368"/>
                          <a:pt x="730" y="1368"/>
                        </a:cubicBezTo>
                        <a:cubicBezTo>
                          <a:pt x="1095" y="1368"/>
                          <a:pt x="1399" y="1064"/>
                          <a:pt x="1399" y="669"/>
                        </a:cubicBezTo>
                        <a:cubicBezTo>
                          <a:pt x="1399"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2887100" y="627950"/>
                    <a:ext cx="34225" cy="34225"/>
                  </a:xfrm>
                  <a:custGeom>
                    <a:rect b="b" l="l" r="r" t="t"/>
                    <a:pathLst>
                      <a:path extrusionOk="0" h="1369" w="1369">
                        <a:moveTo>
                          <a:pt x="700" y="1"/>
                        </a:moveTo>
                        <a:cubicBezTo>
                          <a:pt x="304" y="1"/>
                          <a:pt x="0" y="305"/>
                          <a:pt x="0" y="700"/>
                        </a:cubicBezTo>
                        <a:cubicBezTo>
                          <a:pt x="0" y="1065"/>
                          <a:pt x="304" y="1368"/>
                          <a:pt x="700" y="1368"/>
                        </a:cubicBezTo>
                        <a:cubicBezTo>
                          <a:pt x="1064" y="1368"/>
                          <a:pt x="1368" y="1065"/>
                          <a:pt x="1368" y="700"/>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2887100" y="314875"/>
                    <a:ext cx="34225" cy="34225"/>
                  </a:xfrm>
                  <a:custGeom>
                    <a:rect b="b" l="l" r="r" t="t"/>
                    <a:pathLst>
                      <a:path extrusionOk="0" h="1369" w="1369">
                        <a:moveTo>
                          <a:pt x="700" y="1"/>
                        </a:moveTo>
                        <a:cubicBezTo>
                          <a:pt x="304" y="1"/>
                          <a:pt x="0" y="305"/>
                          <a:pt x="0" y="669"/>
                        </a:cubicBezTo>
                        <a:cubicBezTo>
                          <a:pt x="0" y="1064"/>
                          <a:pt x="304" y="1368"/>
                          <a:pt x="700" y="1368"/>
                        </a:cubicBezTo>
                        <a:cubicBezTo>
                          <a:pt x="1064" y="1368"/>
                          <a:pt x="1368" y="1064"/>
                          <a:pt x="1368" y="669"/>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2887100" y="471425"/>
                    <a:ext cx="34225" cy="34200"/>
                  </a:xfrm>
                  <a:custGeom>
                    <a:rect b="b" l="l" r="r" t="t"/>
                    <a:pathLst>
                      <a:path extrusionOk="0" h="1368" w="1369">
                        <a:moveTo>
                          <a:pt x="700" y="0"/>
                        </a:moveTo>
                        <a:cubicBezTo>
                          <a:pt x="304" y="0"/>
                          <a:pt x="0" y="304"/>
                          <a:pt x="0" y="669"/>
                        </a:cubicBezTo>
                        <a:cubicBezTo>
                          <a:pt x="0" y="1064"/>
                          <a:pt x="304" y="1368"/>
                          <a:pt x="700" y="1368"/>
                        </a:cubicBezTo>
                        <a:cubicBezTo>
                          <a:pt x="1064" y="1368"/>
                          <a:pt x="1368" y="1064"/>
                          <a:pt x="1368" y="669"/>
                        </a:cubicBezTo>
                        <a:cubicBezTo>
                          <a:pt x="1368" y="304"/>
                          <a:pt x="1064"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3035275" y="627950"/>
                    <a:ext cx="35750" cy="34225"/>
                  </a:xfrm>
                  <a:custGeom>
                    <a:rect b="b" l="l" r="r" t="t"/>
                    <a:pathLst>
                      <a:path extrusionOk="0" h="1369" w="1430">
                        <a:moveTo>
                          <a:pt x="730" y="1"/>
                        </a:moveTo>
                        <a:cubicBezTo>
                          <a:pt x="305" y="1"/>
                          <a:pt x="1" y="305"/>
                          <a:pt x="31" y="700"/>
                        </a:cubicBezTo>
                        <a:cubicBezTo>
                          <a:pt x="31" y="1065"/>
                          <a:pt x="335" y="1368"/>
                          <a:pt x="730" y="1368"/>
                        </a:cubicBezTo>
                        <a:cubicBezTo>
                          <a:pt x="1095" y="1368"/>
                          <a:pt x="1429" y="1065"/>
                          <a:pt x="1429" y="700"/>
                        </a:cubicBezTo>
                        <a:cubicBezTo>
                          <a:pt x="142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3036025" y="314875"/>
                    <a:ext cx="35000" cy="34225"/>
                  </a:xfrm>
                  <a:custGeom>
                    <a:rect b="b" l="l" r="r" t="t"/>
                    <a:pathLst>
                      <a:path extrusionOk="0" h="1369" w="1400">
                        <a:moveTo>
                          <a:pt x="700" y="1"/>
                        </a:moveTo>
                        <a:cubicBezTo>
                          <a:pt x="275" y="1"/>
                          <a:pt x="1" y="305"/>
                          <a:pt x="1" y="669"/>
                        </a:cubicBezTo>
                        <a:cubicBezTo>
                          <a:pt x="1" y="1064"/>
                          <a:pt x="305" y="1368"/>
                          <a:pt x="700" y="1368"/>
                        </a:cubicBezTo>
                        <a:cubicBezTo>
                          <a:pt x="1065" y="1368"/>
                          <a:pt x="1399" y="1064"/>
                          <a:pt x="1399" y="669"/>
                        </a:cubicBezTo>
                        <a:cubicBezTo>
                          <a:pt x="139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3035275" y="471425"/>
                    <a:ext cx="35750" cy="34200"/>
                  </a:xfrm>
                  <a:custGeom>
                    <a:rect b="b" l="l" r="r" t="t"/>
                    <a:pathLst>
                      <a:path extrusionOk="0" h="1368" w="1430">
                        <a:moveTo>
                          <a:pt x="730" y="0"/>
                        </a:moveTo>
                        <a:cubicBezTo>
                          <a:pt x="305" y="0"/>
                          <a:pt x="1" y="304"/>
                          <a:pt x="31" y="669"/>
                        </a:cubicBezTo>
                        <a:cubicBezTo>
                          <a:pt x="31" y="1064"/>
                          <a:pt x="335" y="1368"/>
                          <a:pt x="730" y="1368"/>
                        </a:cubicBezTo>
                        <a:cubicBezTo>
                          <a:pt x="1095" y="1368"/>
                          <a:pt x="1429" y="1064"/>
                          <a:pt x="1429" y="669"/>
                        </a:cubicBezTo>
                        <a:cubicBezTo>
                          <a:pt x="1429"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3184975" y="627950"/>
                    <a:ext cx="33450" cy="34225"/>
                  </a:xfrm>
                  <a:custGeom>
                    <a:rect b="b" l="l" r="r" t="t"/>
                    <a:pathLst>
                      <a:path extrusionOk="0" h="1369" w="1338">
                        <a:moveTo>
                          <a:pt x="669" y="1"/>
                        </a:moveTo>
                        <a:cubicBezTo>
                          <a:pt x="304" y="1"/>
                          <a:pt x="1" y="305"/>
                          <a:pt x="1" y="700"/>
                        </a:cubicBezTo>
                        <a:cubicBezTo>
                          <a:pt x="1" y="1065"/>
                          <a:pt x="304" y="1368"/>
                          <a:pt x="669" y="1368"/>
                        </a:cubicBezTo>
                        <a:cubicBezTo>
                          <a:pt x="1034" y="1368"/>
                          <a:pt x="1338" y="1065"/>
                          <a:pt x="1338" y="700"/>
                        </a:cubicBezTo>
                        <a:cubicBezTo>
                          <a:pt x="1338" y="305"/>
                          <a:pt x="103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3184975" y="314875"/>
                    <a:ext cx="34225" cy="34225"/>
                  </a:xfrm>
                  <a:custGeom>
                    <a:rect b="b" l="l" r="r" t="t"/>
                    <a:pathLst>
                      <a:path extrusionOk="0" h="1369" w="1369">
                        <a:moveTo>
                          <a:pt x="669" y="1"/>
                        </a:moveTo>
                        <a:cubicBezTo>
                          <a:pt x="304" y="1"/>
                          <a:pt x="1" y="305"/>
                          <a:pt x="1" y="669"/>
                        </a:cubicBezTo>
                        <a:cubicBezTo>
                          <a:pt x="1" y="1064"/>
                          <a:pt x="304" y="1368"/>
                          <a:pt x="669" y="1368"/>
                        </a:cubicBezTo>
                        <a:cubicBezTo>
                          <a:pt x="1064" y="1368"/>
                          <a:pt x="1368" y="1064"/>
                          <a:pt x="1368" y="669"/>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3184975" y="471425"/>
                    <a:ext cx="34225" cy="34200"/>
                  </a:xfrm>
                  <a:custGeom>
                    <a:rect b="b" l="l" r="r" t="t"/>
                    <a:pathLst>
                      <a:path extrusionOk="0" h="1368" w="1369">
                        <a:moveTo>
                          <a:pt x="669" y="0"/>
                        </a:moveTo>
                        <a:cubicBezTo>
                          <a:pt x="304" y="0"/>
                          <a:pt x="1" y="304"/>
                          <a:pt x="1" y="669"/>
                        </a:cubicBezTo>
                        <a:cubicBezTo>
                          <a:pt x="1"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3333150" y="627950"/>
                    <a:ext cx="34975" cy="34225"/>
                  </a:xfrm>
                  <a:custGeom>
                    <a:rect b="b" l="l" r="r" t="t"/>
                    <a:pathLst>
                      <a:path extrusionOk="0" h="1369" w="1399">
                        <a:moveTo>
                          <a:pt x="700" y="1"/>
                        </a:moveTo>
                        <a:cubicBezTo>
                          <a:pt x="305" y="1"/>
                          <a:pt x="1" y="305"/>
                          <a:pt x="31" y="700"/>
                        </a:cubicBezTo>
                        <a:cubicBezTo>
                          <a:pt x="31" y="1065"/>
                          <a:pt x="335" y="1368"/>
                          <a:pt x="700" y="1368"/>
                        </a:cubicBezTo>
                        <a:cubicBezTo>
                          <a:pt x="1095" y="1368"/>
                          <a:pt x="1399" y="1065"/>
                          <a:pt x="1399" y="700"/>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3333150" y="314875"/>
                    <a:ext cx="34975" cy="34225"/>
                  </a:xfrm>
                  <a:custGeom>
                    <a:rect b="b" l="l" r="r" t="t"/>
                    <a:pathLst>
                      <a:path extrusionOk="0" h="1369" w="1399">
                        <a:moveTo>
                          <a:pt x="700" y="1"/>
                        </a:moveTo>
                        <a:cubicBezTo>
                          <a:pt x="305" y="1"/>
                          <a:pt x="1" y="305"/>
                          <a:pt x="31" y="669"/>
                        </a:cubicBezTo>
                        <a:cubicBezTo>
                          <a:pt x="31" y="1064"/>
                          <a:pt x="335" y="1368"/>
                          <a:pt x="700" y="1368"/>
                        </a:cubicBezTo>
                        <a:cubicBezTo>
                          <a:pt x="1095" y="1368"/>
                          <a:pt x="1399" y="1064"/>
                          <a:pt x="1399" y="669"/>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3333150" y="471425"/>
                    <a:ext cx="34975" cy="34200"/>
                  </a:xfrm>
                  <a:custGeom>
                    <a:rect b="b" l="l" r="r" t="t"/>
                    <a:pathLst>
                      <a:path extrusionOk="0" h="1368" w="1399">
                        <a:moveTo>
                          <a:pt x="700" y="0"/>
                        </a:moveTo>
                        <a:cubicBezTo>
                          <a:pt x="305" y="0"/>
                          <a:pt x="1" y="304"/>
                          <a:pt x="31" y="669"/>
                        </a:cubicBezTo>
                        <a:cubicBezTo>
                          <a:pt x="31" y="1064"/>
                          <a:pt x="335" y="1368"/>
                          <a:pt x="700" y="1368"/>
                        </a:cubicBezTo>
                        <a:cubicBezTo>
                          <a:pt x="1095" y="1368"/>
                          <a:pt x="1399" y="1064"/>
                          <a:pt x="1399" y="669"/>
                        </a:cubicBezTo>
                        <a:cubicBezTo>
                          <a:pt x="1399" y="304"/>
                          <a:pt x="109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3482100" y="6279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3482100" y="314875"/>
                    <a:ext cx="34225" cy="34225"/>
                  </a:xfrm>
                  <a:custGeom>
                    <a:rect b="b" l="l" r="r" t="t"/>
                    <a:pathLst>
                      <a:path extrusionOk="0" h="1369" w="1369">
                        <a:moveTo>
                          <a:pt x="669" y="1"/>
                        </a:moveTo>
                        <a:cubicBezTo>
                          <a:pt x="304" y="1"/>
                          <a:pt x="0" y="305"/>
                          <a:pt x="0" y="669"/>
                        </a:cubicBezTo>
                        <a:cubicBezTo>
                          <a:pt x="0" y="1064"/>
                          <a:pt x="304" y="1368"/>
                          <a:pt x="669" y="1368"/>
                        </a:cubicBezTo>
                        <a:cubicBezTo>
                          <a:pt x="1064" y="1368"/>
                          <a:pt x="1368" y="1064"/>
                          <a:pt x="1368" y="669"/>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3482100" y="471425"/>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3630275" y="6279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3630275" y="314875"/>
                    <a:ext cx="34225" cy="34225"/>
                  </a:xfrm>
                  <a:custGeom>
                    <a:rect b="b" l="l" r="r" t="t"/>
                    <a:pathLst>
                      <a:path extrusionOk="0" h="1369" w="1369">
                        <a:moveTo>
                          <a:pt x="669" y="1"/>
                        </a:moveTo>
                        <a:cubicBezTo>
                          <a:pt x="304" y="1"/>
                          <a:pt x="0" y="305"/>
                          <a:pt x="0" y="669"/>
                        </a:cubicBezTo>
                        <a:cubicBezTo>
                          <a:pt x="0" y="1064"/>
                          <a:pt x="304" y="1368"/>
                          <a:pt x="669" y="1368"/>
                        </a:cubicBezTo>
                        <a:cubicBezTo>
                          <a:pt x="1064" y="1368"/>
                          <a:pt x="1368" y="1064"/>
                          <a:pt x="1368" y="669"/>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3630275" y="471425"/>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77" name="Google Shape;277;p3"/>
            <p:cNvSpPr/>
            <p:nvPr/>
          </p:nvSpPr>
          <p:spPr>
            <a:xfrm flipH="1" rot="-5400000">
              <a:off x="7963197" y="3701567"/>
              <a:ext cx="283596" cy="2078010"/>
            </a:xfrm>
            <a:custGeom>
              <a:rect b="b" l="l" r="r" t="t"/>
              <a:pathLst>
                <a:path extrusionOk="0" h="102466" w="50194">
                  <a:moveTo>
                    <a:pt x="0" y="0"/>
                  </a:moveTo>
                  <a:lnTo>
                    <a:pt x="0" y="102466"/>
                  </a:lnTo>
                  <a:lnTo>
                    <a:pt x="50193" y="102466"/>
                  </a:lnTo>
                  <a:lnTo>
                    <a:pt x="501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3"/>
            <p:cNvGrpSpPr/>
            <p:nvPr/>
          </p:nvGrpSpPr>
          <p:grpSpPr>
            <a:xfrm flipH="1" rot="-5400000">
              <a:off x="8678827" y="4043847"/>
              <a:ext cx="195560" cy="716864"/>
              <a:chOff x="3597008" y="272450"/>
              <a:chExt cx="209267" cy="1343700"/>
            </a:xfrm>
          </p:grpSpPr>
          <p:sp>
            <p:nvSpPr>
              <p:cNvPr id="279" name="Google Shape;279;p3"/>
              <p:cNvSpPr/>
              <p:nvPr/>
            </p:nvSpPr>
            <p:spPr>
              <a:xfrm>
                <a:off x="3597008" y="272450"/>
                <a:ext cx="57900" cy="134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3748375" y="272450"/>
                <a:ext cx="57900" cy="134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3"/>
            <p:cNvSpPr/>
            <p:nvPr/>
          </p:nvSpPr>
          <p:spPr>
            <a:xfrm>
              <a:off x="548500" y="1990975"/>
              <a:ext cx="2372100" cy="240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1792000" y="1249125"/>
              <a:ext cx="1614025" cy="1583975"/>
            </a:xfrm>
            <a:custGeom>
              <a:rect b="b" l="l" r="r" t="t"/>
              <a:pathLst>
                <a:path extrusionOk="0" h="63359" w="64561">
                  <a:moveTo>
                    <a:pt x="40873" y="0"/>
                  </a:moveTo>
                  <a:cubicBezTo>
                    <a:pt x="30794" y="0"/>
                    <a:pt x="20752" y="4082"/>
                    <a:pt x="13435" y="12112"/>
                  </a:cubicBezTo>
                  <a:cubicBezTo>
                    <a:pt x="0" y="26823"/>
                    <a:pt x="669" y="49407"/>
                    <a:pt x="14590" y="63359"/>
                  </a:cubicBezTo>
                  <a:lnTo>
                    <a:pt x="29545" y="47036"/>
                  </a:lnTo>
                  <a:cubicBezTo>
                    <a:pt x="24560" y="41322"/>
                    <a:pt x="24560" y="32720"/>
                    <a:pt x="29758" y="27005"/>
                  </a:cubicBezTo>
                  <a:cubicBezTo>
                    <a:pt x="32731" y="23754"/>
                    <a:pt x="36819" y="22094"/>
                    <a:pt x="40917" y="22094"/>
                  </a:cubicBezTo>
                  <a:cubicBezTo>
                    <a:pt x="43982" y="22094"/>
                    <a:pt x="47053" y="23022"/>
                    <a:pt x="49667" y="24908"/>
                  </a:cubicBezTo>
                  <a:lnTo>
                    <a:pt x="64561" y="8555"/>
                  </a:lnTo>
                  <a:cubicBezTo>
                    <a:pt x="57672" y="2826"/>
                    <a:pt x="49260" y="0"/>
                    <a:pt x="408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1646625" y="3516325"/>
              <a:ext cx="1092750" cy="1562350"/>
            </a:xfrm>
            <a:custGeom>
              <a:rect b="b" l="l" r="r" t="t"/>
              <a:pathLst>
                <a:path extrusionOk="0" h="62494" w="43710">
                  <a:moveTo>
                    <a:pt x="12615" y="912"/>
                  </a:moveTo>
                  <a:lnTo>
                    <a:pt x="20883" y="7295"/>
                  </a:lnTo>
                  <a:lnTo>
                    <a:pt x="14500" y="15533"/>
                  </a:lnTo>
                  <a:lnTo>
                    <a:pt x="12615" y="912"/>
                  </a:lnTo>
                  <a:close/>
                  <a:moveTo>
                    <a:pt x="12068" y="1003"/>
                  </a:moveTo>
                  <a:lnTo>
                    <a:pt x="13922" y="15624"/>
                  </a:lnTo>
                  <a:lnTo>
                    <a:pt x="5685" y="9241"/>
                  </a:lnTo>
                  <a:lnTo>
                    <a:pt x="12068" y="1003"/>
                  </a:lnTo>
                  <a:close/>
                  <a:moveTo>
                    <a:pt x="21369" y="7690"/>
                  </a:moveTo>
                  <a:lnTo>
                    <a:pt x="29910" y="14317"/>
                  </a:lnTo>
                  <a:lnTo>
                    <a:pt x="23254" y="22888"/>
                  </a:lnTo>
                  <a:lnTo>
                    <a:pt x="14712" y="16232"/>
                  </a:lnTo>
                  <a:lnTo>
                    <a:pt x="21369" y="7690"/>
                  </a:lnTo>
                  <a:close/>
                  <a:moveTo>
                    <a:pt x="14652" y="16961"/>
                  </a:moveTo>
                  <a:lnTo>
                    <a:pt x="22859" y="23283"/>
                  </a:lnTo>
                  <a:lnTo>
                    <a:pt x="16506" y="31460"/>
                  </a:lnTo>
                  <a:lnTo>
                    <a:pt x="14652" y="16961"/>
                  </a:lnTo>
                  <a:close/>
                  <a:moveTo>
                    <a:pt x="14105" y="16992"/>
                  </a:moveTo>
                  <a:lnTo>
                    <a:pt x="15959" y="31612"/>
                  </a:lnTo>
                  <a:lnTo>
                    <a:pt x="7721" y="25229"/>
                  </a:lnTo>
                  <a:lnTo>
                    <a:pt x="14105" y="16992"/>
                  </a:lnTo>
                  <a:close/>
                  <a:moveTo>
                    <a:pt x="23679" y="23831"/>
                  </a:moveTo>
                  <a:lnTo>
                    <a:pt x="31916" y="30214"/>
                  </a:lnTo>
                  <a:lnTo>
                    <a:pt x="25533" y="38451"/>
                  </a:lnTo>
                  <a:lnTo>
                    <a:pt x="23679" y="23831"/>
                  </a:lnTo>
                  <a:close/>
                  <a:moveTo>
                    <a:pt x="23162" y="24013"/>
                  </a:moveTo>
                  <a:lnTo>
                    <a:pt x="24986" y="38542"/>
                  </a:lnTo>
                  <a:lnTo>
                    <a:pt x="16810" y="32189"/>
                  </a:lnTo>
                  <a:lnTo>
                    <a:pt x="23162" y="24013"/>
                  </a:lnTo>
                  <a:close/>
                  <a:moveTo>
                    <a:pt x="7357" y="25715"/>
                  </a:moveTo>
                  <a:lnTo>
                    <a:pt x="15867" y="32311"/>
                  </a:lnTo>
                  <a:lnTo>
                    <a:pt x="9211" y="40852"/>
                  </a:lnTo>
                  <a:lnTo>
                    <a:pt x="700" y="34287"/>
                  </a:lnTo>
                  <a:lnTo>
                    <a:pt x="7357" y="25715"/>
                  </a:lnTo>
                  <a:close/>
                  <a:moveTo>
                    <a:pt x="16415" y="32676"/>
                  </a:moveTo>
                  <a:lnTo>
                    <a:pt x="24925" y="39241"/>
                  </a:lnTo>
                  <a:lnTo>
                    <a:pt x="18299" y="47813"/>
                  </a:lnTo>
                  <a:lnTo>
                    <a:pt x="9788" y="41217"/>
                  </a:lnTo>
                  <a:lnTo>
                    <a:pt x="16415" y="32676"/>
                  </a:lnTo>
                  <a:close/>
                  <a:moveTo>
                    <a:pt x="25685" y="39819"/>
                  </a:moveTo>
                  <a:lnTo>
                    <a:pt x="33953" y="46202"/>
                  </a:lnTo>
                  <a:lnTo>
                    <a:pt x="27570" y="54439"/>
                  </a:lnTo>
                  <a:lnTo>
                    <a:pt x="25685" y="39819"/>
                  </a:lnTo>
                  <a:close/>
                  <a:moveTo>
                    <a:pt x="25138" y="39940"/>
                  </a:moveTo>
                  <a:lnTo>
                    <a:pt x="26992" y="54561"/>
                  </a:lnTo>
                  <a:lnTo>
                    <a:pt x="18755" y="48177"/>
                  </a:lnTo>
                  <a:lnTo>
                    <a:pt x="25138" y="39940"/>
                  </a:lnTo>
                  <a:close/>
                  <a:moveTo>
                    <a:pt x="34439" y="46597"/>
                  </a:moveTo>
                  <a:lnTo>
                    <a:pt x="42980" y="53223"/>
                  </a:lnTo>
                  <a:lnTo>
                    <a:pt x="36324" y="61825"/>
                  </a:lnTo>
                  <a:lnTo>
                    <a:pt x="27783" y="55168"/>
                  </a:lnTo>
                  <a:lnTo>
                    <a:pt x="34439" y="46597"/>
                  </a:lnTo>
                  <a:close/>
                  <a:moveTo>
                    <a:pt x="12250" y="0"/>
                  </a:moveTo>
                  <a:cubicBezTo>
                    <a:pt x="12190" y="0"/>
                    <a:pt x="12190" y="0"/>
                    <a:pt x="12159" y="31"/>
                  </a:cubicBezTo>
                  <a:lnTo>
                    <a:pt x="12129" y="31"/>
                  </a:lnTo>
                  <a:cubicBezTo>
                    <a:pt x="12098" y="31"/>
                    <a:pt x="12098" y="92"/>
                    <a:pt x="12038" y="122"/>
                  </a:cubicBezTo>
                  <a:lnTo>
                    <a:pt x="5047" y="9149"/>
                  </a:lnTo>
                  <a:cubicBezTo>
                    <a:pt x="5016" y="9210"/>
                    <a:pt x="5016" y="9241"/>
                    <a:pt x="5016" y="9271"/>
                  </a:cubicBezTo>
                  <a:lnTo>
                    <a:pt x="5016" y="9362"/>
                  </a:lnTo>
                  <a:lnTo>
                    <a:pt x="5016" y="9393"/>
                  </a:lnTo>
                  <a:lnTo>
                    <a:pt x="5016" y="9423"/>
                  </a:lnTo>
                  <a:cubicBezTo>
                    <a:pt x="5016" y="9453"/>
                    <a:pt x="5016" y="9453"/>
                    <a:pt x="5047" y="9514"/>
                  </a:cubicBezTo>
                  <a:cubicBezTo>
                    <a:pt x="5047" y="9545"/>
                    <a:pt x="5107" y="9575"/>
                    <a:pt x="5138" y="9575"/>
                  </a:cubicBezTo>
                  <a:lnTo>
                    <a:pt x="13922" y="16384"/>
                  </a:lnTo>
                  <a:lnTo>
                    <a:pt x="7114" y="25168"/>
                  </a:lnTo>
                  <a:lnTo>
                    <a:pt x="123" y="34165"/>
                  </a:lnTo>
                  <a:cubicBezTo>
                    <a:pt x="1" y="34287"/>
                    <a:pt x="31" y="34469"/>
                    <a:pt x="153" y="34591"/>
                  </a:cubicBezTo>
                  <a:lnTo>
                    <a:pt x="9180" y="41582"/>
                  </a:lnTo>
                  <a:cubicBezTo>
                    <a:pt x="9211" y="41612"/>
                    <a:pt x="9272" y="41612"/>
                    <a:pt x="9363" y="41612"/>
                  </a:cubicBezTo>
                  <a:lnTo>
                    <a:pt x="18178" y="48451"/>
                  </a:lnTo>
                  <a:lnTo>
                    <a:pt x="27175" y="55442"/>
                  </a:lnTo>
                  <a:lnTo>
                    <a:pt x="36233" y="62433"/>
                  </a:lnTo>
                  <a:cubicBezTo>
                    <a:pt x="36293" y="62463"/>
                    <a:pt x="36385" y="62494"/>
                    <a:pt x="36445" y="62494"/>
                  </a:cubicBezTo>
                  <a:cubicBezTo>
                    <a:pt x="36537" y="62494"/>
                    <a:pt x="36597" y="62463"/>
                    <a:pt x="36628" y="62372"/>
                  </a:cubicBezTo>
                  <a:lnTo>
                    <a:pt x="43619" y="53345"/>
                  </a:lnTo>
                  <a:cubicBezTo>
                    <a:pt x="43710" y="53193"/>
                    <a:pt x="43710" y="53041"/>
                    <a:pt x="43588" y="52919"/>
                  </a:cubicBezTo>
                  <a:lnTo>
                    <a:pt x="34591" y="45928"/>
                  </a:lnTo>
                  <a:lnTo>
                    <a:pt x="25807" y="39150"/>
                  </a:lnTo>
                  <a:lnTo>
                    <a:pt x="32616" y="30366"/>
                  </a:lnTo>
                  <a:cubicBezTo>
                    <a:pt x="32646" y="30274"/>
                    <a:pt x="32676" y="30214"/>
                    <a:pt x="32676" y="30122"/>
                  </a:cubicBezTo>
                  <a:cubicBezTo>
                    <a:pt x="32676" y="30062"/>
                    <a:pt x="32646" y="29970"/>
                    <a:pt x="32585" y="29940"/>
                  </a:cubicBezTo>
                  <a:lnTo>
                    <a:pt x="23831" y="23162"/>
                  </a:lnTo>
                  <a:lnTo>
                    <a:pt x="30609" y="14438"/>
                  </a:lnTo>
                  <a:cubicBezTo>
                    <a:pt x="30640" y="14347"/>
                    <a:pt x="30670" y="14286"/>
                    <a:pt x="30670" y="14195"/>
                  </a:cubicBezTo>
                  <a:cubicBezTo>
                    <a:pt x="30670" y="14134"/>
                    <a:pt x="30640" y="14043"/>
                    <a:pt x="30549" y="14013"/>
                  </a:cubicBezTo>
                  <a:lnTo>
                    <a:pt x="21521" y="7022"/>
                  </a:lnTo>
                  <a:lnTo>
                    <a:pt x="12433" y="31"/>
                  </a:lnTo>
                  <a:cubicBezTo>
                    <a:pt x="12402" y="0"/>
                    <a:pt x="12372" y="0"/>
                    <a:pt x="123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3"/>
            <p:cNvGrpSpPr/>
            <p:nvPr/>
          </p:nvGrpSpPr>
          <p:grpSpPr>
            <a:xfrm>
              <a:off x="384825" y="-26850"/>
              <a:ext cx="235575" cy="2040325"/>
              <a:chOff x="211450" y="3103175"/>
              <a:chExt cx="235575" cy="2040325"/>
            </a:xfrm>
          </p:grpSpPr>
          <p:sp>
            <p:nvSpPr>
              <p:cNvPr id="285" name="Google Shape;285;p3"/>
              <p:cNvSpPr/>
              <p:nvPr/>
            </p:nvSpPr>
            <p:spPr>
              <a:xfrm>
                <a:off x="211450" y="3103175"/>
                <a:ext cx="60800" cy="2040325"/>
              </a:xfrm>
              <a:custGeom>
                <a:rect b="b" l="l" r="r" t="t"/>
                <a:pathLst>
                  <a:path extrusionOk="0" fill="none" h="81613" w="2432">
                    <a:moveTo>
                      <a:pt x="0" y="81612"/>
                    </a:moveTo>
                    <a:cubicBezTo>
                      <a:pt x="0" y="78178"/>
                      <a:pt x="2432" y="78178"/>
                      <a:pt x="2432" y="74804"/>
                    </a:cubicBezTo>
                    <a:cubicBezTo>
                      <a:pt x="2432" y="71369"/>
                      <a:pt x="0" y="71369"/>
                      <a:pt x="0" y="67995"/>
                    </a:cubicBezTo>
                    <a:cubicBezTo>
                      <a:pt x="0" y="64591"/>
                      <a:pt x="2432" y="64591"/>
                      <a:pt x="2432" y="61186"/>
                    </a:cubicBezTo>
                    <a:cubicBezTo>
                      <a:pt x="2432" y="57782"/>
                      <a:pt x="0" y="57782"/>
                      <a:pt x="0" y="54408"/>
                    </a:cubicBezTo>
                    <a:cubicBezTo>
                      <a:pt x="0" y="50974"/>
                      <a:pt x="2432" y="50974"/>
                      <a:pt x="2432" y="47600"/>
                    </a:cubicBezTo>
                    <a:cubicBezTo>
                      <a:pt x="2432" y="44165"/>
                      <a:pt x="0" y="44165"/>
                      <a:pt x="0" y="40791"/>
                    </a:cubicBezTo>
                    <a:cubicBezTo>
                      <a:pt x="0" y="37387"/>
                      <a:pt x="2432" y="37387"/>
                      <a:pt x="2432" y="33982"/>
                    </a:cubicBezTo>
                    <a:cubicBezTo>
                      <a:pt x="2432" y="30578"/>
                      <a:pt x="0" y="30578"/>
                      <a:pt x="0" y="27204"/>
                    </a:cubicBezTo>
                    <a:cubicBezTo>
                      <a:pt x="0" y="23769"/>
                      <a:pt x="2432" y="23769"/>
                      <a:pt x="2432" y="20396"/>
                    </a:cubicBezTo>
                    <a:cubicBezTo>
                      <a:pt x="2432" y="16961"/>
                      <a:pt x="0" y="16961"/>
                      <a:pt x="0" y="13587"/>
                    </a:cubicBezTo>
                    <a:cubicBezTo>
                      <a:pt x="0" y="10183"/>
                      <a:pt x="2432" y="10183"/>
                      <a:pt x="2432" y="6778"/>
                    </a:cubicBezTo>
                    <a:cubicBezTo>
                      <a:pt x="2432" y="3374"/>
                      <a:pt x="0" y="3374"/>
                      <a:pt x="0" y="0"/>
                    </a:cubicBezTo>
                  </a:path>
                </a:pathLst>
              </a:custGeom>
              <a:solidFill>
                <a:schemeClr val="dk1"/>
              </a:solid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298825" y="3103175"/>
                <a:ext cx="60825" cy="2040325"/>
              </a:xfrm>
              <a:custGeom>
                <a:rect b="b" l="l" r="r" t="t"/>
                <a:pathLst>
                  <a:path extrusionOk="0" fill="none" h="81613" w="2433">
                    <a:moveTo>
                      <a:pt x="1" y="81612"/>
                    </a:moveTo>
                    <a:cubicBezTo>
                      <a:pt x="1" y="78178"/>
                      <a:pt x="2432" y="78178"/>
                      <a:pt x="2432" y="74804"/>
                    </a:cubicBezTo>
                    <a:cubicBezTo>
                      <a:pt x="2432" y="71369"/>
                      <a:pt x="1" y="71369"/>
                      <a:pt x="1" y="67995"/>
                    </a:cubicBezTo>
                    <a:cubicBezTo>
                      <a:pt x="1" y="64591"/>
                      <a:pt x="2432" y="64591"/>
                      <a:pt x="2432" y="61186"/>
                    </a:cubicBezTo>
                    <a:cubicBezTo>
                      <a:pt x="2432" y="57782"/>
                      <a:pt x="1" y="57782"/>
                      <a:pt x="1" y="54408"/>
                    </a:cubicBezTo>
                    <a:cubicBezTo>
                      <a:pt x="1" y="50974"/>
                      <a:pt x="2432" y="50974"/>
                      <a:pt x="2432" y="47600"/>
                    </a:cubicBezTo>
                    <a:cubicBezTo>
                      <a:pt x="2432" y="44165"/>
                      <a:pt x="1" y="44165"/>
                      <a:pt x="1" y="40791"/>
                    </a:cubicBezTo>
                    <a:cubicBezTo>
                      <a:pt x="1" y="37387"/>
                      <a:pt x="2432" y="37387"/>
                      <a:pt x="2432" y="33982"/>
                    </a:cubicBezTo>
                    <a:cubicBezTo>
                      <a:pt x="2432" y="30578"/>
                      <a:pt x="1" y="30578"/>
                      <a:pt x="1" y="27204"/>
                    </a:cubicBezTo>
                    <a:cubicBezTo>
                      <a:pt x="1" y="23769"/>
                      <a:pt x="2432" y="23769"/>
                      <a:pt x="2432" y="20396"/>
                    </a:cubicBezTo>
                    <a:cubicBezTo>
                      <a:pt x="2432" y="16961"/>
                      <a:pt x="1" y="16961"/>
                      <a:pt x="1" y="13587"/>
                    </a:cubicBezTo>
                    <a:cubicBezTo>
                      <a:pt x="1" y="10183"/>
                      <a:pt x="2432" y="10183"/>
                      <a:pt x="2432" y="6778"/>
                    </a:cubicBezTo>
                    <a:cubicBezTo>
                      <a:pt x="2432" y="3374"/>
                      <a:pt x="1" y="3374"/>
                      <a:pt x="1" y="0"/>
                    </a:cubicBezTo>
                  </a:path>
                </a:pathLst>
              </a:custGeom>
              <a:solidFill>
                <a:schemeClr val="dk1"/>
              </a:solid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386225" y="3103175"/>
                <a:ext cx="60800" cy="2040325"/>
              </a:xfrm>
              <a:custGeom>
                <a:rect b="b" l="l" r="r" t="t"/>
                <a:pathLst>
                  <a:path extrusionOk="0" fill="none" h="81613" w="2432">
                    <a:moveTo>
                      <a:pt x="0" y="81612"/>
                    </a:moveTo>
                    <a:cubicBezTo>
                      <a:pt x="0" y="78178"/>
                      <a:pt x="2432" y="78178"/>
                      <a:pt x="2432" y="74804"/>
                    </a:cubicBezTo>
                    <a:cubicBezTo>
                      <a:pt x="2432" y="71369"/>
                      <a:pt x="0" y="71369"/>
                      <a:pt x="0" y="67995"/>
                    </a:cubicBezTo>
                    <a:cubicBezTo>
                      <a:pt x="0" y="64591"/>
                      <a:pt x="2432" y="64591"/>
                      <a:pt x="2432" y="61186"/>
                    </a:cubicBezTo>
                    <a:cubicBezTo>
                      <a:pt x="2432" y="57782"/>
                      <a:pt x="0" y="57782"/>
                      <a:pt x="0" y="54408"/>
                    </a:cubicBezTo>
                    <a:cubicBezTo>
                      <a:pt x="0" y="50974"/>
                      <a:pt x="2432" y="50974"/>
                      <a:pt x="2432" y="47600"/>
                    </a:cubicBezTo>
                    <a:cubicBezTo>
                      <a:pt x="2432" y="44165"/>
                      <a:pt x="0" y="44165"/>
                      <a:pt x="0" y="40791"/>
                    </a:cubicBezTo>
                    <a:cubicBezTo>
                      <a:pt x="0" y="37387"/>
                      <a:pt x="2432" y="37387"/>
                      <a:pt x="2432" y="33982"/>
                    </a:cubicBezTo>
                    <a:cubicBezTo>
                      <a:pt x="2432" y="30578"/>
                      <a:pt x="0" y="30578"/>
                      <a:pt x="0" y="27204"/>
                    </a:cubicBezTo>
                    <a:cubicBezTo>
                      <a:pt x="0" y="23769"/>
                      <a:pt x="2432" y="23769"/>
                      <a:pt x="2432" y="20396"/>
                    </a:cubicBezTo>
                    <a:cubicBezTo>
                      <a:pt x="2432" y="16961"/>
                      <a:pt x="0" y="16961"/>
                      <a:pt x="0" y="13587"/>
                    </a:cubicBezTo>
                    <a:cubicBezTo>
                      <a:pt x="0" y="10183"/>
                      <a:pt x="2432" y="10183"/>
                      <a:pt x="2432" y="6778"/>
                    </a:cubicBezTo>
                    <a:cubicBezTo>
                      <a:pt x="2432" y="3374"/>
                      <a:pt x="0" y="3374"/>
                      <a:pt x="0" y="0"/>
                    </a:cubicBezTo>
                  </a:path>
                </a:pathLst>
              </a:custGeom>
              <a:solidFill>
                <a:schemeClr val="dk1"/>
              </a:solid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8" name="Google Shape;288;p3"/>
          <p:cNvSpPr txBox="1"/>
          <p:nvPr>
            <p:ph type="title"/>
          </p:nvPr>
        </p:nvSpPr>
        <p:spPr>
          <a:xfrm>
            <a:off x="4582810" y="2545463"/>
            <a:ext cx="35667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9" name="Google Shape;289;p3"/>
          <p:cNvSpPr txBox="1"/>
          <p:nvPr>
            <p:ph idx="1" type="subTitle"/>
          </p:nvPr>
        </p:nvSpPr>
        <p:spPr>
          <a:xfrm>
            <a:off x="4927660" y="3405505"/>
            <a:ext cx="2877000" cy="6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0" name="Google Shape;290;p3"/>
          <p:cNvSpPr txBox="1"/>
          <p:nvPr>
            <p:ph hasCustomPrompt="1" idx="2" type="title"/>
          </p:nvPr>
        </p:nvSpPr>
        <p:spPr>
          <a:xfrm>
            <a:off x="5771860" y="1210051"/>
            <a:ext cx="1188600" cy="1188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7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_1">
    <p:spTree>
      <p:nvGrpSpPr>
        <p:cNvPr id="1339" name="Shape 1339"/>
        <p:cNvGrpSpPr/>
        <p:nvPr/>
      </p:nvGrpSpPr>
      <p:grpSpPr>
        <a:xfrm>
          <a:off x="0" y="0"/>
          <a:ext cx="0" cy="0"/>
          <a:chOff x="0" y="0"/>
          <a:chExt cx="0" cy="0"/>
        </a:xfrm>
      </p:grpSpPr>
      <p:sp>
        <p:nvSpPr>
          <p:cNvPr id="1340" name="Google Shape;1340;p21"/>
          <p:cNvSpPr txBox="1"/>
          <p:nvPr>
            <p:ph idx="1" type="body"/>
          </p:nvPr>
        </p:nvSpPr>
        <p:spPr>
          <a:xfrm>
            <a:off x="720000" y="1158100"/>
            <a:ext cx="3852000" cy="1413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1"/>
              </a:buClr>
              <a:buSzPts val="12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41" name="Google Shape;1341;p2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342" name="Shape 1342"/>
        <p:cNvGrpSpPr/>
        <p:nvPr/>
      </p:nvGrpSpPr>
      <p:grpSpPr>
        <a:xfrm>
          <a:off x="0" y="0"/>
          <a:ext cx="0" cy="0"/>
          <a:chOff x="0" y="0"/>
          <a:chExt cx="0" cy="0"/>
        </a:xfrm>
      </p:grpSpPr>
      <p:sp>
        <p:nvSpPr>
          <p:cNvPr id="1343" name="Google Shape;1343;p22"/>
          <p:cNvSpPr/>
          <p:nvPr/>
        </p:nvSpPr>
        <p:spPr>
          <a:xfrm rot="10800000">
            <a:off x="-1425150" y="3675239"/>
            <a:ext cx="3339605" cy="3041716"/>
          </a:xfrm>
          <a:custGeom>
            <a:rect b="b" l="l" r="r" t="t"/>
            <a:pathLst>
              <a:path extrusionOk="0" h="112677" w="123712">
                <a:moveTo>
                  <a:pt x="61856" y="0"/>
                </a:moveTo>
                <a:cubicBezTo>
                  <a:pt x="47433" y="0"/>
                  <a:pt x="33010" y="5502"/>
                  <a:pt x="22007" y="16505"/>
                </a:cubicBezTo>
                <a:cubicBezTo>
                  <a:pt x="1" y="38512"/>
                  <a:pt x="1" y="74196"/>
                  <a:pt x="22007" y="96172"/>
                </a:cubicBezTo>
                <a:cubicBezTo>
                  <a:pt x="33010" y="107175"/>
                  <a:pt x="47433" y="112677"/>
                  <a:pt x="61856" y="112677"/>
                </a:cubicBezTo>
                <a:cubicBezTo>
                  <a:pt x="76279" y="112677"/>
                  <a:pt x="90701" y="107175"/>
                  <a:pt x="101705" y="96172"/>
                </a:cubicBezTo>
                <a:cubicBezTo>
                  <a:pt x="123711" y="74196"/>
                  <a:pt x="123711" y="38512"/>
                  <a:pt x="101705" y="16505"/>
                </a:cubicBezTo>
                <a:cubicBezTo>
                  <a:pt x="90701" y="5502"/>
                  <a:pt x="76279" y="0"/>
                  <a:pt x="618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2"/>
          <p:cNvSpPr/>
          <p:nvPr/>
        </p:nvSpPr>
        <p:spPr>
          <a:xfrm rot="10800000">
            <a:off x="1066921" y="4139150"/>
            <a:ext cx="1090475" cy="1089700"/>
          </a:xfrm>
          <a:custGeom>
            <a:rect b="b" l="l" r="r" t="t"/>
            <a:pathLst>
              <a:path extrusionOk="0" h="43588" w="43619">
                <a:moveTo>
                  <a:pt x="21794" y="8572"/>
                </a:moveTo>
                <a:cubicBezTo>
                  <a:pt x="29119" y="8572"/>
                  <a:pt x="35047" y="14499"/>
                  <a:pt x="35047" y="21824"/>
                </a:cubicBezTo>
                <a:cubicBezTo>
                  <a:pt x="35047" y="29180"/>
                  <a:pt x="29089" y="35107"/>
                  <a:pt x="21794" y="35107"/>
                </a:cubicBezTo>
                <a:cubicBezTo>
                  <a:pt x="14469" y="35107"/>
                  <a:pt x="8542" y="29180"/>
                  <a:pt x="8542" y="21824"/>
                </a:cubicBezTo>
                <a:cubicBezTo>
                  <a:pt x="8542" y="14499"/>
                  <a:pt x="14469" y="8572"/>
                  <a:pt x="21794" y="8572"/>
                </a:cubicBezTo>
                <a:close/>
                <a:moveTo>
                  <a:pt x="21794" y="0"/>
                </a:moveTo>
                <a:cubicBezTo>
                  <a:pt x="9757" y="0"/>
                  <a:pt x="0" y="9757"/>
                  <a:pt x="0" y="21794"/>
                </a:cubicBezTo>
                <a:cubicBezTo>
                  <a:pt x="0" y="33831"/>
                  <a:pt x="9757" y="43588"/>
                  <a:pt x="21794" y="43588"/>
                </a:cubicBezTo>
                <a:cubicBezTo>
                  <a:pt x="33831" y="43588"/>
                  <a:pt x="43618" y="33892"/>
                  <a:pt x="43618" y="21824"/>
                </a:cubicBezTo>
                <a:cubicBezTo>
                  <a:pt x="43618" y="9788"/>
                  <a:pt x="33831" y="0"/>
                  <a:pt x="21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5" name="Google Shape;1345;p22"/>
          <p:cNvGrpSpPr/>
          <p:nvPr/>
        </p:nvGrpSpPr>
        <p:grpSpPr>
          <a:xfrm flipH="1">
            <a:off x="1102831" y="4009888"/>
            <a:ext cx="1277425" cy="569175"/>
            <a:chOff x="4282600" y="755500"/>
            <a:chExt cx="1277425" cy="569175"/>
          </a:xfrm>
        </p:grpSpPr>
        <p:sp>
          <p:nvSpPr>
            <p:cNvPr id="1346" name="Google Shape;1346;p22"/>
            <p:cNvSpPr/>
            <p:nvPr/>
          </p:nvSpPr>
          <p:spPr>
            <a:xfrm>
              <a:off x="5520475" y="1284375"/>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2"/>
            <p:cNvSpPr/>
            <p:nvPr/>
          </p:nvSpPr>
          <p:spPr>
            <a:xfrm>
              <a:off x="5520475" y="1152900"/>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2"/>
            <p:cNvSpPr/>
            <p:nvPr/>
          </p:nvSpPr>
          <p:spPr>
            <a:xfrm>
              <a:off x="5520475" y="1020700"/>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2"/>
            <p:cNvSpPr/>
            <p:nvPr/>
          </p:nvSpPr>
          <p:spPr>
            <a:xfrm>
              <a:off x="5520475" y="887700"/>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2"/>
            <p:cNvSpPr/>
            <p:nvPr/>
          </p:nvSpPr>
          <p:spPr>
            <a:xfrm>
              <a:off x="5520475" y="755500"/>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2"/>
            <p:cNvSpPr/>
            <p:nvPr/>
          </p:nvSpPr>
          <p:spPr>
            <a:xfrm>
              <a:off x="536545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2"/>
            <p:cNvSpPr/>
            <p:nvPr/>
          </p:nvSpPr>
          <p:spPr>
            <a:xfrm>
              <a:off x="536545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2"/>
            <p:cNvSpPr/>
            <p:nvPr/>
          </p:nvSpPr>
          <p:spPr>
            <a:xfrm>
              <a:off x="5365450" y="1020700"/>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2"/>
            <p:cNvSpPr/>
            <p:nvPr/>
          </p:nvSpPr>
          <p:spPr>
            <a:xfrm>
              <a:off x="536545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2"/>
            <p:cNvSpPr/>
            <p:nvPr/>
          </p:nvSpPr>
          <p:spPr>
            <a:xfrm>
              <a:off x="5365450" y="755500"/>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2"/>
            <p:cNvSpPr/>
            <p:nvPr/>
          </p:nvSpPr>
          <p:spPr>
            <a:xfrm>
              <a:off x="5210450" y="1284375"/>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2"/>
            <p:cNvSpPr/>
            <p:nvPr/>
          </p:nvSpPr>
          <p:spPr>
            <a:xfrm>
              <a:off x="5210450" y="1152900"/>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2"/>
            <p:cNvSpPr/>
            <p:nvPr/>
          </p:nvSpPr>
          <p:spPr>
            <a:xfrm>
              <a:off x="5210450" y="1020700"/>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2"/>
            <p:cNvSpPr/>
            <p:nvPr/>
          </p:nvSpPr>
          <p:spPr>
            <a:xfrm>
              <a:off x="5210450" y="887700"/>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2"/>
            <p:cNvSpPr/>
            <p:nvPr/>
          </p:nvSpPr>
          <p:spPr>
            <a:xfrm>
              <a:off x="5210450" y="755500"/>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2"/>
            <p:cNvSpPr/>
            <p:nvPr/>
          </p:nvSpPr>
          <p:spPr>
            <a:xfrm>
              <a:off x="505617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2"/>
            <p:cNvSpPr/>
            <p:nvPr/>
          </p:nvSpPr>
          <p:spPr>
            <a:xfrm>
              <a:off x="505617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2"/>
            <p:cNvSpPr/>
            <p:nvPr/>
          </p:nvSpPr>
          <p:spPr>
            <a:xfrm>
              <a:off x="5056175" y="1020700"/>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2"/>
            <p:cNvSpPr/>
            <p:nvPr/>
          </p:nvSpPr>
          <p:spPr>
            <a:xfrm>
              <a:off x="505617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2"/>
            <p:cNvSpPr/>
            <p:nvPr/>
          </p:nvSpPr>
          <p:spPr>
            <a:xfrm>
              <a:off x="5056175" y="755500"/>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2"/>
            <p:cNvSpPr/>
            <p:nvPr/>
          </p:nvSpPr>
          <p:spPr>
            <a:xfrm>
              <a:off x="4901150"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2"/>
            <p:cNvSpPr/>
            <p:nvPr/>
          </p:nvSpPr>
          <p:spPr>
            <a:xfrm>
              <a:off x="4901150"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2"/>
            <p:cNvSpPr/>
            <p:nvPr/>
          </p:nvSpPr>
          <p:spPr>
            <a:xfrm>
              <a:off x="4901150" y="1020700"/>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2"/>
            <p:cNvSpPr/>
            <p:nvPr/>
          </p:nvSpPr>
          <p:spPr>
            <a:xfrm>
              <a:off x="4901150"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2"/>
            <p:cNvSpPr/>
            <p:nvPr/>
          </p:nvSpPr>
          <p:spPr>
            <a:xfrm>
              <a:off x="4901150"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2"/>
            <p:cNvSpPr/>
            <p:nvPr/>
          </p:nvSpPr>
          <p:spPr>
            <a:xfrm>
              <a:off x="4746150" y="1284375"/>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2"/>
            <p:cNvSpPr/>
            <p:nvPr/>
          </p:nvSpPr>
          <p:spPr>
            <a:xfrm>
              <a:off x="4746150" y="1152900"/>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2"/>
            <p:cNvSpPr/>
            <p:nvPr/>
          </p:nvSpPr>
          <p:spPr>
            <a:xfrm>
              <a:off x="4746150" y="1020700"/>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2"/>
            <p:cNvSpPr/>
            <p:nvPr/>
          </p:nvSpPr>
          <p:spPr>
            <a:xfrm>
              <a:off x="4746150" y="887700"/>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2"/>
            <p:cNvSpPr/>
            <p:nvPr/>
          </p:nvSpPr>
          <p:spPr>
            <a:xfrm>
              <a:off x="4746150" y="755500"/>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2"/>
            <p:cNvSpPr/>
            <p:nvPr/>
          </p:nvSpPr>
          <p:spPr>
            <a:xfrm>
              <a:off x="4591125" y="1284375"/>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2"/>
            <p:cNvSpPr/>
            <p:nvPr/>
          </p:nvSpPr>
          <p:spPr>
            <a:xfrm>
              <a:off x="4591125" y="1152900"/>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2"/>
            <p:cNvSpPr/>
            <p:nvPr/>
          </p:nvSpPr>
          <p:spPr>
            <a:xfrm>
              <a:off x="4591125" y="1020700"/>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2"/>
            <p:cNvSpPr/>
            <p:nvPr/>
          </p:nvSpPr>
          <p:spPr>
            <a:xfrm>
              <a:off x="4591125" y="887700"/>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2"/>
            <p:cNvSpPr/>
            <p:nvPr/>
          </p:nvSpPr>
          <p:spPr>
            <a:xfrm>
              <a:off x="4591125" y="755500"/>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2"/>
            <p:cNvSpPr/>
            <p:nvPr/>
          </p:nvSpPr>
          <p:spPr>
            <a:xfrm>
              <a:off x="443762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2"/>
            <p:cNvSpPr/>
            <p:nvPr/>
          </p:nvSpPr>
          <p:spPr>
            <a:xfrm>
              <a:off x="443762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2"/>
            <p:cNvSpPr/>
            <p:nvPr/>
          </p:nvSpPr>
          <p:spPr>
            <a:xfrm>
              <a:off x="4437625" y="1020700"/>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2"/>
            <p:cNvSpPr/>
            <p:nvPr/>
          </p:nvSpPr>
          <p:spPr>
            <a:xfrm>
              <a:off x="443762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2"/>
            <p:cNvSpPr/>
            <p:nvPr/>
          </p:nvSpPr>
          <p:spPr>
            <a:xfrm>
              <a:off x="4437625"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2"/>
            <p:cNvSpPr/>
            <p:nvPr/>
          </p:nvSpPr>
          <p:spPr>
            <a:xfrm>
              <a:off x="428260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2"/>
            <p:cNvSpPr/>
            <p:nvPr/>
          </p:nvSpPr>
          <p:spPr>
            <a:xfrm>
              <a:off x="428260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2"/>
            <p:cNvSpPr/>
            <p:nvPr/>
          </p:nvSpPr>
          <p:spPr>
            <a:xfrm>
              <a:off x="4282600" y="1020700"/>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2"/>
            <p:cNvSpPr/>
            <p:nvPr/>
          </p:nvSpPr>
          <p:spPr>
            <a:xfrm>
              <a:off x="428260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2"/>
            <p:cNvSpPr/>
            <p:nvPr/>
          </p:nvSpPr>
          <p:spPr>
            <a:xfrm>
              <a:off x="4282600" y="755500"/>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1" name="Google Shape;1391;p22"/>
          <p:cNvGrpSpPr/>
          <p:nvPr/>
        </p:nvGrpSpPr>
        <p:grpSpPr>
          <a:xfrm>
            <a:off x="143479" y="261027"/>
            <a:ext cx="702925" cy="702925"/>
            <a:chOff x="1256725" y="1383150"/>
            <a:chExt cx="702925" cy="702925"/>
          </a:xfrm>
        </p:grpSpPr>
        <p:sp>
          <p:nvSpPr>
            <p:cNvPr id="1392" name="Google Shape;1392;p22"/>
            <p:cNvSpPr/>
            <p:nvPr/>
          </p:nvSpPr>
          <p:spPr>
            <a:xfrm>
              <a:off x="1512800" y="1640000"/>
              <a:ext cx="189250" cy="190000"/>
            </a:xfrm>
            <a:custGeom>
              <a:rect b="b" l="l" r="r" t="t"/>
              <a:pathLst>
                <a:path extrusionOk="0" h="7600" w="7570">
                  <a:moveTo>
                    <a:pt x="1" y="1"/>
                  </a:moveTo>
                  <a:lnTo>
                    <a:pt x="1" y="7600"/>
                  </a:lnTo>
                  <a:lnTo>
                    <a:pt x="7569" y="7600"/>
                  </a:lnTo>
                  <a:lnTo>
                    <a:pt x="7569" y="5837"/>
                  </a:lnTo>
                  <a:lnTo>
                    <a:pt x="1703" y="5837"/>
                  </a:lnTo>
                  <a:lnTo>
                    <a:pt x="17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2"/>
            <p:cNvSpPr/>
            <p:nvPr/>
          </p:nvSpPr>
          <p:spPr>
            <a:xfrm>
              <a:off x="1640475" y="1512350"/>
              <a:ext cx="189975" cy="189225"/>
            </a:xfrm>
            <a:custGeom>
              <a:rect b="b" l="l" r="r" t="t"/>
              <a:pathLst>
                <a:path extrusionOk="0" h="7569" w="7599">
                  <a:moveTo>
                    <a:pt x="0" y="0"/>
                  </a:moveTo>
                  <a:lnTo>
                    <a:pt x="0" y="7569"/>
                  </a:lnTo>
                  <a:lnTo>
                    <a:pt x="7599" y="7569"/>
                  </a:lnTo>
                  <a:lnTo>
                    <a:pt x="7599" y="5866"/>
                  </a:lnTo>
                  <a:lnTo>
                    <a:pt x="1733" y="5866"/>
                  </a:lnTo>
                  <a:lnTo>
                    <a:pt x="1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2"/>
            <p:cNvSpPr/>
            <p:nvPr/>
          </p:nvSpPr>
          <p:spPr>
            <a:xfrm>
              <a:off x="1769650" y="1383150"/>
              <a:ext cx="190000" cy="189250"/>
            </a:xfrm>
            <a:custGeom>
              <a:rect b="b" l="l" r="r" t="t"/>
              <a:pathLst>
                <a:path extrusionOk="0" h="7570" w="7600">
                  <a:moveTo>
                    <a:pt x="0" y="1"/>
                  </a:moveTo>
                  <a:lnTo>
                    <a:pt x="0" y="7569"/>
                  </a:lnTo>
                  <a:lnTo>
                    <a:pt x="7599" y="7569"/>
                  </a:lnTo>
                  <a:lnTo>
                    <a:pt x="7599" y="5867"/>
                  </a:lnTo>
                  <a:lnTo>
                    <a:pt x="1733" y="5867"/>
                  </a:lnTo>
                  <a:lnTo>
                    <a:pt x="1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2"/>
            <p:cNvSpPr/>
            <p:nvPr/>
          </p:nvSpPr>
          <p:spPr>
            <a:xfrm>
              <a:off x="1256725" y="1897600"/>
              <a:ext cx="188475" cy="188475"/>
            </a:xfrm>
            <a:custGeom>
              <a:rect b="b" l="l" r="r" t="t"/>
              <a:pathLst>
                <a:path extrusionOk="0" h="7539" w="7539">
                  <a:moveTo>
                    <a:pt x="0" y="1"/>
                  </a:moveTo>
                  <a:lnTo>
                    <a:pt x="0" y="7539"/>
                  </a:lnTo>
                  <a:lnTo>
                    <a:pt x="7538" y="7539"/>
                  </a:lnTo>
                  <a:lnTo>
                    <a:pt x="7538" y="5837"/>
                  </a:lnTo>
                  <a:lnTo>
                    <a:pt x="1702" y="5837"/>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2"/>
            <p:cNvSpPr/>
            <p:nvPr/>
          </p:nvSpPr>
          <p:spPr>
            <a:xfrm>
              <a:off x="1383625" y="1769175"/>
              <a:ext cx="189225" cy="190000"/>
            </a:xfrm>
            <a:custGeom>
              <a:rect b="b" l="l" r="r" t="t"/>
              <a:pathLst>
                <a:path extrusionOk="0" h="7600" w="7569">
                  <a:moveTo>
                    <a:pt x="0" y="1"/>
                  </a:moveTo>
                  <a:lnTo>
                    <a:pt x="0" y="7600"/>
                  </a:lnTo>
                  <a:lnTo>
                    <a:pt x="7569" y="7600"/>
                  </a:lnTo>
                  <a:lnTo>
                    <a:pt x="7569" y="5837"/>
                  </a:lnTo>
                  <a:lnTo>
                    <a:pt x="1702" y="5837"/>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7" name="Google Shape;1397;p22"/>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8" name="Google Shape;1398;p22"/>
          <p:cNvSpPr txBox="1"/>
          <p:nvPr>
            <p:ph idx="1" type="body"/>
          </p:nvPr>
        </p:nvSpPr>
        <p:spPr>
          <a:xfrm>
            <a:off x="721600" y="1158049"/>
            <a:ext cx="3850500" cy="2806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99" name="Google Shape;1399;p22"/>
          <p:cNvSpPr txBox="1"/>
          <p:nvPr>
            <p:ph idx="2" type="body"/>
          </p:nvPr>
        </p:nvSpPr>
        <p:spPr>
          <a:xfrm>
            <a:off x="4573575" y="1574125"/>
            <a:ext cx="3850500" cy="1237200"/>
          </a:xfrm>
          <a:prstGeom prst="rect">
            <a:avLst/>
          </a:prstGeom>
        </p:spPr>
        <p:txBody>
          <a:bodyPr anchorCtr="0" anchor="t" bIns="91425" lIns="91425" spcFirstLastPara="1" rIns="91425" wrap="square" tIns="91425">
            <a:noAutofit/>
          </a:bodyPr>
          <a:lstStyle>
            <a:lvl1pPr indent="-304800" lvl="0" marL="457200" marR="50800" rtl="0">
              <a:spcBef>
                <a:spcPts val="0"/>
              </a:spcBef>
              <a:spcAft>
                <a:spcPts val="0"/>
              </a:spcAft>
              <a:buClr>
                <a:schemeClr val="accent1"/>
              </a:buClr>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400" name="Shape 1400"/>
        <p:cNvGrpSpPr/>
        <p:nvPr/>
      </p:nvGrpSpPr>
      <p:grpSpPr>
        <a:xfrm>
          <a:off x="0" y="0"/>
          <a:ext cx="0" cy="0"/>
          <a:chOff x="0" y="0"/>
          <a:chExt cx="0" cy="0"/>
        </a:xfrm>
      </p:grpSpPr>
      <p:sp>
        <p:nvSpPr>
          <p:cNvPr id="1401" name="Google Shape;1401;p23"/>
          <p:cNvSpPr txBox="1"/>
          <p:nvPr>
            <p:ph type="title"/>
          </p:nvPr>
        </p:nvSpPr>
        <p:spPr>
          <a:xfrm rot="-877">
            <a:off x="872400" y="2245947"/>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lt2"/>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02" name="Google Shape;1402;p23"/>
          <p:cNvSpPr txBox="1"/>
          <p:nvPr>
            <p:ph idx="1" type="subTitle"/>
          </p:nvPr>
        </p:nvSpPr>
        <p:spPr>
          <a:xfrm rot="438">
            <a:off x="872400" y="1770142"/>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3" name="Google Shape;1403;p23"/>
          <p:cNvSpPr txBox="1"/>
          <p:nvPr>
            <p:ph idx="2" type="title"/>
          </p:nvPr>
        </p:nvSpPr>
        <p:spPr>
          <a:xfrm>
            <a:off x="3393926" y="2246247"/>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lt2"/>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04" name="Google Shape;1404;p23"/>
          <p:cNvSpPr txBox="1"/>
          <p:nvPr>
            <p:ph idx="3" type="subTitle"/>
          </p:nvPr>
        </p:nvSpPr>
        <p:spPr>
          <a:xfrm>
            <a:off x="3393926" y="1769992"/>
            <a:ext cx="23520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5" name="Google Shape;1405;p23"/>
          <p:cNvSpPr txBox="1"/>
          <p:nvPr>
            <p:ph idx="4" type="title"/>
          </p:nvPr>
        </p:nvSpPr>
        <p:spPr>
          <a:xfrm>
            <a:off x="5919475" y="2246247"/>
            <a:ext cx="2352000" cy="4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lt2"/>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06" name="Google Shape;1406;p23"/>
          <p:cNvSpPr txBox="1"/>
          <p:nvPr>
            <p:ph idx="5" type="subTitle"/>
          </p:nvPr>
        </p:nvSpPr>
        <p:spPr>
          <a:xfrm>
            <a:off x="5919475" y="1769992"/>
            <a:ext cx="2352000" cy="48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7" name="Google Shape;1407;p23"/>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lnSpc>
                <a:spcPct val="132352"/>
              </a:lnSpc>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08" name="Google Shape;1408;p23"/>
          <p:cNvGrpSpPr/>
          <p:nvPr/>
        </p:nvGrpSpPr>
        <p:grpSpPr>
          <a:xfrm>
            <a:off x="-25" y="-1875"/>
            <a:ext cx="9751997" cy="5726944"/>
            <a:chOff x="-25" y="-1875"/>
            <a:chExt cx="9751997" cy="5726944"/>
          </a:xfrm>
        </p:grpSpPr>
        <p:grpSp>
          <p:nvGrpSpPr>
            <p:cNvPr id="1409" name="Google Shape;1409;p23"/>
            <p:cNvGrpSpPr/>
            <p:nvPr/>
          </p:nvGrpSpPr>
          <p:grpSpPr>
            <a:xfrm rot="10800000">
              <a:off x="7838181" y="3835211"/>
              <a:ext cx="1913791" cy="1889858"/>
              <a:chOff x="5041750" y="1823125"/>
              <a:chExt cx="2247025" cy="2218925"/>
            </a:xfrm>
          </p:grpSpPr>
          <p:sp>
            <p:nvSpPr>
              <p:cNvPr id="1410" name="Google Shape;1410;p23"/>
              <p:cNvSpPr/>
              <p:nvPr/>
            </p:nvSpPr>
            <p:spPr>
              <a:xfrm>
                <a:off x="5041750" y="1823125"/>
                <a:ext cx="2218900" cy="2218925"/>
              </a:xfrm>
              <a:custGeom>
                <a:rect b="b" l="l" r="r" t="t"/>
                <a:pathLst>
                  <a:path extrusionOk="0" h="88757" w="88756">
                    <a:moveTo>
                      <a:pt x="73527" y="1"/>
                    </a:moveTo>
                    <a:lnTo>
                      <a:pt x="73071" y="457"/>
                    </a:lnTo>
                    <a:cubicBezTo>
                      <a:pt x="82737" y="10153"/>
                      <a:pt x="88117" y="23041"/>
                      <a:pt x="88117" y="36749"/>
                    </a:cubicBezTo>
                    <a:cubicBezTo>
                      <a:pt x="88117" y="50458"/>
                      <a:pt x="82737" y="63376"/>
                      <a:pt x="73071" y="73072"/>
                    </a:cubicBezTo>
                    <a:cubicBezTo>
                      <a:pt x="63048" y="83065"/>
                      <a:pt x="49890" y="88072"/>
                      <a:pt x="36734" y="88072"/>
                    </a:cubicBezTo>
                    <a:cubicBezTo>
                      <a:pt x="23598" y="88072"/>
                      <a:pt x="10464" y="83080"/>
                      <a:pt x="456" y="73072"/>
                    </a:cubicBezTo>
                    <a:lnTo>
                      <a:pt x="0" y="73528"/>
                    </a:lnTo>
                    <a:cubicBezTo>
                      <a:pt x="9848" y="83376"/>
                      <a:pt x="22858" y="88756"/>
                      <a:pt x="36779" y="88756"/>
                    </a:cubicBezTo>
                    <a:cubicBezTo>
                      <a:pt x="50670" y="88756"/>
                      <a:pt x="63740" y="83315"/>
                      <a:pt x="73527" y="73558"/>
                    </a:cubicBezTo>
                    <a:cubicBezTo>
                      <a:pt x="83345" y="63710"/>
                      <a:pt x="88756" y="50671"/>
                      <a:pt x="88756" y="36780"/>
                    </a:cubicBezTo>
                    <a:cubicBezTo>
                      <a:pt x="88756" y="22889"/>
                      <a:pt x="83345" y="9819"/>
                      <a:pt x="7352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p:nvPr/>
            </p:nvSpPr>
            <p:spPr>
              <a:xfrm>
                <a:off x="5104825" y="1886975"/>
                <a:ext cx="2183950" cy="2064650"/>
              </a:xfrm>
              <a:custGeom>
                <a:rect b="b" l="l" r="r" t="t"/>
                <a:pathLst>
                  <a:path extrusionOk="0" h="82586" w="87358">
                    <a:moveTo>
                      <a:pt x="68482" y="0"/>
                    </a:moveTo>
                    <a:lnTo>
                      <a:pt x="68026" y="456"/>
                    </a:lnTo>
                    <a:cubicBezTo>
                      <a:pt x="86658" y="19058"/>
                      <a:pt x="86658" y="49393"/>
                      <a:pt x="68026" y="67995"/>
                    </a:cubicBezTo>
                    <a:cubicBezTo>
                      <a:pt x="58709" y="77312"/>
                      <a:pt x="46475" y="81970"/>
                      <a:pt x="34241" y="81970"/>
                    </a:cubicBezTo>
                    <a:cubicBezTo>
                      <a:pt x="22007" y="81970"/>
                      <a:pt x="9772" y="77312"/>
                      <a:pt x="456" y="67995"/>
                    </a:cubicBezTo>
                    <a:lnTo>
                      <a:pt x="0" y="68451"/>
                    </a:lnTo>
                    <a:cubicBezTo>
                      <a:pt x="9453" y="77874"/>
                      <a:pt x="21855" y="82585"/>
                      <a:pt x="34256" y="82585"/>
                    </a:cubicBezTo>
                    <a:cubicBezTo>
                      <a:pt x="46688" y="82585"/>
                      <a:pt x="59059" y="77843"/>
                      <a:pt x="68482" y="68451"/>
                    </a:cubicBezTo>
                    <a:cubicBezTo>
                      <a:pt x="87357" y="49576"/>
                      <a:pt x="87357" y="18876"/>
                      <a:pt x="684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
              <p:cNvSpPr/>
              <p:nvPr/>
            </p:nvSpPr>
            <p:spPr>
              <a:xfrm>
                <a:off x="5167875" y="1948525"/>
                <a:ext cx="1911925" cy="1914175"/>
              </a:xfrm>
              <a:custGeom>
                <a:rect b="b" l="l" r="r" t="t"/>
                <a:pathLst>
                  <a:path extrusionOk="0" h="76567" w="76477">
                    <a:moveTo>
                      <a:pt x="63346" y="0"/>
                    </a:moveTo>
                    <a:lnTo>
                      <a:pt x="62890" y="456"/>
                    </a:lnTo>
                    <a:cubicBezTo>
                      <a:pt x="71248" y="8785"/>
                      <a:pt x="75838" y="19879"/>
                      <a:pt x="75838" y="31673"/>
                    </a:cubicBezTo>
                    <a:cubicBezTo>
                      <a:pt x="75838" y="43466"/>
                      <a:pt x="71279" y="54560"/>
                      <a:pt x="62920" y="62919"/>
                    </a:cubicBezTo>
                    <a:cubicBezTo>
                      <a:pt x="54592" y="71278"/>
                      <a:pt x="43497" y="75868"/>
                      <a:pt x="31673" y="75868"/>
                    </a:cubicBezTo>
                    <a:cubicBezTo>
                      <a:pt x="19910" y="75868"/>
                      <a:pt x="8816" y="71308"/>
                      <a:pt x="457" y="62950"/>
                    </a:cubicBezTo>
                    <a:lnTo>
                      <a:pt x="1" y="63406"/>
                    </a:lnTo>
                    <a:cubicBezTo>
                      <a:pt x="8481" y="71886"/>
                      <a:pt x="19758" y="76567"/>
                      <a:pt x="31734" y="76567"/>
                    </a:cubicBezTo>
                    <a:cubicBezTo>
                      <a:pt x="43740" y="76567"/>
                      <a:pt x="54987" y="71886"/>
                      <a:pt x="63346" y="63466"/>
                    </a:cubicBezTo>
                    <a:cubicBezTo>
                      <a:pt x="71826" y="54986"/>
                      <a:pt x="76476" y="43709"/>
                      <a:pt x="76476" y="31733"/>
                    </a:cubicBezTo>
                    <a:cubicBezTo>
                      <a:pt x="76476" y="19727"/>
                      <a:pt x="71826" y="8481"/>
                      <a:pt x="633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3"/>
              <p:cNvSpPr/>
              <p:nvPr/>
            </p:nvSpPr>
            <p:spPr>
              <a:xfrm>
                <a:off x="5231725" y="2013875"/>
                <a:ext cx="1861000" cy="1759175"/>
              </a:xfrm>
              <a:custGeom>
                <a:rect b="b" l="l" r="r" t="t"/>
                <a:pathLst>
                  <a:path extrusionOk="0" h="70367" w="74440">
                    <a:moveTo>
                      <a:pt x="58329" y="0"/>
                    </a:moveTo>
                    <a:lnTo>
                      <a:pt x="57874" y="456"/>
                    </a:lnTo>
                    <a:cubicBezTo>
                      <a:pt x="73679" y="16262"/>
                      <a:pt x="73710" y="42037"/>
                      <a:pt x="57874" y="57874"/>
                    </a:cubicBezTo>
                    <a:cubicBezTo>
                      <a:pt x="49952" y="65780"/>
                      <a:pt x="39550" y="69739"/>
                      <a:pt x="29150" y="69739"/>
                    </a:cubicBezTo>
                    <a:cubicBezTo>
                      <a:pt x="18759" y="69739"/>
                      <a:pt x="8370" y="65788"/>
                      <a:pt x="456" y="57874"/>
                    </a:cubicBezTo>
                    <a:lnTo>
                      <a:pt x="0" y="58330"/>
                    </a:lnTo>
                    <a:cubicBezTo>
                      <a:pt x="8055" y="66354"/>
                      <a:pt x="18602" y="70366"/>
                      <a:pt x="29180" y="70366"/>
                    </a:cubicBezTo>
                    <a:cubicBezTo>
                      <a:pt x="39727" y="70366"/>
                      <a:pt x="50305" y="66354"/>
                      <a:pt x="58329" y="58360"/>
                    </a:cubicBezTo>
                    <a:cubicBezTo>
                      <a:pt x="74439" y="42250"/>
                      <a:pt x="74439" y="16080"/>
                      <a:pt x="583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p:nvPr/>
            </p:nvSpPr>
            <p:spPr>
              <a:xfrm>
                <a:off x="5294025" y="2076175"/>
                <a:ext cx="1699900" cy="1607200"/>
              </a:xfrm>
              <a:custGeom>
                <a:rect b="b" l="l" r="r" t="t"/>
                <a:pathLst>
                  <a:path extrusionOk="0" h="64288" w="67996">
                    <a:moveTo>
                      <a:pt x="53284" y="1"/>
                    </a:moveTo>
                    <a:lnTo>
                      <a:pt x="52828" y="457"/>
                    </a:lnTo>
                    <a:cubicBezTo>
                      <a:pt x="67266" y="14895"/>
                      <a:pt x="67266" y="38360"/>
                      <a:pt x="52828" y="52798"/>
                    </a:cubicBezTo>
                    <a:cubicBezTo>
                      <a:pt x="45609" y="60017"/>
                      <a:pt x="36126" y="63626"/>
                      <a:pt x="26642" y="63626"/>
                    </a:cubicBezTo>
                    <a:cubicBezTo>
                      <a:pt x="17159" y="63626"/>
                      <a:pt x="7675" y="60017"/>
                      <a:pt x="457" y="52798"/>
                    </a:cubicBezTo>
                    <a:lnTo>
                      <a:pt x="1" y="53254"/>
                    </a:lnTo>
                    <a:cubicBezTo>
                      <a:pt x="7387" y="60579"/>
                      <a:pt x="17022" y="64288"/>
                      <a:pt x="26688" y="64288"/>
                    </a:cubicBezTo>
                    <a:cubicBezTo>
                      <a:pt x="36323" y="64288"/>
                      <a:pt x="45989" y="60640"/>
                      <a:pt x="53284" y="53284"/>
                    </a:cubicBezTo>
                    <a:cubicBezTo>
                      <a:pt x="67996" y="38603"/>
                      <a:pt x="67996" y="14682"/>
                      <a:pt x="5328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3"/>
              <p:cNvSpPr/>
              <p:nvPr/>
            </p:nvSpPr>
            <p:spPr>
              <a:xfrm>
                <a:off x="5357850" y="2140775"/>
                <a:ext cx="1455225" cy="1452925"/>
              </a:xfrm>
              <a:custGeom>
                <a:rect b="b" l="l" r="r" t="t"/>
                <a:pathLst>
                  <a:path extrusionOk="0" h="58117" w="58209">
                    <a:moveTo>
                      <a:pt x="48208" y="0"/>
                    </a:moveTo>
                    <a:lnTo>
                      <a:pt x="47752" y="456"/>
                    </a:lnTo>
                    <a:cubicBezTo>
                      <a:pt x="54075" y="6748"/>
                      <a:pt x="57570" y="15137"/>
                      <a:pt x="57570" y="24074"/>
                    </a:cubicBezTo>
                    <a:cubicBezTo>
                      <a:pt x="57570" y="33010"/>
                      <a:pt x="54075" y="41399"/>
                      <a:pt x="47752" y="47722"/>
                    </a:cubicBezTo>
                    <a:cubicBezTo>
                      <a:pt x="41248" y="54226"/>
                      <a:pt x="32684" y="57479"/>
                      <a:pt x="24116" y="57479"/>
                    </a:cubicBezTo>
                    <a:cubicBezTo>
                      <a:pt x="15548" y="57479"/>
                      <a:pt x="6977" y="54226"/>
                      <a:pt x="457" y="47722"/>
                    </a:cubicBezTo>
                    <a:lnTo>
                      <a:pt x="1" y="48177"/>
                    </a:lnTo>
                    <a:cubicBezTo>
                      <a:pt x="6657" y="54804"/>
                      <a:pt x="15381" y="58117"/>
                      <a:pt x="24135" y="58117"/>
                    </a:cubicBezTo>
                    <a:cubicBezTo>
                      <a:pt x="32859" y="58117"/>
                      <a:pt x="41613" y="54804"/>
                      <a:pt x="48208" y="48238"/>
                    </a:cubicBezTo>
                    <a:cubicBezTo>
                      <a:pt x="54683" y="41794"/>
                      <a:pt x="58209" y="33223"/>
                      <a:pt x="58209" y="24104"/>
                    </a:cubicBezTo>
                    <a:cubicBezTo>
                      <a:pt x="58209" y="14985"/>
                      <a:pt x="54683" y="6444"/>
                      <a:pt x="4820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3"/>
              <p:cNvSpPr/>
              <p:nvPr/>
            </p:nvSpPr>
            <p:spPr>
              <a:xfrm>
                <a:off x="5421700" y="2202325"/>
                <a:ext cx="1376950" cy="1302475"/>
              </a:xfrm>
              <a:custGeom>
                <a:rect b="b" l="l" r="r" t="t"/>
                <a:pathLst>
                  <a:path extrusionOk="0" h="52099" w="55078">
                    <a:moveTo>
                      <a:pt x="43162" y="0"/>
                    </a:moveTo>
                    <a:lnTo>
                      <a:pt x="42706" y="456"/>
                    </a:lnTo>
                    <a:cubicBezTo>
                      <a:pt x="54317" y="12128"/>
                      <a:pt x="54317" y="31034"/>
                      <a:pt x="42706" y="42706"/>
                    </a:cubicBezTo>
                    <a:cubicBezTo>
                      <a:pt x="36870" y="48512"/>
                      <a:pt x="29226" y="51415"/>
                      <a:pt x="21581" y="51415"/>
                    </a:cubicBezTo>
                    <a:cubicBezTo>
                      <a:pt x="13936" y="51415"/>
                      <a:pt x="6292" y="48512"/>
                      <a:pt x="456" y="42706"/>
                    </a:cubicBezTo>
                    <a:lnTo>
                      <a:pt x="0" y="43162"/>
                    </a:lnTo>
                    <a:cubicBezTo>
                      <a:pt x="5927" y="49120"/>
                      <a:pt x="13739" y="52099"/>
                      <a:pt x="21581" y="52099"/>
                    </a:cubicBezTo>
                    <a:cubicBezTo>
                      <a:pt x="29393" y="52099"/>
                      <a:pt x="37235" y="49120"/>
                      <a:pt x="43162" y="43193"/>
                    </a:cubicBezTo>
                    <a:cubicBezTo>
                      <a:pt x="55077" y="31278"/>
                      <a:pt x="55047" y="11885"/>
                      <a:pt x="431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23"/>
            <p:cNvGrpSpPr/>
            <p:nvPr/>
          </p:nvGrpSpPr>
          <p:grpSpPr>
            <a:xfrm rot="10800000">
              <a:off x="8451259" y="4497889"/>
              <a:ext cx="997279" cy="877401"/>
              <a:chOff x="2547775" y="1026125"/>
              <a:chExt cx="1218125" cy="1071700"/>
            </a:xfrm>
          </p:grpSpPr>
          <p:sp>
            <p:nvSpPr>
              <p:cNvPr id="1418" name="Google Shape;1418;p23"/>
              <p:cNvSpPr/>
              <p:nvPr/>
            </p:nvSpPr>
            <p:spPr>
              <a:xfrm>
                <a:off x="2547775" y="1026125"/>
                <a:ext cx="1218125" cy="1071700"/>
              </a:xfrm>
              <a:custGeom>
                <a:rect b="b" l="l" r="r" t="t"/>
                <a:pathLst>
                  <a:path extrusionOk="0" h="42868" w="48725">
                    <a:moveTo>
                      <a:pt x="24349" y="1"/>
                    </a:moveTo>
                    <a:cubicBezTo>
                      <a:pt x="21514" y="1"/>
                      <a:pt x="18633" y="566"/>
                      <a:pt x="15867" y="1759"/>
                    </a:cubicBezTo>
                    <a:cubicBezTo>
                      <a:pt x="4985" y="6470"/>
                      <a:pt x="1" y="19084"/>
                      <a:pt x="4712" y="29966"/>
                    </a:cubicBezTo>
                    <a:cubicBezTo>
                      <a:pt x="8195" y="38041"/>
                      <a:pt x="16088" y="42867"/>
                      <a:pt x="24370" y="42867"/>
                    </a:cubicBezTo>
                    <a:cubicBezTo>
                      <a:pt x="27218" y="42867"/>
                      <a:pt x="30112" y="42296"/>
                      <a:pt x="32889" y="41091"/>
                    </a:cubicBezTo>
                    <a:cubicBezTo>
                      <a:pt x="43740" y="36410"/>
                      <a:pt x="48725" y="23796"/>
                      <a:pt x="44044" y="12914"/>
                    </a:cubicBezTo>
                    <a:cubicBezTo>
                      <a:pt x="40534" y="4829"/>
                      <a:pt x="32636" y="1"/>
                      <a:pt x="243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3"/>
              <p:cNvSpPr/>
              <p:nvPr/>
            </p:nvSpPr>
            <p:spPr>
              <a:xfrm>
                <a:off x="2917075" y="1351225"/>
                <a:ext cx="479525" cy="421900"/>
              </a:xfrm>
              <a:custGeom>
                <a:rect b="b" l="l" r="r" t="t"/>
                <a:pathLst>
                  <a:path extrusionOk="0" h="16876" w="19181">
                    <a:moveTo>
                      <a:pt x="9592" y="1"/>
                    </a:moveTo>
                    <a:cubicBezTo>
                      <a:pt x="8500" y="1"/>
                      <a:pt x="7391" y="216"/>
                      <a:pt x="6323" y="670"/>
                    </a:cubicBezTo>
                    <a:cubicBezTo>
                      <a:pt x="2037" y="2463"/>
                      <a:pt x="1" y="7418"/>
                      <a:pt x="1825" y="11704"/>
                    </a:cubicBezTo>
                    <a:cubicBezTo>
                      <a:pt x="3169" y="14938"/>
                      <a:pt x="6288" y="16876"/>
                      <a:pt x="9571" y="16876"/>
                    </a:cubicBezTo>
                    <a:cubicBezTo>
                      <a:pt x="10669" y="16876"/>
                      <a:pt x="11784" y="16659"/>
                      <a:pt x="12858" y="16202"/>
                    </a:cubicBezTo>
                    <a:cubicBezTo>
                      <a:pt x="17174" y="14409"/>
                      <a:pt x="19181" y="9454"/>
                      <a:pt x="17357" y="5169"/>
                    </a:cubicBezTo>
                    <a:cubicBezTo>
                      <a:pt x="16010" y="1951"/>
                      <a:pt x="12882" y="1"/>
                      <a:pt x="95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23"/>
            <p:cNvSpPr/>
            <p:nvPr/>
          </p:nvSpPr>
          <p:spPr>
            <a:xfrm flipH="1" rot="5400000">
              <a:off x="29075" y="3196900"/>
              <a:ext cx="1917600" cy="1975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1" name="Google Shape;1421;p23"/>
            <p:cNvGrpSpPr/>
            <p:nvPr/>
          </p:nvGrpSpPr>
          <p:grpSpPr>
            <a:xfrm rot="-5400000">
              <a:off x="-238862" y="352250"/>
              <a:ext cx="1277425" cy="569175"/>
              <a:chOff x="4282600" y="755500"/>
              <a:chExt cx="1277425" cy="569175"/>
            </a:xfrm>
          </p:grpSpPr>
          <p:sp>
            <p:nvSpPr>
              <p:cNvPr id="1422" name="Google Shape;1422;p23"/>
              <p:cNvSpPr/>
              <p:nvPr/>
            </p:nvSpPr>
            <p:spPr>
              <a:xfrm>
                <a:off x="5520475" y="1284375"/>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3"/>
              <p:cNvSpPr/>
              <p:nvPr/>
            </p:nvSpPr>
            <p:spPr>
              <a:xfrm>
                <a:off x="5520475" y="1152900"/>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3"/>
              <p:cNvSpPr/>
              <p:nvPr/>
            </p:nvSpPr>
            <p:spPr>
              <a:xfrm>
                <a:off x="5520475" y="1020700"/>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3"/>
              <p:cNvSpPr/>
              <p:nvPr/>
            </p:nvSpPr>
            <p:spPr>
              <a:xfrm>
                <a:off x="5520475" y="887700"/>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3"/>
              <p:cNvSpPr/>
              <p:nvPr/>
            </p:nvSpPr>
            <p:spPr>
              <a:xfrm>
                <a:off x="5520475" y="755500"/>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3"/>
              <p:cNvSpPr/>
              <p:nvPr/>
            </p:nvSpPr>
            <p:spPr>
              <a:xfrm>
                <a:off x="536545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3"/>
              <p:cNvSpPr/>
              <p:nvPr/>
            </p:nvSpPr>
            <p:spPr>
              <a:xfrm>
                <a:off x="536545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3"/>
              <p:cNvSpPr/>
              <p:nvPr/>
            </p:nvSpPr>
            <p:spPr>
              <a:xfrm>
                <a:off x="5365450" y="1020700"/>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3"/>
              <p:cNvSpPr/>
              <p:nvPr/>
            </p:nvSpPr>
            <p:spPr>
              <a:xfrm>
                <a:off x="536545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3"/>
              <p:cNvSpPr/>
              <p:nvPr/>
            </p:nvSpPr>
            <p:spPr>
              <a:xfrm>
                <a:off x="5365450" y="755500"/>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3"/>
              <p:cNvSpPr/>
              <p:nvPr/>
            </p:nvSpPr>
            <p:spPr>
              <a:xfrm>
                <a:off x="5210450" y="1284375"/>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3"/>
              <p:cNvSpPr/>
              <p:nvPr/>
            </p:nvSpPr>
            <p:spPr>
              <a:xfrm>
                <a:off x="5210450" y="1152900"/>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3"/>
              <p:cNvSpPr/>
              <p:nvPr/>
            </p:nvSpPr>
            <p:spPr>
              <a:xfrm>
                <a:off x="5210450" y="1020700"/>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a:off x="5210450" y="887700"/>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a:off x="5210450" y="755500"/>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a:off x="505617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a:off x="505617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3"/>
              <p:cNvSpPr/>
              <p:nvPr/>
            </p:nvSpPr>
            <p:spPr>
              <a:xfrm>
                <a:off x="5056175" y="1020700"/>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3"/>
              <p:cNvSpPr/>
              <p:nvPr/>
            </p:nvSpPr>
            <p:spPr>
              <a:xfrm>
                <a:off x="505617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3"/>
              <p:cNvSpPr/>
              <p:nvPr/>
            </p:nvSpPr>
            <p:spPr>
              <a:xfrm>
                <a:off x="5056175" y="755500"/>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3"/>
              <p:cNvSpPr/>
              <p:nvPr/>
            </p:nvSpPr>
            <p:spPr>
              <a:xfrm>
                <a:off x="4901150"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3"/>
              <p:cNvSpPr/>
              <p:nvPr/>
            </p:nvSpPr>
            <p:spPr>
              <a:xfrm>
                <a:off x="4901150"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3"/>
              <p:cNvSpPr/>
              <p:nvPr/>
            </p:nvSpPr>
            <p:spPr>
              <a:xfrm>
                <a:off x="4901150" y="1020700"/>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3"/>
              <p:cNvSpPr/>
              <p:nvPr/>
            </p:nvSpPr>
            <p:spPr>
              <a:xfrm>
                <a:off x="4901150"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3"/>
              <p:cNvSpPr/>
              <p:nvPr/>
            </p:nvSpPr>
            <p:spPr>
              <a:xfrm>
                <a:off x="4901150"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3"/>
              <p:cNvSpPr/>
              <p:nvPr/>
            </p:nvSpPr>
            <p:spPr>
              <a:xfrm>
                <a:off x="4746150" y="1284375"/>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3"/>
              <p:cNvSpPr/>
              <p:nvPr/>
            </p:nvSpPr>
            <p:spPr>
              <a:xfrm>
                <a:off x="4746150" y="1152900"/>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3"/>
              <p:cNvSpPr/>
              <p:nvPr/>
            </p:nvSpPr>
            <p:spPr>
              <a:xfrm>
                <a:off x="4746150" y="1020700"/>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3"/>
              <p:cNvSpPr/>
              <p:nvPr/>
            </p:nvSpPr>
            <p:spPr>
              <a:xfrm>
                <a:off x="4746150" y="887700"/>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3"/>
              <p:cNvSpPr/>
              <p:nvPr/>
            </p:nvSpPr>
            <p:spPr>
              <a:xfrm>
                <a:off x="4746150" y="755500"/>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3"/>
              <p:cNvSpPr/>
              <p:nvPr/>
            </p:nvSpPr>
            <p:spPr>
              <a:xfrm>
                <a:off x="4591125" y="1284375"/>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3"/>
              <p:cNvSpPr/>
              <p:nvPr/>
            </p:nvSpPr>
            <p:spPr>
              <a:xfrm>
                <a:off x="4591125" y="1152900"/>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3"/>
              <p:cNvSpPr/>
              <p:nvPr/>
            </p:nvSpPr>
            <p:spPr>
              <a:xfrm>
                <a:off x="4591125" y="1020700"/>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3"/>
              <p:cNvSpPr/>
              <p:nvPr/>
            </p:nvSpPr>
            <p:spPr>
              <a:xfrm>
                <a:off x="4591125" y="887700"/>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3"/>
              <p:cNvSpPr/>
              <p:nvPr/>
            </p:nvSpPr>
            <p:spPr>
              <a:xfrm>
                <a:off x="4591125" y="755500"/>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3"/>
              <p:cNvSpPr/>
              <p:nvPr/>
            </p:nvSpPr>
            <p:spPr>
              <a:xfrm>
                <a:off x="443762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3"/>
              <p:cNvSpPr/>
              <p:nvPr/>
            </p:nvSpPr>
            <p:spPr>
              <a:xfrm>
                <a:off x="443762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3"/>
              <p:cNvSpPr/>
              <p:nvPr/>
            </p:nvSpPr>
            <p:spPr>
              <a:xfrm>
                <a:off x="4437625" y="1020700"/>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3"/>
              <p:cNvSpPr/>
              <p:nvPr/>
            </p:nvSpPr>
            <p:spPr>
              <a:xfrm>
                <a:off x="443762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3"/>
              <p:cNvSpPr/>
              <p:nvPr/>
            </p:nvSpPr>
            <p:spPr>
              <a:xfrm>
                <a:off x="4437625"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3"/>
              <p:cNvSpPr/>
              <p:nvPr/>
            </p:nvSpPr>
            <p:spPr>
              <a:xfrm>
                <a:off x="428260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3"/>
              <p:cNvSpPr/>
              <p:nvPr/>
            </p:nvSpPr>
            <p:spPr>
              <a:xfrm>
                <a:off x="428260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3"/>
              <p:cNvSpPr/>
              <p:nvPr/>
            </p:nvSpPr>
            <p:spPr>
              <a:xfrm>
                <a:off x="4282600" y="1020700"/>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3"/>
              <p:cNvSpPr/>
              <p:nvPr/>
            </p:nvSpPr>
            <p:spPr>
              <a:xfrm>
                <a:off x="428260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3"/>
              <p:cNvSpPr/>
              <p:nvPr/>
            </p:nvSpPr>
            <p:spPr>
              <a:xfrm>
                <a:off x="4282600" y="755500"/>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23"/>
            <p:cNvGrpSpPr/>
            <p:nvPr/>
          </p:nvGrpSpPr>
          <p:grpSpPr>
            <a:xfrm rot="-5400000">
              <a:off x="1619113" y="3441688"/>
              <a:ext cx="304750" cy="2174075"/>
              <a:chOff x="6321425" y="110475"/>
              <a:chExt cx="304750" cy="2174075"/>
            </a:xfrm>
          </p:grpSpPr>
          <p:sp>
            <p:nvSpPr>
              <p:cNvPr id="1468" name="Google Shape;1468;p23"/>
              <p:cNvSpPr/>
              <p:nvPr/>
            </p:nvSpPr>
            <p:spPr>
              <a:xfrm>
                <a:off x="6321425" y="110475"/>
                <a:ext cx="304750" cy="232550"/>
              </a:xfrm>
              <a:custGeom>
                <a:rect b="b" l="l" r="r" t="t"/>
                <a:pathLst>
                  <a:path extrusionOk="0" h="9302" w="12190">
                    <a:moveTo>
                      <a:pt x="1" y="1"/>
                    </a:moveTo>
                    <a:lnTo>
                      <a:pt x="1" y="2128"/>
                    </a:lnTo>
                    <a:lnTo>
                      <a:pt x="12189" y="9302"/>
                    </a:lnTo>
                    <a:lnTo>
                      <a:pt x="12189" y="720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3"/>
              <p:cNvSpPr/>
              <p:nvPr/>
            </p:nvSpPr>
            <p:spPr>
              <a:xfrm>
                <a:off x="6321425" y="305000"/>
                <a:ext cx="304750" cy="232575"/>
              </a:xfrm>
              <a:custGeom>
                <a:rect b="b" l="l" r="r" t="t"/>
                <a:pathLst>
                  <a:path extrusionOk="0" h="9303" w="12190">
                    <a:moveTo>
                      <a:pt x="1" y="1"/>
                    </a:moveTo>
                    <a:lnTo>
                      <a:pt x="1" y="209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3"/>
              <p:cNvSpPr/>
              <p:nvPr/>
            </p:nvSpPr>
            <p:spPr>
              <a:xfrm>
                <a:off x="6321425" y="498775"/>
                <a:ext cx="304750" cy="232550"/>
              </a:xfrm>
              <a:custGeom>
                <a:rect b="b" l="l" r="r" t="t"/>
                <a:pathLst>
                  <a:path extrusionOk="0" h="9302" w="12190">
                    <a:moveTo>
                      <a:pt x="1" y="1"/>
                    </a:moveTo>
                    <a:lnTo>
                      <a:pt x="1" y="2129"/>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3"/>
              <p:cNvSpPr/>
              <p:nvPr/>
            </p:nvSpPr>
            <p:spPr>
              <a:xfrm>
                <a:off x="6321425" y="693325"/>
                <a:ext cx="304750" cy="231775"/>
              </a:xfrm>
              <a:custGeom>
                <a:rect b="b" l="l" r="r" t="t"/>
                <a:pathLst>
                  <a:path extrusionOk="0" h="9271" w="12190">
                    <a:moveTo>
                      <a:pt x="1" y="0"/>
                    </a:moveTo>
                    <a:lnTo>
                      <a:pt x="1" y="2097"/>
                    </a:lnTo>
                    <a:lnTo>
                      <a:pt x="12189" y="9271"/>
                    </a:lnTo>
                    <a:lnTo>
                      <a:pt x="12189" y="717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3"/>
              <p:cNvSpPr/>
              <p:nvPr/>
            </p:nvSpPr>
            <p:spPr>
              <a:xfrm>
                <a:off x="6321425" y="887100"/>
                <a:ext cx="304750" cy="232550"/>
              </a:xfrm>
              <a:custGeom>
                <a:rect b="b" l="l" r="r" t="t"/>
                <a:pathLst>
                  <a:path extrusionOk="0" h="9302" w="12190">
                    <a:moveTo>
                      <a:pt x="1" y="0"/>
                    </a:moveTo>
                    <a:lnTo>
                      <a:pt x="1" y="2128"/>
                    </a:lnTo>
                    <a:lnTo>
                      <a:pt x="12189" y="9301"/>
                    </a:lnTo>
                    <a:lnTo>
                      <a:pt x="12189" y="717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3"/>
              <p:cNvSpPr/>
              <p:nvPr/>
            </p:nvSpPr>
            <p:spPr>
              <a:xfrm>
                <a:off x="6321425" y="1080850"/>
                <a:ext cx="304750" cy="233325"/>
              </a:xfrm>
              <a:custGeom>
                <a:rect b="b" l="l" r="r" t="t"/>
                <a:pathLst>
                  <a:path extrusionOk="0" h="9333" w="12190">
                    <a:moveTo>
                      <a:pt x="1" y="1"/>
                    </a:moveTo>
                    <a:lnTo>
                      <a:pt x="1" y="2129"/>
                    </a:lnTo>
                    <a:lnTo>
                      <a:pt x="12189" y="9332"/>
                    </a:lnTo>
                    <a:lnTo>
                      <a:pt x="12189" y="723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3"/>
              <p:cNvSpPr/>
              <p:nvPr/>
            </p:nvSpPr>
            <p:spPr>
              <a:xfrm>
                <a:off x="6321425" y="1276150"/>
                <a:ext cx="304750" cy="232550"/>
              </a:xfrm>
              <a:custGeom>
                <a:rect b="b" l="l" r="r" t="t"/>
                <a:pathLst>
                  <a:path extrusionOk="0" h="9302" w="12190">
                    <a:moveTo>
                      <a:pt x="1" y="1"/>
                    </a:moveTo>
                    <a:lnTo>
                      <a:pt x="1" y="206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3"/>
              <p:cNvSpPr/>
              <p:nvPr/>
            </p:nvSpPr>
            <p:spPr>
              <a:xfrm>
                <a:off x="6321425" y="1469925"/>
                <a:ext cx="304750" cy="232550"/>
              </a:xfrm>
              <a:custGeom>
                <a:rect b="b" l="l" r="r" t="t"/>
                <a:pathLst>
                  <a:path extrusionOk="0" h="9302" w="12190">
                    <a:moveTo>
                      <a:pt x="1" y="1"/>
                    </a:moveTo>
                    <a:lnTo>
                      <a:pt x="1" y="212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3"/>
              <p:cNvSpPr/>
              <p:nvPr/>
            </p:nvSpPr>
            <p:spPr>
              <a:xfrm>
                <a:off x="6321425" y="1664450"/>
                <a:ext cx="304750" cy="231800"/>
              </a:xfrm>
              <a:custGeom>
                <a:rect b="b" l="l" r="r" t="t"/>
                <a:pathLst>
                  <a:path extrusionOk="0" h="9272" w="12190">
                    <a:moveTo>
                      <a:pt x="1" y="1"/>
                    </a:moveTo>
                    <a:lnTo>
                      <a:pt x="1" y="2098"/>
                    </a:lnTo>
                    <a:lnTo>
                      <a:pt x="12189" y="9271"/>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3"/>
              <p:cNvSpPr/>
              <p:nvPr/>
            </p:nvSpPr>
            <p:spPr>
              <a:xfrm>
                <a:off x="6321425" y="1858225"/>
                <a:ext cx="304750" cy="232550"/>
              </a:xfrm>
              <a:custGeom>
                <a:rect b="b" l="l" r="r" t="t"/>
                <a:pathLst>
                  <a:path extrusionOk="0" h="9302" w="12190">
                    <a:moveTo>
                      <a:pt x="1" y="1"/>
                    </a:moveTo>
                    <a:lnTo>
                      <a:pt x="1" y="212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3"/>
              <p:cNvSpPr/>
              <p:nvPr/>
            </p:nvSpPr>
            <p:spPr>
              <a:xfrm>
                <a:off x="6321425" y="2052000"/>
                <a:ext cx="304750" cy="232550"/>
              </a:xfrm>
              <a:custGeom>
                <a:rect b="b" l="l" r="r" t="t"/>
                <a:pathLst>
                  <a:path extrusionOk="0" h="9302" w="12190">
                    <a:moveTo>
                      <a:pt x="1" y="1"/>
                    </a:moveTo>
                    <a:lnTo>
                      <a:pt x="1" y="2128"/>
                    </a:lnTo>
                    <a:lnTo>
                      <a:pt x="12189" y="9302"/>
                    </a:lnTo>
                    <a:lnTo>
                      <a:pt x="12189" y="720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1479" name="Shape 1479"/>
        <p:cNvGrpSpPr/>
        <p:nvPr/>
      </p:nvGrpSpPr>
      <p:grpSpPr>
        <a:xfrm>
          <a:off x="0" y="0"/>
          <a:ext cx="0" cy="0"/>
          <a:chOff x="0" y="0"/>
          <a:chExt cx="0" cy="0"/>
        </a:xfrm>
      </p:grpSpPr>
      <p:sp>
        <p:nvSpPr>
          <p:cNvPr id="1480" name="Google Shape;1480;p24"/>
          <p:cNvSpPr txBox="1"/>
          <p:nvPr>
            <p:ph type="title"/>
          </p:nvPr>
        </p:nvSpPr>
        <p:spPr>
          <a:xfrm>
            <a:off x="1113550" y="3523300"/>
            <a:ext cx="1925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81" name="Google Shape;1481;p24"/>
          <p:cNvSpPr txBox="1"/>
          <p:nvPr>
            <p:ph idx="1" type="subTitle"/>
          </p:nvPr>
        </p:nvSpPr>
        <p:spPr>
          <a:xfrm>
            <a:off x="1113550" y="3957425"/>
            <a:ext cx="1925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2" name="Google Shape;1482;p24"/>
          <p:cNvSpPr txBox="1"/>
          <p:nvPr>
            <p:ph idx="2" type="title"/>
          </p:nvPr>
        </p:nvSpPr>
        <p:spPr>
          <a:xfrm>
            <a:off x="3604639" y="1337475"/>
            <a:ext cx="1925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83" name="Google Shape;1483;p24"/>
          <p:cNvSpPr txBox="1"/>
          <p:nvPr>
            <p:ph idx="3" type="subTitle"/>
          </p:nvPr>
        </p:nvSpPr>
        <p:spPr>
          <a:xfrm>
            <a:off x="3604639" y="1771600"/>
            <a:ext cx="1925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4" name="Google Shape;1484;p24"/>
          <p:cNvSpPr txBox="1"/>
          <p:nvPr>
            <p:ph idx="4" type="title"/>
          </p:nvPr>
        </p:nvSpPr>
        <p:spPr>
          <a:xfrm>
            <a:off x="6097313" y="3523300"/>
            <a:ext cx="1925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85" name="Google Shape;1485;p24"/>
          <p:cNvSpPr txBox="1"/>
          <p:nvPr>
            <p:ph idx="5" type="subTitle"/>
          </p:nvPr>
        </p:nvSpPr>
        <p:spPr>
          <a:xfrm>
            <a:off x="6097313" y="3957425"/>
            <a:ext cx="1925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6" name="Google Shape;1486;p24"/>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87" name="Google Shape;1487;p24"/>
          <p:cNvGrpSpPr/>
          <p:nvPr/>
        </p:nvGrpSpPr>
        <p:grpSpPr>
          <a:xfrm>
            <a:off x="-241512" y="0"/>
            <a:ext cx="8934163" cy="4989550"/>
            <a:chOff x="-241512" y="0"/>
            <a:chExt cx="8934163" cy="4989550"/>
          </a:xfrm>
        </p:grpSpPr>
        <p:grpSp>
          <p:nvGrpSpPr>
            <p:cNvPr id="1488" name="Google Shape;1488;p24"/>
            <p:cNvGrpSpPr/>
            <p:nvPr/>
          </p:nvGrpSpPr>
          <p:grpSpPr>
            <a:xfrm rot="5400000">
              <a:off x="399838" y="3962150"/>
              <a:ext cx="386050" cy="1668750"/>
              <a:chOff x="7496975" y="3413500"/>
              <a:chExt cx="386050" cy="1668750"/>
            </a:xfrm>
          </p:grpSpPr>
          <p:sp>
            <p:nvSpPr>
              <p:cNvPr id="1489" name="Google Shape;1489;p24"/>
              <p:cNvSpPr/>
              <p:nvPr/>
            </p:nvSpPr>
            <p:spPr>
              <a:xfrm>
                <a:off x="7496975" y="4637675"/>
                <a:ext cx="36500" cy="36500"/>
              </a:xfrm>
              <a:custGeom>
                <a:rect b="b" l="l" r="r" t="t"/>
                <a:pathLst>
                  <a:path extrusionOk="0" h="1460" w="1460">
                    <a:moveTo>
                      <a:pt x="730" y="1"/>
                    </a:moveTo>
                    <a:cubicBezTo>
                      <a:pt x="305" y="1"/>
                      <a:pt x="1" y="335"/>
                      <a:pt x="1" y="730"/>
                    </a:cubicBezTo>
                    <a:cubicBezTo>
                      <a:pt x="1" y="1156"/>
                      <a:pt x="335" y="1460"/>
                      <a:pt x="730" y="1460"/>
                    </a:cubicBezTo>
                    <a:cubicBezTo>
                      <a:pt x="1156" y="146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4"/>
              <p:cNvSpPr/>
              <p:nvPr/>
            </p:nvSpPr>
            <p:spPr>
              <a:xfrm>
                <a:off x="7496975" y="4434800"/>
                <a:ext cx="36500" cy="35725"/>
              </a:xfrm>
              <a:custGeom>
                <a:rect b="b" l="l" r="r" t="t"/>
                <a:pathLst>
                  <a:path extrusionOk="0" h="1429" w="1460">
                    <a:moveTo>
                      <a:pt x="730" y="0"/>
                    </a:moveTo>
                    <a:cubicBezTo>
                      <a:pt x="305" y="0"/>
                      <a:pt x="1" y="304"/>
                      <a:pt x="1" y="699"/>
                    </a:cubicBezTo>
                    <a:cubicBezTo>
                      <a:pt x="1" y="1125"/>
                      <a:pt x="335" y="1429"/>
                      <a:pt x="730" y="1429"/>
                    </a:cubicBezTo>
                    <a:cubicBezTo>
                      <a:pt x="1156" y="1429"/>
                      <a:pt x="1460" y="1095"/>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4"/>
              <p:cNvSpPr/>
              <p:nvPr/>
            </p:nvSpPr>
            <p:spPr>
              <a:xfrm>
                <a:off x="7496975" y="4230375"/>
                <a:ext cx="36500" cy="35750"/>
              </a:xfrm>
              <a:custGeom>
                <a:rect b="b" l="l" r="r" t="t"/>
                <a:pathLst>
                  <a:path extrusionOk="0" h="1430" w="1460">
                    <a:moveTo>
                      <a:pt x="730" y="1"/>
                    </a:moveTo>
                    <a:cubicBezTo>
                      <a:pt x="305" y="1"/>
                      <a:pt x="1" y="305"/>
                      <a:pt x="1" y="730"/>
                    </a:cubicBezTo>
                    <a:cubicBezTo>
                      <a:pt x="1" y="1126"/>
                      <a:pt x="335" y="1430"/>
                      <a:pt x="730" y="1430"/>
                    </a:cubicBezTo>
                    <a:cubicBezTo>
                      <a:pt x="1156" y="143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4"/>
              <p:cNvSpPr/>
              <p:nvPr/>
            </p:nvSpPr>
            <p:spPr>
              <a:xfrm>
                <a:off x="7496975" y="4025975"/>
                <a:ext cx="36500" cy="36500"/>
              </a:xfrm>
              <a:custGeom>
                <a:rect b="b" l="l" r="r" t="t"/>
                <a:pathLst>
                  <a:path extrusionOk="0" h="1460" w="1460">
                    <a:moveTo>
                      <a:pt x="730" y="0"/>
                    </a:moveTo>
                    <a:cubicBezTo>
                      <a:pt x="305" y="0"/>
                      <a:pt x="1" y="304"/>
                      <a:pt x="1" y="730"/>
                    </a:cubicBezTo>
                    <a:cubicBezTo>
                      <a:pt x="1" y="1156"/>
                      <a:pt x="335" y="1459"/>
                      <a:pt x="730" y="1459"/>
                    </a:cubicBezTo>
                    <a:cubicBezTo>
                      <a:pt x="1156" y="145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4"/>
              <p:cNvSpPr/>
              <p:nvPr/>
            </p:nvSpPr>
            <p:spPr>
              <a:xfrm>
                <a:off x="7496975" y="3821575"/>
                <a:ext cx="36500" cy="36500"/>
              </a:xfrm>
              <a:custGeom>
                <a:rect b="b" l="l" r="r" t="t"/>
                <a:pathLst>
                  <a:path extrusionOk="0" h="1460" w="1460">
                    <a:moveTo>
                      <a:pt x="730" y="0"/>
                    </a:moveTo>
                    <a:cubicBezTo>
                      <a:pt x="305" y="0"/>
                      <a:pt x="1" y="365"/>
                      <a:pt x="1" y="730"/>
                    </a:cubicBezTo>
                    <a:cubicBezTo>
                      <a:pt x="1" y="1155"/>
                      <a:pt x="335" y="1459"/>
                      <a:pt x="730" y="1459"/>
                    </a:cubicBezTo>
                    <a:cubicBezTo>
                      <a:pt x="1156" y="1459"/>
                      <a:pt x="1460" y="1094"/>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4"/>
              <p:cNvSpPr/>
              <p:nvPr/>
            </p:nvSpPr>
            <p:spPr>
              <a:xfrm>
                <a:off x="7671750" y="4637675"/>
                <a:ext cx="36500" cy="36500"/>
              </a:xfrm>
              <a:custGeom>
                <a:rect b="b" l="l" r="r" t="t"/>
                <a:pathLst>
                  <a:path extrusionOk="0" h="1460" w="1460">
                    <a:moveTo>
                      <a:pt x="730" y="1"/>
                    </a:moveTo>
                    <a:cubicBezTo>
                      <a:pt x="335" y="1"/>
                      <a:pt x="1" y="335"/>
                      <a:pt x="1" y="730"/>
                    </a:cubicBezTo>
                    <a:cubicBezTo>
                      <a:pt x="1" y="1156"/>
                      <a:pt x="335" y="1460"/>
                      <a:pt x="730" y="1460"/>
                    </a:cubicBezTo>
                    <a:cubicBezTo>
                      <a:pt x="1156" y="146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4"/>
              <p:cNvSpPr/>
              <p:nvPr/>
            </p:nvSpPr>
            <p:spPr>
              <a:xfrm>
                <a:off x="7671750" y="4434800"/>
                <a:ext cx="36500" cy="35725"/>
              </a:xfrm>
              <a:custGeom>
                <a:rect b="b" l="l" r="r" t="t"/>
                <a:pathLst>
                  <a:path extrusionOk="0" h="1429" w="1460">
                    <a:moveTo>
                      <a:pt x="730" y="0"/>
                    </a:moveTo>
                    <a:cubicBezTo>
                      <a:pt x="335" y="0"/>
                      <a:pt x="1" y="304"/>
                      <a:pt x="1" y="699"/>
                    </a:cubicBezTo>
                    <a:cubicBezTo>
                      <a:pt x="1" y="1125"/>
                      <a:pt x="335" y="1429"/>
                      <a:pt x="730" y="1429"/>
                    </a:cubicBezTo>
                    <a:cubicBezTo>
                      <a:pt x="1156" y="1429"/>
                      <a:pt x="1460" y="1095"/>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4"/>
              <p:cNvSpPr/>
              <p:nvPr/>
            </p:nvSpPr>
            <p:spPr>
              <a:xfrm>
                <a:off x="7671750" y="4230375"/>
                <a:ext cx="36500" cy="35750"/>
              </a:xfrm>
              <a:custGeom>
                <a:rect b="b" l="l" r="r" t="t"/>
                <a:pathLst>
                  <a:path extrusionOk="0" h="1430" w="1460">
                    <a:moveTo>
                      <a:pt x="730" y="1"/>
                    </a:moveTo>
                    <a:cubicBezTo>
                      <a:pt x="335" y="1"/>
                      <a:pt x="1" y="305"/>
                      <a:pt x="1" y="730"/>
                    </a:cubicBezTo>
                    <a:cubicBezTo>
                      <a:pt x="1" y="1126"/>
                      <a:pt x="335" y="1430"/>
                      <a:pt x="730" y="1430"/>
                    </a:cubicBezTo>
                    <a:cubicBezTo>
                      <a:pt x="1156" y="143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4"/>
              <p:cNvSpPr/>
              <p:nvPr/>
            </p:nvSpPr>
            <p:spPr>
              <a:xfrm>
                <a:off x="7671750" y="4025975"/>
                <a:ext cx="36500" cy="36500"/>
              </a:xfrm>
              <a:custGeom>
                <a:rect b="b" l="l" r="r" t="t"/>
                <a:pathLst>
                  <a:path extrusionOk="0" h="1460" w="1460">
                    <a:moveTo>
                      <a:pt x="730" y="0"/>
                    </a:moveTo>
                    <a:cubicBezTo>
                      <a:pt x="335" y="0"/>
                      <a:pt x="1" y="304"/>
                      <a:pt x="1" y="730"/>
                    </a:cubicBezTo>
                    <a:cubicBezTo>
                      <a:pt x="1" y="1156"/>
                      <a:pt x="335" y="1459"/>
                      <a:pt x="730" y="1459"/>
                    </a:cubicBezTo>
                    <a:cubicBezTo>
                      <a:pt x="1156" y="145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4"/>
              <p:cNvSpPr/>
              <p:nvPr/>
            </p:nvSpPr>
            <p:spPr>
              <a:xfrm>
                <a:off x="7671750" y="3821575"/>
                <a:ext cx="36500" cy="36500"/>
              </a:xfrm>
              <a:custGeom>
                <a:rect b="b" l="l" r="r" t="t"/>
                <a:pathLst>
                  <a:path extrusionOk="0" h="1460" w="1460">
                    <a:moveTo>
                      <a:pt x="730" y="0"/>
                    </a:moveTo>
                    <a:cubicBezTo>
                      <a:pt x="335" y="0"/>
                      <a:pt x="1" y="365"/>
                      <a:pt x="1" y="730"/>
                    </a:cubicBezTo>
                    <a:cubicBezTo>
                      <a:pt x="1" y="1155"/>
                      <a:pt x="335" y="1459"/>
                      <a:pt x="730" y="1459"/>
                    </a:cubicBezTo>
                    <a:cubicBezTo>
                      <a:pt x="1156" y="1459"/>
                      <a:pt x="1460" y="1094"/>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4"/>
              <p:cNvSpPr/>
              <p:nvPr/>
            </p:nvSpPr>
            <p:spPr>
              <a:xfrm>
                <a:off x="7846525" y="4637675"/>
                <a:ext cx="36500" cy="36500"/>
              </a:xfrm>
              <a:custGeom>
                <a:rect b="b" l="l" r="r" t="t"/>
                <a:pathLst>
                  <a:path extrusionOk="0" h="1460" w="1460">
                    <a:moveTo>
                      <a:pt x="730" y="1"/>
                    </a:moveTo>
                    <a:cubicBezTo>
                      <a:pt x="335" y="1"/>
                      <a:pt x="31" y="335"/>
                      <a:pt x="1" y="730"/>
                    </a:cubicBezTo>
                    <a:cubicBezTo>
                      <a:pt x="1" y="1156"/>
                      <a:pt x="335" y="1460"/>
                      <a:pt x="730" y="1460"/>
                    </a:cubicBezTo>
                    <a:cubicBezTo>
                      <a:pt x="1156" y="146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4"/>
              <p:cNvSpPr/>
              <p:nvPr/>
            </p:nvSpPr>
            <p:spPr>
              <a:xfrm>
                <a:off x="7846525" y="4434800"/>
                <a:ext cx="36500" cy="35725"/>
              </a:xfrm>
              <a:custGeom>
                <a:rect b="b" l="l" r="r" t="t"/>
                <a:pathLst>
                  <a:path extrusionOk="0" h="1429" w="1460">
                    <a:moveTo>
                      <a:pt x="730" y="0"/>
                    </a:moveTo>
                    <a:cubicBezTo>
                      <a:pt x="335" y="0"/>
                      <a:pt x="31" y="304"/>
                      <a:pt x="1" y="699"/>
                    </a:cubicBezTo>
                    <a:cubicBezTo>
                      <a:pt x="1" y="1125"/>
                      <a:pt x="335" y="1429"/>
                      <a:pt x="730" y="1429"/>
                    </a:cubicBezTo>
                    <a:cubicBezTo>
                      <a:pt x="1156" y="1429"/>
                      <a:pt x="1460" y="1095"/>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4"/>
              <p:cNvSpPr/>
              <p:nvPr/>
            </p:nvSpPr>
            <p:spPr>
              <a:xfrm>
                <a:off x="7846525" y="4230375"/>
                <a:ext cx="36500" cy="35750"/>
              </a:xfrm>
              <a:custGeom>
                <a:rect b="b" l="l" r="r" t="t"/>
                <a:pathLst>
                  <a:path extrusionOk="0" h="1430" w="1460">
                    <a:moveTo>
                      <a:pt x="730" y="1"/>
                    </a:moveTo>
                    <a:cubicBezTo>
                      <a:pt x="335" y="1"/>
                      <a:pt x="31" y="305"/>
                      <a:pt x="1" y="730"/>
                    </a:cubicBezTo>
                    <a:cubicBezTo>
                      <a:pt x="1" y="1126"/>
                      <a:pt x="335" y="1430"/>
                      <a:pt x="730" y="1430"/>
                    </a:cubicBezTo>
                    <a:cubicBezTo>
                      <a:pt x="1156" y="143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4"/>
              <p:cNvSpPr/>
              <p:nvPr/>
            </p:nvSpPr>
            <p:spPr>
              <a:xfrm>
                <a:off x="7846525" y="4025975"/>
                <a:ext cx="36500" cy="36500"/>
              </a:xfrm>
              <a:custGeom>
                <a:rect b="b" l="l" r="r" t="t"/>
                <a:pathLst>
                  <a:path extrusionOk="0" h="1460" w="1460">
                    <a:moveTo>
                      <a:pt x="730" y="0"/>
                    </a:moveTo>
                    <a:cubicBezTo>
                      <a:pt x="335" y="0"/>
                      <a:pt x="31" y="304"/>
                      <a:pt x="1" y="730"/>
                    </a:cubicBezTo>
                    <a:cubicBezTo>
                      <a:pt x="1" y="1156"/>
                      <a:pt x="335" y="1459"/>
                      <a:pt x="730" y="1459"/>
                    </a:cubicBezTo>
                    <a:cubicBezTo>
                      <a:pt x="1156" y="145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4"/>
              <p:cNvSpPr/>
              <p:nvPr/>
            </p:nvSpPr>
            <p:spPr>
              <a:xfrm>
                <a:off x="7496975" y="5046500"/>
                <a:ext cx="36500" cy="35750"/>
              </a:xfrm>
              <a:custGeom>
                <a:rect b="b" l="l" r="r" t="t"/>
                <a:pathLst>
                  <a:path extrusionOk="0" h="1430" w="1460">
                    <a:moveTo>
                      <a:pt x="730" y="1"/>
                    </a:moveTo>
                    <a:cubicBezTo>
                      <a:pt x="305" y="1"/>
                      <a:pt x="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4"/>
              <p:cNvSpPr/>
              <p:nvPr/>
            </p:nvSpPr>
            <p:spPr>
              <a:xfrm>
                <a:off x="7496975" y="4842100"/>
                <a:ext cx="36500" cy="35750"/>
              </a:xfrm>
              <a:custGeom>
                <a:rect b="b" l="l" r="r" t="t"/>
                <a:pathLst>
                  <a:path extrusionOk="0" h="1430" w="1460">
                    <a:moveTo>
                      <a:pt x="730" y="0"/>
                    </a:moveTo>
                    <a:cubicBezTo>
                      <a:pt x="305" y="0"/>
                      <a:pt x="1" y="335"/>
                      <a:pt x="1" y="730"/>
                    </a:cubicBezTo>
                    <a:cubicBezTo>
                      <a:pt x="1" y="1125"/>
                      <a:pt x="335" y="1429"/>
                      <a:pt x="730" y="1429"/>
                    </a:cubicBezTo>
                    <a:cubicBezTo>
                      <a:pt x="1156" y="142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4"/>
              <p:cNvSpPr/>
              <p:nvPr/>
            </p:nvSpPr>
            <p:spPr>
              <a:xfrm>
                <a:off x="7671750" y="5046500"/>
                <a:ext cx="36500" cy="35750"/>
              </a:xfrm>
              <a:custGeom>
                <a:rect b="b" l="l" r="r" t="t"/>
                <a:pathLst>
                  <a:path extrusionOk="0" h="1430" w="1460">
                    <a:moveTo>
                      <a:pt x="730" y="1"/>
                    </a:moveTo>
                    <a:cubicBezTo>
                      <a:pt x="335" y="1"/>
                      <a:pt x="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4"/>
              <p:cNvSpPr/>
              <p:nvPr/>
            </p:nvSpPr>
            <p:spPr>
              <a:xfrm>
                <a:off x="7671750" y="4842100"/>
                <a:ext cx="36500" cy="35750"/>
              </a:xfrm>
              <a:custGeom>
                <a:rect b="b" l="l" r="r" t="t"/>
                <a:pathLst>
                  <a:path extrusionOk="0" h="1430" w="1460">
                    <a:moveTo>
                      <a:pt x="730" y="0"/>
                    </a:moveTo>
                    <a:cubicBezTo>
                      <a:pt x="335" y="0"/>
                      <a:pt x="1" y="335"/>
                      <a:pt x="1" y="730"/>
                    </a:cubicBezTo>
                    <a:cubicBezTo>
                      <a:pt x="1" y="1125"/>
                      <a:pt x="335" y="1429"/>
                      <a:pt x="730" y="1429"/>
                    </a:cubicBezTo>
                    <a:cubicBezTo>
                      <a:pt x="1156" y="142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4"/>
              <p:cNvSpPr/>
              <p:nvPr/>
            </p:nvSpPr>
            <p:spPr>
              <a:xfrm>
                <a:off x="7846525" y="5046500"/>
                <a:ext cx="36500" cy="35750"/>
              </a:xfrm>
              <a:custGeom>
                <a:rect b="b" l="l" r="r" t="t"/>
                <a:pathLst>
                  <a:path extrusionOk="0" h="1430" w="1460">
                    <a:moveTo>
                      <a:pt x="730" y="1"/>
                    </a:moveTo>
                    <a:cubicBezTo>
                      <a:pt x="335" y="1"/>
                      <a:pt x="3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4"/>
              <p:cNvSpPr/>
              <p:nvPr/>
            </p:nvSpPr>
            <p:spPr>
              <a:xfrm>
                <a:off x="7846525" y="4842100"/>
                <a:ext cx="36500" cy="35750"/>
              </a:xfrm>
              <a:custGeom>
                <a:rect b="b" l="l" r="r" t="t"/>
                <a:pathLst>
                  <a:path extrusionOk="0" h="1430" w="1460">
                    <a:moveTo>
                      <a:pt x="730" y="0"/>
                    </a:moveTo>
                    <a:cubicBezTo>
                      <a:pt x="335" y="0"/>
                      <a:pt x="31" y="335"/>
                      <a:pt x="1" y="730"/>
                    </a:cubicBezTo>
                    <a:cubicBezTo>
                      <a:pt x="1" y="1125"/>
                      <a:pt x="335" y="1429"/>
                      <a:pt x="730" y="1429"/>
                    </a:cubicBezTo>
                    <a:cubicBezTo>
                      <a:pt x="1156" y="142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4"/>
              <p:cNvSpPr/>
              <p:nvPr/>
            </p:nvSpPr>
            <p:spPr>
              <a:xfrm>
                <a:off x="7846525" y="3821575"/>
                <a:ext cx="36500" cy="36500"/>
              </a:xfrm>
              <a:custGeom>
                <a:rect b="b" l="l" r="r" t="t"/>
                <a:pathLst>
                  <a:path extrusionOk="0" h="1460" w="1460">
                    <a:moveTo>
                      <a:pt x="730" y="0"/>
                    </a:moveTo>
                    <a:cubicBezTo>
                      <a:pt x="335" y="0"/>
                      <a:pt x="31" y="365"/>
                      <a:pt x="1" y="730"/>
                    </a:cubicBezTo>
                    <a:cubicBezTo>
                      <a:pt x="1" y="1155"/>
                      <a:pt x="335" y="1459"/>
                      <a:pt x="730" y="1459"/>
                    </a:cubicBezTo>
                    <a:cubicBezTo>
                      <a:pt x="1156" y="1459"/>
                      <a:pt x="1460" y="1094"/>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4"/>
              <p:cNvSpPr/>
              <p:nvPr/>
            </p:nvSpPr>
            <p:spPr>
              <a:xfrm>
                <a:off x="7496975" y="3617925"/>
                <a:ext cx="36500" cy="35725"/>
              </a:xfrm>
              <a:custGeom>
                <a:rect b="b" l="l" r="r" t="t"/>
                <a:pathLst>
                  <a:path extrusionOk="0" h="1429" w="1460">
                    <a:moveTo>
                      <a:pt x="730" y="0"/>
                    </a:moveTo>
                    <a:cubicBezTo>
                      <a:pt x="305" y="0"/>
                      <a:pt x="1" y="334"/>
                      <a:pt x="1" y="699"/>
                    </a:cubicBezTo>
                    <a:cubicBezTo>
                      <a:pt x="1" y="1125"/>
                      <a:pt x="335" y="1429"/>
                      <a:pt x="730" y="1429"/>
                    </a:cubicBezTo>
                    <a:cubicBezTo>
                      <a:pt x="1156" y="1429"/>
                      <a:pt x="1460" y="1094"/>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4"/>
              <p:cNvSpPr/>
              <p:nvPr/>
            </p:nvSpPr>
            <p:spPr>
              <a:xfrm>
                <a:off x="7496975" y="3413500"/>
                <a:ext cx="36500" cy="35750"/>
              </a:xfrm>
              <a:custGeom>
                <a:rect b="b" l="l" r="r" t="t"/>
                <a:pathLst>
                  <a:path extrusionOk="0" h="1430" w="1460">
                    <a:moveTo>
                      <a:pt x="730" y="1"/>
                    </a:moveTo>
                    <a:cubicBezTo>
                      <a:pt x="305" y="1"/>
                      <a:pt x="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4"/>
              <p:cNvSpPr/>
              <p:nvPr/>
            </p:nvSpPr>
            <p:spPr>
              <a:xfrm>
                <a:off x="7671750" y="3617925"/>
                <a:ext cx="36500" cy="35725"/>
              </a:xfrm>
              <a:custGeom>
                <a:rect b="b" l="l" r="r" t="t"/>
                <a:pathLst>
                  <a:path extrusionOk="0" h="1429" w="1460">
                    <a:moveTo>
                      <a:pt x="730" y="0"/>
                    </a:moveTo>
                    <a:cubicBezTo>
                      <a:pt x="335" y="0"/>
                      <a:pt x="1" y="334"/>
                      <a:pt x="1" y="699"/>
                    </a:cubicBezTo>
                    <a:cubicBezTo>
                      <a:pt x="1" y="1125"/>
                      <a:pt x="335" y="1429"/>
                      <a:pt x="730" y="1429"/>
                    </a:cubicBezTo>
                    <a:cubicBezTo>
                      <a:pt x="1156" y="1429"/>
                      <a:pt x="1460" y="1094"/>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4"/>
              <p:cNvSpPr/>
              <p:nvPr/>
            </p:nvSpPr>
            <p:spPr>
              <a:xfrm>
                <a:off x="7671750" y="3413500"/>
                <a:ext cx="36500" cy="35750"/>
              </a:xfrm>
              <a:custGeom>
                <a:rect b="b" l="l" r="r" t="t"/>
                <a:pathLst>
                  <a:path extrusionOk="0" h="1430" w="1460">
                    <a:moveTo>
                      <a:pt x="730" y="1"/>
                    </a:moveTo>
                    <a:cubicBezTo>
                      <a:pt x="335" y="1"/>
                      <a:pt x="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4"/>
              <p:cNvSpPr/>
              <p:nvPr/>
            </p:nvSpPr>
            <p:spPr>
              <a:xfrm>
                <a:off x="7846525" y="3617925"/>
                <a:ext cx="36500" cy="35725"/>
              </a:xfrm>
              <a:custGeom>
                <a:rect b="b" l="l" r="r" t="t"/>
                <a:pathLst>
                  <a:path extrusionOk="0" h="1429" w="1460">
                    <a:moveTo>
                      <a:pt x="730" y="0"/>
                    </a:moveTo>
                    <a:cubicBezTo>
                      <a:pt x="335" y="0"/>
                      <a:pt x="31" y="334"/>
                      <a:pt x="1" y="699"/>
                    </a:cubicBezTo>
                    <a:cubicBezTo>
                      <a:pt x="1" y="1125"/>
                      <a:pt x="335" y="1429"/>
                      <a:pt x="730" y="1429"/>
                    </a:cubicBezTo>
                    <a:cubicBezTo>
                      <a:pt x="1156" y="1429"/>
                      <a:pt x="1460" y="1094"/>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4"/>
              <p:cNvSpPr/>
              <p:nvPr/>
            </p:nvSpPr>
            <p:spPr>
              <a:xfrm>
                <a:off x="7846525" y="3413500"/>
                <a:ext cx="36500" cy="35750"/>
              </a:xfrm>
              <a:custGeom>
                <a:rect b="b" l="l" r="r" t="t"/>
                <a:pathLst>
                  <a:path extrusionOk="0" h="1430" w="1460">
                    <a:moveTo>
                      <a:pt x="730" y="1"/>
                    </a:moveTo>
                    <a:cubicBezTo>
                      <a:pt x="335" y="1"/>
                      <a:pt x="3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6" name="Google Shape;1516;p24"/>
            <p:cNvGrpSpPr/>
            <p:nvPr/>
          </p:nvGrpSpPr>
          <p:grpSpPr>
            <a:xfrm>
              <a:off x="8387900" y="0"/>
              <a:ext cx="304750" cy="2174075"/>
              <a:chOff x="6321425" y="2520625"/>
              <a:chExt cx="304750" cy="2174075"/>
            </a:xfrm>
          </p:grpSpPr>
          <p:sp>
            <p:nvSpPr>
              <p:cNvPr id="1517" name="Google Shape;1517;p24"/>
              <p:cNvSpPr/>
              <p:nvPr/>
            </p:nvSpPr>
            <p:spPr>
              <a:xfrm>
                <a:off x="6321425" y="2520625"/>
                <a:ext cx="304750" cy="232550"/>
              </a:xfrm>
              <a:custGeom>
                <a:rect b="b" l="l" r="r" t="t"/>
                <a:pathLst>
                  <a:path extrusionOk="0" h="9302" w="12190">
                    <a:moveTo>
                      <a:pt x="1" y="1"/>
                    </a:moveTo>
                    <a:lnTo>
                      <a:pt x="1" y="2128"/>
                    </a:lnTo>
                    <a:lnTo>
                      <a:pt x="12189" y="9302"/>
                    </a:lnTo>
                    <a:lnTo>
                      <a:pt x="12189" y="720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4"/>
              <p:cNvSpPr/>
              <p:nvPr/>
            </p:nvSpPr>
            <p:spPr>
              <a:xfrm>
                <a:off x="6321425" y="2715150"/>
                <a:ext cx="304750" cy="232575"/>
              </a:xfrm>
              <a:custGeom>
                <a:rect b="b" l="l" r="r" t="t"/>
                <a:pathLst>
                  <a:path extrusionOk="0" h="9303" w="12190">
                    <a:moveTo>
                      <a:pt x="1" y="1"/>
                    </a:moveTo>
                    <a:lnTo>
                      <a:pt x="1" y="209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4"/>
              <p:cNvSpPr/>
              <p:nvPr/>
            </p:nvSpPr>
            <p:spPr>
              <a:xfrm>
                <a:off x="6321425" y="2908925"/>
                <a:ext cx="304750" cy="232550"/>
              </a:xfrm>
              <a:custGeom>
                <a:rect b="b" l="l" r="r" t="t"/>
                <a:pathLst>
                  <a:path extrusionOk="0" h="9302" w="12190">
                    <a:moveTo>
                      <a:pt x="1" y="1"/>
                    </a:moveTo>
                    <a:lnTo>
                      <a:pt x="1" y="2129"/>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4"/>
              <p:cNvSpPr/>
              <p:nvPr/>
            </p:nvSpPr>
            <p:spPr>
              <a:xfrm>
                <a:off x="6321425" y="3103475"/>
                <a:ext cx="304750" cy="231775"/>
              </a:xfrm>
              <a:custGeom>
                <a:rect b="b" l="l" r="r" t="t"/>
                <a:pathLst>
                  <a:path extrusionOk="0" h="9271" w="12190">
                    <a:moveTo>
                      <a:pt x="1" y="0"/>
                    </a:moveTo>
                    <a:lnTo>
                      <a:pt x="1" y="2097"/>
                    </a:lnTo>
                    <a:lnTo>
                      <a:pt x="12189" y="9271"/>
                    </a:lnTo>
                    <a:lnTo>
                      <a:pt x="12189" y="717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4"/>
              <p:cNvSpPr/>
              <p:nvPr/>
            </p:nvSpPr>
            <p:spPr>
              <a:xfrm>
                <a:off x="6321425" y="3297250"/>
                <a:ext cx="304750" cy="232550"/>
              </a:xfrm>
              <a:custGeom>
                <a:rect b="b" l="l" r="r" t="t"/>
                <a:pathLst>
                  <a:path extrusionOk="0" h="9302" w="12190">
                    <a:moveTo>
                      <a:pt x="1" y="0"/>
                    </a:moveTo>
                    <a:lnTo>
                      <a:pt x="1" y="2128"/>
                    </a:lnTo>
                    <a:lnTo>
                      <a:pt x="12189" y="9301"/>
                    </a:lnTo>
                    <a:lnTo>
                      <a:pt x="12189" y="717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4"/>
              <p:cNvSpPr/>
              <p:nvPr/>
            </p:nvSpPr>
            <p:spPr>
              <a:xfrm>
                <a:off x="6321425" y="3491000"/>
                <a:ext cx="304750" cy="233325"/>
              </a:xfrm>
              <a:custGeom>
                <a:rect b="b" l="l" r="r" t="t"/>
                <a:pathLst>
                  <a:path extrusionOk="0" h="9333" w="12190">
                    <a:moveTo>
                      <a:pt x="1" y="1"/>
                    </a:moveTo>
                    <a:lnTo>
                      <a:pt x="1" y="2129"/>
                    </a:lnTo>
                    <a:lnTo>
                      <a:pt x="12189" y="9332"/>
                    </a:lnTo>
                    <a:lnTo>
                      <a:pt x="12189" y="723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4"/>
              <p:cNvSpPr/>
              <p:nvPr/>
            </p:nvSpPr>
            <p:spPr>
              <a:xfrm>
                <a:off x="6321425" y="3686300"/>
                <a:ext cx="304750" cy="232550"/>
              </a:xfrm>
              <a:custGeom>
                <a:rect b="b" l="l" r="r" t="t"/>
                <a:pathLst>
                  <a:path extrusionOk="0" h="9302" w="12190">
                    <a:moveTo>
                      <a:pt x="1" y="1"/>
                    </a:moveTo>
                    <a:lnTo>
                      <a:pt x="1" y="206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4"/>
              <p:cNvSpPr/>
              <p:nvPr/>
            </p:nvSpPr>
            <p:spPr>
              <a:xfrm>
                <a:off x="6321425" y="3880075"/>
                <a:ext cx="304750" cy="232550"/>
              </a:xfrm>
              <a:custGeom>
                <a:rect b="b" l="l" r="r" t="t"/>
                <a:pathLst>
                  <a:path extrusionOk="0" h="9302" w="12190">
                    <a:moveTo>
                      <a:pt x="1" y="1"/>
                    </a:moveTo>
                    <a:lnTo>
                      <a:pt x="1" y="212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4"/>
              <p:cNvSpPr/>
              <p:nvPr/>
            </p:nvSpPr>
            <p:spPr>
              <a:xfrm>
                <a:off x="6321425" y="4074600"/>
                <a:ext cx="304750" cy="231800"/>
              </a:xfrm>
              <a:custGeom>
                <a:rect b="b" l="l" r="r" t="t"/>
                <a:pathLst>
                  <a:path extrusionOk="0" h="9272" w="12190">
                    <a:moveTo>
                      <a:pt x="1" y="1"/>
                    </a:moveTo>
                    <a:lnTo>
                      <a:pt x="1" y="2098"/>
                    </a:lnTo>
                    <a:lnTo>
                      <a:pt x="12189" y="9271"/>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4"/>
              <p:cNvSpPr/>
              <p:nvPr/>
            </p:nvSpPr>
            <p:spPr>
              <a:xfrm>
                <a:off x="6321425" y="4268375"/>
                <a:ext cx="304750" cy="232550"/>
              </a:xfrm>
              <a:custGeom>
                <a:rect b="b" l="l" r="r" t="t"/>
                <a:pathLst>
                  <a:path extrusionOk="0" h="9302" w="12190">
                    <a:moveTo>
                      <a:pt x="1" y="1"/>
                    </a:moveTo>
                    <a:lnTo>
                      <a:pt x="1" y="212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4"/>
              <p:cNvSpPr/>
              <p:nvPr/>
            </p:nvSpPr>
            <p:spPr>
              <a:xfrm>
                <a:off x="6321425" y="4462150"/>
                <a:ext cx="304750" cy="232550"/>
              </a:xfrm>
              <a:custGeom>
                <a:rect b="b" l="l" r="r" t="t"/>
                <a:pathLst>
                  <a:path extrusionOk="0" h="9302" w="12190">
                    <a:moveTo>
                      <a:pt x="1" y="1"/>
                    </a:moveTo>
                    <a:lnTo>
                      <a:pt x="1" y="2128"/>
                    </a:lnTo>
                    <a:lnTo>
                      <a:pt x="12189" y="9302"/>
                    </a:lnTo>
                    <a:lnTo>
                      <a:pt x="12189" y="720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8" name="Google Shape;1528;p24"/>
            <p:cNvSpPr/>
            <p:nvPr/>
          </p:nvSpPr>
          <p:spPr>
            <a:xfrm>
              <a:off x="7748825" y="261025"/>
              <a:ext cx="292575" cy="292575"/>
            </a:xfrm>
            <a:custGeom>
              <a:rect b="b" l="l" r="r" t="t"/>
              <a:pathLst>
                <a:path extrusionOk="0" h="11703" w="11703">
                  <a:moveTo>
                    <a:pt x="5837" y="3101"/>
                  </a:moveTo>
                  <a:cubicBezTo>
                    <a:pt x="7417" y="3101"/>
                    <a:pt x="8633" y="4347"/>
                    <a:pt x="8633" y="5867"/>
                  </a:cubicBezTo>
                  <a:cubicBezTo>
                    <a:pt x="8633" y="7386"/>
                    <a:pt x="7356" y="8663"/>
                    <a:pt x="5837" y="8663"/>
                  </a:cubicBezTo>
                  <a:cubicBezTo>
                    <a:pt x="4286" y="8663"/>
                    <a:pt x="3071" y="7417"/>
                    <a:pt x="3071" y="5867"/>
                  </a:cubicBezTo>
                  <a:cubicBezTo>
                    <a:pt x="3071" y="4316"/>
                    <a:pt x="4317" y="3101"/>
                    <a:pt x="5837" y="3101"/>
                  </a:cubicBezTo>
                  <a:close/>
                  <a:moveTo>
                    <a:pt x="5837" y="0"/>
                  </a:moveTo>
                  <a:cubicBezTo>
                    <a:pt x="2615" y="0"/>
                    <a:pt x="1" y="2645"/>
                    <a:pt x="1" y="5867"/>
                  </a:cubicBezTo>
                  <a:cubicBezTo>
                    <a:pt x="1" y="9089"/>
                    <a:pt x="2615" y="11703"/>
                    <a:pt x="5837" y="11703"/>
                  </a:cubicBezTo>
                  <a:cubicBezTo>
                    <a:pt x="9089" y="11703"/>
                    <a:pt x="11703" y="9089"/>
                    <a:pt x="11703" y="5867"/>
                  </a:cubicBezTo>
                  <a:cubicBezTo>
                    <a:pt x="11703" y="2645"/>
                    <a:pt x="9089" y="0"/>
                    <a:pt x="5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4"/>
            <p:cNvSpPr/>
            <p:nvPr/>
          </p:nvSpPr>
          <p:spPr>
            <a:xfrm>
              <a:off x="7494275" y="332450"/>
              <a:ext cx="151225" cy="150475"/>
            </a:xfrm>
            <a:custGeom>
              <a:rect b="b" l="l" r="r" t="t"/>
              <a:pathLst>
                <a:path extrusionOk="0" h="6019" w="6049">
                  <a:moveTo>
                    <a:pt x="3009" y="1551"/>
                  </a:moveTo>
                  <a:cubicBezTo>
                    <a:pt x="3799" y="1551"/>
                    <a:pt x="4438" y="2219"/>
                    <a:pt x="4438" y="3010"/>
                  </a:cubicBezTo>
                  <a:cubicBezTo>
                    <a:pt x="4438" y="3800"/>
                    <a:pt x="3799" y="4438"/>
                    <a:pt x="3009" y="4438"/>
                  </a:cubicBezTo>
                  <a:cubicBezTo>
                    <a:pt x="2188" y="4438"/>
                    <a:pt x="1550" y="3800"/>
                    <a:pt x="1550" y="3010"/>
                  </a:cubicBezTo>
                  <a:cubicBezTo>
                    <a:pt x="1550" y="2219"/>
                    <a:pt x="2188" y="1551"/>
                    <a:pt x="3009" y="1551"/>
                  </a:cubicBezTo>
                  <a:close/>
                  <a:moveTo>
                    <a:pt x="3009" y="0"/>
                  </a:moveTo>
                  <a:cubicBezTo>
                    <a:pt x="1337" y="0"/>
                    <a:pt x="0" y="1368"/>
                    <a:pt x="0" y="3010"/>
                  </a:cubicBezTo>
                  <a:cubicBezTo>
                    <a:pt x="0" y="4681"/>
                    <a:pt x="1368" y="6019"/>
                    <a:pt x="3009" y="6019"/>
                  </a:cubicBezTo>
                  <a:cubicBezTo>
                    <a:pt x="4681" y="6019"/>
                    <a:pt x="5988" y="4651"/>
                    <a:pt x="5988" y="3010"/>
                  </a:cubicBezTo>
                  <a:cubicBezTo>
                    <a:pt x="6049" y="1338"/>
                    <a:pt x="4681" y="0"/>
                    <a:pt x="3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530" name="Shape 1530"/>
        <p:cNvGrpSpPr/>
        <p:nvPr/>
      </p:nvGrpSpPr>
      <p:grpSpPr>
        <a:xfrm>
          <a:off x="0" y="0"/>
          <a:ext cx="0" cy="0"/>
          <a:chOff x="0" y="0"/>
          <a:chExt cx="0" cy="0"/>
        </a:xfrm>
      </p:grpSpPr>
      <p:sp>
        <p:nvSpPr>
          <p:cNvPr id="1531" name="Google Shape;1531;p25"/>
          <p:cNvSpPr txBox="1"/>
          <p:nvPr>
            <p:ph type="title"/>
          </p:nvPr>
        </p:nvSpPr>
        <p:spPr>
          <a:xfrm>
            <a:off x="720000" y="1976846"/>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32" name="Google Shape;1532;p25"/>
          <p:cNvSpPr txBox="1"/>
          <p:nvPr>
            <p:ph idx="1" type="subTitle"/>
          </p:nvPr>
        </p:nvSpPr>
        <p:spPr>
          <a:xfrm>
            <a:off x="720204" y="2400748"/>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3" name="Google Shape;1533;p25"/>
          <p:cNvSpPr txBox="1"/>
          <p:nvPr>
            <p:ph idx="2" type="title"/>
          </p:nvPr>
        </p:nvSpPr>
        <p:spPr>
          <a:xfrm>
            <a:off x="3368276" y="1976846"/>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34" name="Google Shape;1534;p25"/>
          <p:cNvSpPr txBox="1"/>
          <p:nvPr>
            <p:ph idx="3" type="subTitle"/>
          </p:nvPr>
        </p:nvSpPr>
        <p:spPr>
          <a:xfrm>
            <a:off x="3368275" y="2400748"/>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5" name="Google Shape;1535;p25"/>
          <p:cNvSpPr txBox="1"/>
          <p:nvPr>
            <p:ph idx="4" type="title"/>
          </p:nvPr>
        </p:nvSpPr>
        <p:spPr>
          <a:xfrm>
            <a:off x="720204" y="3666001"/>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36" name="Google Shape;1536;p25"/>
          <p:cNvSpPr txBox="1"/>
          <p:nvPr>
            <p:ph idx="5" type="subTitle"/>
          </p:nvPr>
        </p:nvSpPr>
        <p:spPr>
          <a:xfrm>
            <a:off x="720204" y="4083416"/>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7" name="Google Shape;1537;p25"/>
          <p:cNvSpPr txBox="1"/>
          <p:nvPr>
            <p:ph idx="6" type="title"/>
          </p:nvPr>
        </p:nvSpPr>
        <p:spPr>
          <a:xfrm>
            <a:off x="3368276" y="3666001"/>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38" name="Google Shape;1538;p25"/>
          <p:cNvSpPr txBox="1"/>
          <p:nvPr>
            <p:ph idx="7" type="subTitle"/>
          </p:nvPr>
        </p:nvSpPr>
        <p:spPr>
          <a:xfrm>
            <a:off x="3368275" y="4083416"/>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9" name="Google Shape;1539;p25"/>
          <p:cNvSpPr txBox="1"/>
          <p:nvPr>
            <p:ph idx="8" type="title"/>
          </p:nvPr>
        </p:nvSpPr>
        <p:spPr>
          <a:xfrm>
            <a:off x="6000876" y="1976846"/>
            <a:ext cx="24231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40" name="Google Shape;1540;p25"/>
          <p:cNvSpPr txBox="1"/>
          <p:nvPr>
            <p:ph idx="9" type="subTitle"/>
          </p:nvPr>
        </p:nvSpPr>
        <p:spPr>
          <a:xfrm>
            <a:off x="6000875" y="2400748"/>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1" name="Google Shape;1541;p25"/>
          <p:cNvSpPr txBox="1"/>
          <p:nvPr>
            <p:ph idx="13" type="title"/>
          </p:nvPr>
        </p:nvSpPr>
        <p:spPr>
          <a:xfrm>
            <a:off x="6000876" y="3666001"/>
            <a:ext cx="2423100" cy="426900"/>
          </a:xfrm>
          <a:prstGeom prst="rect">
            <a:avLst/>
          </a:prstGeom>
        </p:spPr>
        <p:txBody>
          <a:bodyPr anchorCtr="0" anchor="ctr" bIns="91425" lIns="91425" spcFirstLastPara="1" rIns="91425" wrap="square" tIns="91425">
            <a:noAutofit/>
          </a:bodyPr>
          <a:lstStyle>
            <a:lvl1pPr lvl="0" rtl="0" algn="ctr">
              <a:lnSpc>
                <a:spcPct val="132352"/>
              </a:lnSpc>
              <a:spcBef>
                <a:spcPts val="0"/>
              </a:spcBef>
              <a:spcAft>
                <a:spcPts val="0"/>
              </a:spcAft>
              <a:buSzPts val="2000"/>
              <a:buNone/>
              <a:defRPr sz="22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42" name="Google Shape;1542;p25"/>
          <p:cNvSpPr txBox="1"/>
          <p:nvPr>
            <p:ph idx="14" type="subTitle"/>
          </p:nvPr>
        </p:nvSpPr>
        <p:spPr>
          <a:xfrm>
            <a:off x="6000875" y="4083416"/>
            <a:ext cx="2423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3" name="Google Shape;1543;p25"/>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544" name="Google Shape;1544;p25"/>
          <p:cNvGrpSpPr/>
          <p:nvPr/>
        </p:nvGrpSpPr>
        <p:grpSpPr>
          <a:xfrm flipH="1" rot="5400000">
            <a:off x="-444244" y="443188"/>
            <a:ext cx="1277425" cy="569175"/>
            <a:chOff x="8097388" y="290788"/>
            <a:chExt cx="1277425" cy="569175"/>
          </a:xfrm>
        </p:grpSpPr>
        <p:sp>
          <p:nvSpPr>
            <p:cNvPr id="1545" name="Google Shape;1545;p25"/>
            <p:cNvSpPr/>
            <p:nvPr/>
          </p:nvSpPr>
          <p:spPr>
            <a:xfrm flipH="1">
              <a:off x="8097388" y="819663"/>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5"/>
            <p:cNvSpPr/>
            <p:nvPr/>
          </p:nvSpPr>
          <p:spPr>
            <a:xfrm flipH="1">
              <a:off x="8097388" y="688188"/>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5"/>
            <p:cNvSpPr/>
            <p:nvPr/>
          </p:nvSpPr>
          <p:spPr>
            <a:xfrm flipH="1">
              <a:off x="8097388" y="555988"/>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5"/>
            <p:cNvSpPr/>
            <p:nvPr/>
          </p:nvSpPr>
          <p:spPr>
            <a:xfrm flipH="1">
              <a:off x="8097388" y="422988"/>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5"/>
            <p:cNvSpPr/>
            <p:nvPr/>
          </p:nvSpPr>
          <p:spPr>
            <a:xfrm flipH="1">
              <a:off x="8097388" y="290788"/>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5"/>
            <p:cNvSpPr/>
            <p:nvPr/>
          </p:nvSpPr>
          <p:spPr>
            <a:xfrm flipH="1">
              <a:off x="8251663" y="819663"/>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5"/>
            <p:cNvSpPr/>
            <p:nvPr/>
          </p:nvSpPr>
          <p:spPr>
            <a:xfrm flipH="1">
              <a:off x="8251663" y="688188"/>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5"/>
            <p:cNvSpPr/>
            <p:nvPr/>
          </p:nvSpPr>
          <p:spPr>
            <a:xfrm flipH="1">
              <a:off x="8251663" y="555988"/>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5"/>
            <p:cNvSpPr/>
            <p:nvPr/>
          </p:nvSpPr>
          <p:spPr>
            <a:xfrm flipH="1">
              <a:off x="8251663" y="422988"/>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5"/>
            <p:cNvSpPr/>
            <p:nvPr/>
          </p:nvSpPr>
          <p:spPr>
            <a:xfrm flipH="1">
              <a:off x="8251663" y="290788"/>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5"/>
            <p:cNvSpPr/>
            <p:nvPr/>
          </p:nvSpPr>
          <p:spPr>
            <a:xfrm flipH="1">
              <a:off x="8406663" y="819663"/>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5"/>
            <p:cNvSpPr/>
            <p:nvPr/>
          </p:nvSpPr>
          <p:spPr>
            <a:xfrm flipH="1">
              <a:off x="8406663" y="688188"/>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5"/>
            <p:cNvSpPr/>
            <p:nvPr/>
          </p:nvSpPr>
          <p:spPr>
            <a:xfrm flipH="1">
              <a:off x="8406663" y="555988"/>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5"/>
            <p:cNvSpPr/>
            <p:nvPr/>
          </p:nvSpPr>
          <p:spPr>
            <a:xfrm flipH="1">
              <a:off x="8406663" y="422988"/>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5"/>
            <p:cNvSpPr/>
            <p:nvPr/>
          </p:nvSpPr>
          <p:spPr>
            <a:xfrm flipH="1">
              <a:off x="8406663" y="290788"/>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5"/>
            <p:cNvSpPr/>
            <p:nvPr/>
          </p:nvSpPr>
          <p:spPr>
            <a:xfrm flipH="1">
              <a:off x="8561688" y="819663"/>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5"/>
            <p:cNvSpPr/>
            <p:nvPr/>
          </p:nvSpPr>
          <p:spPr>
            <a:xfrm flipH="1">
              <a:off x="8561688" y="688188"/>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5"/>
            <p:cNvSpPr/>
            <p:nvPr/>
          </p:nvSpPr>
          <p:spPr>
            <a:xfrm flipH="1">
              <a:off x="8561688" y="555988"/>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5"/>
            <p:cNvSpPr/>
            <p:nvPr/>
          </p:nvSpPr>
          <p:spPr>
            <a:xfrm flipH="1">
              <a:off x="8561688" y="422988"/>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5"/>
            <p:cNvSpPr/>
            <p:nvPr/>
          </p:nvSpPr>
          <p:spPr>
            <a:xfrm flipH="1">
              <a:off x="8561688" y="290788"/>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5"/>
            <p:cNvSpPr/>
            <p:nvPr/>
          </p:nvSpPr>
          <p:spPr>
            <a:xfrm flipH="1">
              <a:off x="8716713" y="819663"/>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5"/>
            <p:cNvSpPr/>
            <p:nvPr/>
          </p:nvSpPr>
          <p:spPr>
            <a:xfrm flipH="1">
              <a:off x="8716713" y="688188"/>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5"/>
            <p:cNvSpPr/>
            <p:nvPr/>
          </p:nvSpPr>
          <p:spPr>
            <a:xfrm flipH="1">
              <a:off x="8716713" y="555988"/>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5"/>
            <p:cNvSpPr/>
            <p:nvPr/>
          </p:nvSpPr>
          <p:spPr>
            <a:xfrm flipH="1">
              <a:off x="8716713" y="422988"/>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5"/>
            <p:cNvSpPr/>
            <p:nvPr/>
          </p:nvSpPr>
          <p:spPr>
            <a:xfrm flipH="1">
              <a:off x="8716713" y="290788"/>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5"/>
            <p:cNvSpPr/>
            <p:nvPr/>
          </p:nvSpPr>
          <p:spPr>
            <a:xfrm flipH="1">
              <a:off x="8870963" y="819663"/>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5"/>
            <p:cNvSpPr/>
            <p:nvPr/>
          </p:nvSpPr>
          <p:spPr>
            <a:xfrm flipH="1">
              <a:off x="8870963" y="688188"/>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5"/>
            <p:cNvSpPr/>
            <p:nvPr/>
          </p:nvSpPr>
          <p:spPr>
            <a:xfrm flipH="1">
              <a:off x="8870963" y="555988"/>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5"/>
            <p:cNvSpPr/>
            <p:nvPr/>
          </p:nvSpPr>
          <p:spPr>
            <a:xfrm flipH="1">
              <a:off x="8870963" y="422988"/>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5"/>
            <p:cNvSpPr/>
            <p:nvPr/>
          </p:nvSpPr>
          <p:spPr>
            <a:xfrm flipH="1">
              <a:off x="8870963" y="290788"/>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5"/>
            <p:cNvSpPr/>
            <p:nvPr/>
          </p:nvSpPr>
          <p:spPr>
            <a:xfrm flipH="1">
              <a:off x="9025988" y="819663"/>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5"/>
            <p:cNvSpPr/>
            <p:nvPr/>
          </p:nvSpPr>
          <p:spPr>
            <a:xfrm flipH="1">
              <a:off x="9025988" y="688188"/>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5"/>
            <p:cNvSpPr/>
            <p:nvPr/>
          </p:nvSpPr>
          <p:spPr>
            <a:xfrm flipH="1">
              <a:off x="9025988" y="555988"/>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5"/>
            <p:cNvSpPr/>
            <p:nvPr/>
          </p:nvSpPr>
          <p:spPr>
            <a:xfrm flipH="1">
              <a:off x="9025988" y="422988"/>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5"/>
            <p:cNvSpPr/>
            <p:nvPr/>
          </p:nvSpPr>
          <p:spPr>
            <a:xfrm flipH="1">
              <a:off x="9025988" y="290788"/>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5"/>
            <p:cNvSpPr/>
            <p:nvPr/>
          </p:nvSpPr>
          <p:spPr>
            <a:xfrm flipH="1">
              <a:off x="9180238" y="819663"/>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5"/>
            <p:cNvSpPr/>
            <p:nvPr/>
          </p:nvSpPr>
          <p:spPr>
            <a:xfrm flipH="1">
              <a:off x="9180238" y="688188"/>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5"/>
            <p:cNvSpPr/>
            <p:nvPr/>
          </p:nvSpPr>
          <p:spPr>
            <a:xfrm flipH="1">
              <a:off x="9180238" y="555988"/>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5"/>
            <p:cNvSpPr/>
            <p:nvPr/>
          </p:nvSpPr>
          <p:spPr>
            <a:xfrm flipH="1">
              <a:off x="9180238" y="422988"/>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5"/>
            <p:cNvSpPr/>
            <p:nvPr/>
          </p:nvSpPr>
          <p:spPr>
            <a:xfrm flipH="1">
              <a:off x="9180238" y="290788"/>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5"/>
            <p:cNvSpPr/>
            <p:nvPr/>
          </p:nvSpPr>
          <p:spPr>
            <a:xfrm flipH="1">
              <a:off x="9334513" y="819663"/>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5"/>
            <p:cNvSpPr/>
            <p:nvPr/>
          </p:nvSpPr>
          <p:spPr>
            <a:xfrm flipH="1">
              <a:off x="9334513" y="688188"/>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5"/>
            <p:cNvSpPr/>
            <p:nvPr/>
          </p:nvSpPr>
          <p:spPr>
            <a:xfrm flipH="1">
              <a:off x="9334513" y="555988"/>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5"/>
            <p:cNvSpPr/>
            <p:nvPr/>
          </p:nvSpPr>
          <p:spPr>
            <a:xfrm flipH="1">
              <a:off x="9334513" y="422988"/>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5"/>
            <p:cNvSpPr/>
            <p:nvPr/>
          </p:nvSpPr>
          <p:spPr>
            <a:xfrm flipH="1">
              <a:off x="9334513" y="290788"/>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0" name="Google Shape;1590;p25"/>
          <p:cNvSpPr/>
          <p:nvPr/>
        </p:nvSpPr>
        <p:spPr>
          <a:xfrm>
            <a:off x="8480627" y="103200"/>
            <a:ext cx="648200" cy="647450"/>
          </a:xfrm>
          <a:custGeom>
            <a:rect b="b" l="l" r="r" t="t"/>
            <a:pathLst>
              <a:path extrusionOk="0" h="25898" w="25928">
                <a:moveTo>
                  <a:pt x="0" y="1"/>
                </a:moveTo>
                <a:lnTo>
                  <a:pt x="25928" y="25898"/>
                </a:lnTo>
                <a:lnTo>
                  <a:pt x="259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5"/>
          <p:cNvSpPr/>
          <p:nvPr/>
        </p:nvSpPr>
        <p:spPr>
          <a:xfrm>
            <a:off x="8291402" y="369925"/>
            <a:ext cx="457500" cy="456725"/>
          </a:xfrm>
          <a:custGeom>
            <a:rect b="b" l="l" r="r" t="t"/>
            <a:pathLst>
              <a:path extrusionOk="0" h="18269" w="18300">
                <a:moveTo>
                  <a:pt x="1" y="1"/>
                </a:moveTo>
                <a:lnTo>
                  <a:pt x="18299" y="18268"/>
                </a:lnTo>
                <a:lnTo>
                  <a:pt x="182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2" name="Google Shape;1592;p25"/>
          <p:cNvGrpSpPr/>
          <p:nvPr/>
        </p:nvGrpSpPr>
        <p:grpSpPr>
          <a:xfrm flipH="1" rot="5400000">
            <a:off x="7823802" y="4332675"/>
            <a:ext cx="1966625" cy="347300"/>
            <a:chOff x="1697875" y="314875"/>
            <a:chExt cx="1966625" cy="347300"/>
          </a:xfrm>
        </p:grpSpPr>
        <p:sp>
          <p:nvSpPr>
            <p:cNvPr id="1593" name="Google Shape;1593;p25"/>
            <p:cNvSpPr/>
            <p:nvPr/>
          </p:nvSpPr>
          <p:spPr>
            <a:xfrm>
              <a:off x="1697875" y="627950"/>
              <a:ext cx="34200" cy="34225"/>
            </a:xfrm>
            <a:custGeom>
              <a:rect b="b" l="l" r="r" t="t"/>
              <a:pathLst>
                <a:path extrusionOk="0" h="1369" w="1368">
                  <a:moveTo>
                    <a:pt x="699" y="1"/>
                  </a:moveTo>
                  <a:cubicBezTo>
                    <a:pt x="304" y="1"/>
                    <a:pt x="0" y="305"/>
                    <a:pt x="0" y="700"/>
                  </a:cubicBezTo>
                  <a:cubicBezTo>
                    <a:pt x="0" y="1065"/>
                    <a:pt x="304" y="1368"/>
                    <a:pt x="699" y="1368"/>
                  </a:cubicBezTo>
                  <a:cubicBezTo>
                    <a:pt x="1064" y="1368"/>
                    <a:pt x="1368" y="1065"/>
                    <a:pt x="1368" y="700"/>
                  </a:cubicBezTo>
                  <a:cubicBezTo>
                    <a:pt x="1368" y="305"/>
                    <a:pt x="1064"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5"/>
            <p:cNvSpPr/>
            <p:nvPr/>
          </p:nvSpPr>
          <p:spPr>
            <a:xfrm>
              <a:off x="1697875" y="314875"/>
              <a:ext cx="34200" cy="34225"/>
            </a:xfrm>
            <a:custGeom>
              <a:rect b="b" l="l" r="r" t="t"/>
              <a:pathLst>
                <a:path extrusionOk="0" h="1369" w="1368">
                  <a:moveTo>
                    <a:pt x="699" y="1"/>
                  </a:moveTo>
                  <a:cubicBezTo>
                    <a:pt x="304" y="1"/>
                    <a:pt x="0" y="305"/>
                    <a:pt x="0" y="669"/>
                  </a:cubicBezTo>
                  <a:cubicBezTo>
                    <a:pt x="0" y="1064"/>
                    <a:pt x="304" y="1368"/>
                    <a:pt x="699" y="1368"/>
                  </a:cubicBezTo>
                  <a:cubicBezTo>
                    <a:pt x="1064" y="1368"/>
                    <a:pt x="1368" y="1064"/>
                    <a:pt x="1368" y="669"/>
                  </a:cubicBezTo>
                  <a:cubicBezTo>
                    <a:pt x="1368" y="305"/>
                    <a:pt x="1064"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5"/>
            <p:cNvSpPr/>
            <p:nvPr/>
          </p:nvSpPr>
          <p:spPr>
            <a:xfrm>
              <a:off x="1697875" y="471425"/>
              <a:ext cx="34200" cy="34200"/>
            </a:xfrm>
            <a:custGeom>
              <a:rect b="b" l="l" r="r" t="t"/>
              <a:pathLst>
                <a:path extrusionOk="0" h="1368" w="1368">
                  <a:moveTo>
                    <a:pt x="699" y="0"/>
                  </a:moveTo>
                  <a:cubicBezTo>
                    <a:pt x="304" y="0"/>
                    <a:pt x="0" y="304"/>
                    <a:pt x="0" y="669"/>
                  </a:cubicBezTo>
                  <a:cubicBezTo>
                    <a:pt x="0" y="1064"/>
                    <a:pt x="304" y="1368"/>
                    <a:pt x="699" y="1368"/>
                  </a:cubicBezTo>
                  <a:cubicBezTo>
                    <a:pt x="1064" y="1368"/>
                    <a:pt x="1368" y="1064"/>
                    <a:pt x="1368" y="669"/>
                  </a:cubicBezTo>
                  <a:cubicBezTo>
                    <a:pt x="1368" y="304"/>
                    <a:pt x="1064"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5"/>
            <p:cNvSpPr/>
            <p:nvPr/>
          </p:nvSpPr>
          <p:spPr>
            <a:xfrm>
              <a:off x="1846050" y="627950"/>
              <a:ext cx="35725" cy="34225"/>
            </a:xfrm>
            <a:custGeom>
              <a:rect b="b" l="l" r="r" t="t"/>
              <a:pathLst>
                <a:path extrusionOk="0" h="1369" w="1429">
                  <a:moveTo>
                    <a:pt x="730" y="1"/>
                  </a:moveTo>
                  <a:cubicBezTo>
                    <a:pt x="365" y="1"/>
                    <a:pt x="0" y="305"/>
                    <a:pt x="31" y="700"/>
                  </a:cubicBezTo>
                  <a:cubicBezTo>
                    <a:pt x="31" y="1065"/>
                    <a:pt x="365" y="1368"/>
                    <a:pt x="730" y="1368"/>
                  </a:cubicBezTo>
                  <a:cubicBezTo>
                    <a:pt x="1125" y="1368"/>
                    <a:pt x="1429" y="1065"/>
                    <a:pt x="1429" y="700"/>
                  </a:cubicBezTo>
                  <a:cubicBezTo>
                    <a:pt x="1429" y="305"/>
                    <a:pt x="112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5"/>
            <p:cNvSpPr/>
            <p:nvPr/>
          </p:nvSpPr>
          <p:spPr>
            <a:xfrm>
              <a:off x="1846050" y="314875"/>
              <a:ext cx="35725" cy="34225"/>
            </a:xfrm>
            <a:custGeom>
              <a:rect b="b" l="l" r="r" t="t"/>
              <a:pathLst>
                <a:path extrusionOk="0" h="1369" w="1429">
                  <a:moveTo>
                    <a:pt x="730" y="1"/>
                  </a:moveTo>
                  <a:cubicBezTo>
                    <a:pt x="365" y="1"/>
                    <a:pt x="0" y="305"/>
                    <a:pt x="31" y="669"/>
                  </a:cubicBezTo>
                  <a:cubicBezTo>
                    <a:pt x="31" y="1064"/>
                    <a:pt x="365" y="1368"/>
                    <a:pt x="730" y="1368"/>
                  </a:cubicBezTo>
                  <a:cubicBezTo>
                    <a:pt x="1125" y="1368"/>
                    <a:pt x="1429" y="1064"/>
                    <a:pt x="1429" y="669"/>
                  </a:cubicBezTo>
                  <a:cubicBezTo>
                    <a:pt x="1429" y="305"/>
                    <a:pt x="112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5"/>
            <p:cNvSpPr/>
            <p:nvPr/>
          </p:nvSpPr>
          <p:spPr>
            <a:xfrm>
              <a:off x="1846050" y="471425"/>
              <a:ext cx="35725" cy="34200"/>
            </a:xfrm>
            <a:custGeom>
              <a:rect b="b" l="l" r="r" t="t"/>
              <a:pathLst>
                <a:path extrusionOk="0" h="1368" w="1429">
                  <a:moveTo>
                    <a:pt x="730" y="0"/>
                  </a:moveTo>
                  <a:cubicBezTo>
                    <a:pt x="365" y="0"/>
                    <a:pt x="0" y="304"/>
                    <a:pt x="31" y="669"/>
                  </a:cubicBezTo>
                  <a:cubicBezTo>
                    <a:pt x="31" y="1064"/>
                    <a:pt x="365" y="1368"/>
                    <a:pt x="730" y="1368"/>
                  </a:cubicBezTo>
                  <a:cubicBezTo>
                    <a:pt x="1125" y="1368"/>
                    <a:pt x="1429" y="1064"/>
                    <a:pt x="1429" y="669"/>
                  </a:cubicBezTo>
                  <a:cubicBezTo>
                    <a:pt x="1429" y="304"/>
                    <a:pt x="112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5"/>
            <p:cNvSpPr/>
            <p:nvPr/>
          </p:nvSpPr>
          <p:spPr>
            <a:xfrm>
              <a:off x="1995750" y="6279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5"/>
            <p:cNvSpPr/>
            <p:nvPr/>
          </p:nvSpPr>
          <p:spPr>
            <a:xfrm>
              <a:off x="1994225" y="315825"/>
              <a:ext cx="37250" cy="33850"/>
            </a:xfrm>
            <a:custGeom>
              <a:rect b="b" l="l" r="r" t="t"/>
              <a:pathLst>
                <a:path extrusionOk="0" h="1354" w="1490">
                  <a:moveTo>
                    <a:pt x="745" y="1"/>
                  </a:moveTo>
                  <a:cubicBezTo>
                    <a:pt x="570" y="1"/>
                    <a:pt x="396" y="69"/>
                    <a:pt x="274" y="206"/>
                  </a:cubicBezTo>
                  <a:cubicBezTo>
                    <a:pt x="0" y="449"/>
                    <a:pt x="0" y="905"/>
                    <a:pt x="274" y="1148"/>
                  </a:cubicBezTo>
                  <a:cubicBezTo>
                    <a:pt x="396" y="1285"/>
                    <a:pt x="570" y="1353"/>
                    <a:pt x="745" y="1353"/>
                  </a:cubicBezTo>
                  <a:cubicBezTo>
                    <a:pt x="920" y="1353"/>
                    <a:pt x="1095" y="1285"/>
                    <a:pt x="1216" y="1148"/>
                  </a:cubicBezTo>
                  <a:cubicBezTo>
                    <a:pt x="1490" y="905"/>
                    <a:pt x="1490" y="449"/>
                    <a:pt x="1216" y="206"/>
                  </a:cubicBezTo>
                  <a:cubicBezTo>
                    <a:pt x="1095" y="69"/>
                    <a:pt x="920" y="1"/>
                    <a:pt x="7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5"/>
            <p:cNvSpPr/>
            <p:nvPr/>
          </p:nvSpPr>
          <p:spPr>
            <a:xfrm>
              <a:off x="1995750" y="471425"/>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5"/>
            <p:cNvSpPr/>
            <p:nvPr/>
          </p:nvSpPr>
          <p:spPr>
            <a:xfrm>
              <a:off x="2143925" y="627950"/>
              <a:ext cx="34975" cy="34225"/>
            </a:xfrm>
            <a:custGeom>
              <a:rect b="b" l="l" r="r" t="t"/>
              <a:pathLst>
                <a:path extrusionOk="0" h="1369" w="1399">
                  <a:moveTo>
                    <a:pt x="700" y="1"/>
                  </a:moveTo>
                  <a:cubicBezTo>
                    <a:pt x="304" y="1"/>
                    <a:pt x="0" y="305"/>
                    <a:pt x="31" y="700"/>
                  </a:cubicBezTo>
                  <a:cubicBezTo>
                    <a:pt x="31" y="1065"/>
                    <a:pt x="335" y="1368"/>
                    <a:pt x="700" y="1368"/>
                  </a:cubicBezTo>
                  <a:cubicBezTo>
                    <a:pt x="1095" y="1368"/>
                    <a:pt x="1399" y="1065"/>
                    <a:pt x="1399" y="700"/>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5"/>
            <p:cNvSpPr/>
            <p:nvPr/>
          </p:nvSpPr>
          <p:spPr>
            <a:xfrm>
              <a:off x="2143925" y="314875"/>
              <a:ext cx="34975" cy="34225"/>
            </a:xfrm>
            <a:custGeom>
              <a:rect b="b" l="l" r="r" t="t"/>
              <a:pathLst>
                <a:path extrusionOk="0" h="1369" w="1399">
                  <a:moveTo>
                    <a:pt x="700" y="1"/>
                  </a:moveTo>
                  <a:cubicBezTo>
                    <a:pt x="304" y="1"/>
                    <a:pt x="0" y="305"/>
                    <a:pt x="31" y="669"/>
                  </a:cubicBezTo>
                  <a:cubicBezTo>
                    <a:pt x="31" y="1064"/>
                    <a:pt x="335" y="1368"/>
                    <a:pt x="700" y="1368"/>
                  </a:cubicBezTo>
                  <a:cubicBezTo>
                    <a:pt x="1095" y="1368"/>
                    <a:pt x="1399" y="1064"/>
                    <a:pt x="1399" y="669"/>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5"/>
            <p:cNvSpPr/>
            <p:nvPr/>
          </p:nvSpPr>
          <p:spPr>
            <a:xfrm>
              <a:off x="2143925" y="471425"/>
              <a:ext cx="34975" cy="34200"/>
            </a:xfrm>
            <a:custGeom>
              <a:rect b="b" l="l" r="r" t="t"/>
              <a:pathLst>
                <a:path extrusionOk="0" h="1368" w="1399">
                  <a:moveTo>
                    <a:pt x="700" y="0"/>
                  </a:moveTo>
                  <a:cubicBezTo>
                    <a:pt x="304" y="0"/>
                    <a:pt x="0" y="304"/>
                    <a:pt x="31" y="669"/>
                  </a:cubicBezTo>
                  <a:cubicBezTo>
                    <a:pt x="31" y="1064"/>
                    <a:pt x="335" y="1368"/>
                    <a:pt x="700" y="1368"/>
                  </a:cubicBezTo>
                  <a:cubicBezTo>
                    <a:pt x="1095" y="1368"/>
                    <a:pt x="1399" y="1064"/>
                    <a:pt x="1399" y="669"/>
                  </a:cubicBezTo>
                  <a:cubicBezTo>
                    <a:pt x="1399" y="304"/>
                    <a:pt x="109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5"/>
            <p:cNvSpPr/>
            <p:nvPr/>
          </p:nvSpPr>
          <p:spPr>
            <a:xfrm>
              <a:off x="2292850" y="627950"/>
              <a:ext cx="34225" cy="34225"/>
            </a:xfrm>
            <a:custGeom>
              <a:rect b="b" l="l" r="r" t="t"/>
              <a:pathLst>
                <a:path extrusionOk="0" h="1369" w="1369">
                  <a:moveTo>
                    <a:pt x="670" y="1"/>
                  </a:moveTo>
                  <a:cubicBezTo>
                    <a:pt x="305" y="1"/>
                    <a:pt x="1" y="305"/>
                    <a:pt x="1" y="700"/>
                  </a:cubicBezTo>
                  <a:cubicBezTo>
                    <a:pt x="1" y="1065"/>
                    <a:pt x="305" y="1368"/>
                    <a:pt x="670" y="1368"/>
                  </a:cubicBezTo>
                  <a:cubicBezTo>
                    <a:pt x="1065" y="1368"/>
                    <a:pt x="1369" y="1065"/>
                    <a:pt x="1369" y="700"/>
                  </a:cubicBezTo>
                  <a:cubicBezTo>
                    <a:pt x="1369" y="305"/>
                    <a:pt x="1065" y="1"/>
                    <a:pt x="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5"/>
            <p:cNvSpPr/>
            <p:nvPr/>
          </p:nvSpPr>
          <p:spPr>
            <a:xfrm>
              <a:off x="2291350" y="315825"/>
              <a:ext cx="37250" cy="33850"/>
            </a:xfrm>
            <a:custGeom>
              <a:rect b="b" l="l" r="r" t="t"/>
              <a:pathLst>
                <a:path extrusionOk="0" h="1354" w="1490">
                  <a:moveTo>
                    <a:pt x="760" y="1"/>
                  </a:moveTo>
                  <a:cubicBezTo>
                    <a:pt x="585" y="1"/>
                    <a:pt x="411" y="69"/>
                    <a:pt x="274" y="206"/>
                  </a:cubicBezTo>
                  <a:cubicBezTo>
                    <a:pt x="0" y="449"/>
                    <a:pt x="0" y="905"/>
                    <a:pt x="274" y="1148"/>
                  </a:cubicBezTo>
                  <a:cubicBezTo>
                    <a:pt x="411" y="1285"/>
                    <a:pt x="585" y="1353"/>
                    <a:pt x="760" y="1353"/>
                  </a:cubicBezTo>
                  <a:cubicBezTo>
                    <a:pt x="935" y="1353"/>
                    <a:pt x="1110" y="1285"/>
                    <a:pt x="1246" y="1148"/>
                  </a:cubicBezTo>
                  <a:cubicBezTo>
                    <a:pt x="1490" y="905"/>
                    <a:pt x="1490" y="449"/>
                    <a:pt x="1246" y="206"/>
                  </a:cubicBezTo>
                  <a:cubicBezTo>
                    <a:pt x="1110" y="69"/>
                    <a:pt x="935" y="1"/>
                    <a:pt x="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5"/>
            <p:cNvSpPr/>
            <p:nvPr/>
          </p:nvSpPr>
          <p:spPr>
            <a:xfrm>
              <a:off x="2292850" y="471425"/>
              <a:ext cx="34225" cy="34200"/>
            </a:xfrm>
            <a:custGeom>
              <a:rect b="b" l="l" r="r" t="t"/>
              <a:pathLst>
                <a:path extrusionOk="0" h="1368" w="1369">
                  <a:moveTo>
                    <a:pt x="670" y="0"/>
                  </a:moveTo>
                  <a:cubicBezTo>
                    <a:pt x="305" y="0"/>
                    <a:pt x="1" y="304"/>
                    <a:pt x="1" y="669"/>
                  </a:cubicBezTo>
                  <a:cubicBezTo>
                    <a:pt x="1" y="1064"/>
                    <a:pt x="305" y="1368"/>
                    <a:pt x="670" y="1368"/>
                  </a:cubicBezTo>
                  <a:cubicBezTo>
                    <a:pt x="1065" y="1368"/>
                    <a:pt x="1369" y="1064"/>
                    <a:pt x="1369" y="669"/>
                  </a:cubicBezTo>
                  <a:cubicBezTo>
                    <a:pt x="1369" y="304"/>
                    <a:pt x="106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5"/>
            <p:cNvSpPr/>
            <p:nvPr/>
          </p:nvSpPr>
          <p:spPr>
            <a:xfrm>
              <a:off x="2441050" y="627950"/>
              <a:ext cx="34975" cy="34225"/>
            </a:xfrm>
            <a:custGeom>
              <a:rect b="b" l="l" r="r" t="t"/>
              <a:pathLst>
                <a:path extrusionOk="0" h="1369" w="1399">
                  <a:moveTo>
                    <a:pt x="730" y="1"/>
                  </a:moveTo>
                  <a:cubicBezTo>
                    <a:pt x="304" y="1"/>
                    <a:pt x="0" y="305"/>
                    <a:pt x="31" y="700"/>
                  </a:cubicBezTo>
                  <a:cubicBezTo>
                    <a:pt x="31" y="1065"/>
                    <a:pt x="334" y="1368"/>
                    <a:pt x="730" y="1368"/>
                  </a:cubicBezTo>
                  <a:cubicBezTo>
                    <a:pt x="1094" y="1368"/>
                    <a:pt x="1398" y="1065"/>
                    <a:pt x="1398" y="700"/>
                  </a:cubicBezTo>
                  <a:cubicBezTo>
                    <a:pt x="1398" y="305"/>
                    <a:pt x="1094"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5"/>
            <p:cNvSpPr/>
            <p:nvPr/>
          </p:nvSpPr>
          <p:spPr>
            <a:xfrm>
              <a:off x="2441800" y="314875"/>
              <a:ext cx="34225" cy="34225"/>
            </a:xfrm>
            <a:custGeom>
              <a:rect b="b" l="l" r="r" t="t"/>
              <a:pathLst>
                <a:path extrusionOk="0" h="1369" w="1369">
                  <a:moveTo>
                    <a:pt x="700" y="1"/>
                  </a:moveTo>
                  <a:cubicBezTo>
                    <a:pt x="274" y="1"/>
                    <a:pt x="1" y="305"/>
                    <a:pt x="1" y="669"/>
                  </a:cubicBezTo>
                  <a:cubicBezTo>
                    <a:pt x="1" y="1064"/>
                    <a:pt x="304" y="1368"/>
                    <a:pt x="700" y="1368"/>
                  </a:cubicBezTo>
                  <a:cubicBezTo>
                    <a:pt x="1064" y="1368"/>
                    <a:pt x="1368" y="1064"/>
                    <a:pt x="1368" y="669"/>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5"/>
            <p:cNvSpPr/>
            <p:nvPr/>
          </p:nvSpPr>
          <p:spPr>
            <a:xfrm>
              <a:off x="2441050" y="471425"/>
              <a:ext cx="34975" cy="34200"/>
            </a:xfrm>
            <a:custGeom>
              <a:rect b="b" l="l" r="r" t="t"/>
              <a:pathLst>
                <a:path extrusionOk="0" h="1368" w="1399">
                  <a:moveTo>
                    <a:pt x="730" y="0"/>
                  </a:moveTo>
                  <a:cubicBezTo>
                    <a:pt x="304" y="0"/>
                    <a:pt x="0" y="304"/>
                    <a:pt x="31" y="669"/>
                  </a:cubicBezTo>
                  <a:cubicBezTo>
                    <a:pt x="31" y="1064"/>
                    <a:pt x="334" y="1368"/>
                    <a:pt x="730" y="1368"/>
                  </a:cubicBezTo>
                  <a:cubicBezTo>
                    <a:pt x="1094" y="1368"/>
                    <a:pt x="1398" y="1064"/>
                    <a:pt x="1398" y="669"/>
                  </a:cubicBezTo>
                  <a:cubicBezTo>
                    <a:pt x="1398" y="304"/>
                    <a:pt x="1094"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5"/>
            <p:cNvSpPr/>
            <p:nvPr/>
          </p:nvSpPr>
          <p:spPr>
            <a:xfrm>
              <a:off x="2589975" y="627950"/>
              <a:ext cx="34225" cy="34225"/>
            </a:xfrm>
            <a:custGeom>
              <a:rect b="b" l="l" r="r" t="t"/>
              <a:pathLst>
                <a:path extrusionOk="0" h="1369" w="1369">
                  <a:moveTo>
                    <a:pt x="700" y="1"/>
                  </a:moveTo>
                  <a:cubicBezTo>
                    <a:pt x="305" y="1"/>
                    <a:pt x="1" y="305"/>
                    <a:pt x="1" y="700"/>
                  </a:cubicBezTo>
                  <a:cubicBezTo>
                    <a:pt x="1" y="1065"/>
                    <a:pt x="305" y="1368"/>
                    <a:pt x="700" y="1368"/>
                  </a:cubicBezTo>
                  <a:cubicBezTo>
                    <a:pt x="1065" y="1368"/>
                    <a:pt x="1369" y="1065"/>
                    <a:pt x="1369" y="700"/>
                  </a:cubicBezTo>
                  <a:cubicBezTo>
                    <a:pt x="136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5"/>
            <p:cNvSpPr/>
            <p:nvPr/>
          </p:nvSpPr>
          <p:spPr>
            <a:xfrm>
              <a:off x="2589975" y="314875"/>
              <a:ext cx="34225" cy="34225"/>
            </a:xfrm>
            <a:custGeom>
              <a:rect b="b" l="l" r="r" t="t"/>
              <a:pathLst>
                <a:path extrusionOk="0" h="1369" w="1369">
                  <a:moveTo>
                    <a:pt x="700" y="1"/>
                  </a:moveTo>
                  <a:cubicBezTo>
                    <a:pt x="305" y="1"/>
                    <a:pt x="1" y="305"/>
                    <a:pt x="1" y="669"/>
                  </a:cubicBezTo>
                  <a:cubicBezTo>
                    <a:pt x="1" y="1064"/>
                    <a:pt x="305" y="1368"/>
                    <a:pt x="700" y="1368"/>
                  </a:cubicBezTo>
                  <a:cubicBezTo>
                    <a:pt x="1065" y="1368"/>
                    <a:pt x="1369" y="1064"/>
                    <a:pt x="1369" y="669"/>
                  </a:cubicBezTo>
                  <a:cubicBezTo>
                    <a:pt x="136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5"/>
            <p:cNvSpPr/>
            <p:nvPr/>
          </p:nvSpPr>
          <p:spPr>
            <a:xfrm>
              <a:off x="2589975" y="471425"/>
              <a:ext cx="34225" cy="34200"/>
            </a:xfrm>
            <a:custGeom>
              <a:rect b="b" l="l" r="r" t="t"/>
              <a:pathLst>
                <a:path extrusionOk="0" h="1368" w="1369">
                  <a:moveTo>
                    <a:pt x="700" y="0"/>
                  </a:moveTo>
                  <a:cubicBezTo>
                    <a:pt x="305" y="0"/>
                    <a:pt x="1" y="304"/>
                    <a:pt x="1" y="669"/>
                  </a:cubicBezTo>
                  <a:cubicBezTo>
                    <a:pt x="1" y="1064"/>
                    <a:pt x="305" y="1368"/>
                    <a:pt x="700" y="1368"/>
                  </a:cubicBezTo>
                  <a:cubicBezTo>
                    <a:pt x="1065" y="1368"/>
                    <a:pt x="1369" y="1064"/>
                    <a:pt x="1369" y="669"/>
                  </a:cubicBezTo>
                  <a:cubicBezTo>
                    <a:pt x="1369" y="304"/>
                    <a:pt x="106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5"/>
            <p:cNvSpPr/>
            <p:nvPr/>
          </p:nvSpPr>
          <p:spPr>
            <a:xfrm>
              <a:off x="2738150" y="627950"/>
              <a:ext cx="35000" cy="34225"/>
            </a:xfrm>
            <a:custGeom>
              <a:rect b="b" l="l" r="r" t="t"/>
              <a:pathLst>
                <a:path extrusionOk="0" h="1369" w="1400">
                  <a:moveTo>
                    <a:pt x="730" y="1"/>
                  </a:moveTo>
                  <a:cubicBezTo>
                    <a:pt x="305" y="1"/>
                    <a:pt x="1" y="305"/>
                    <a:pt x="31" y="700"/>
                  </a:cubicBezTo>
                  <a:cubicBezTo>
                    <a:pt x="31" y="1065"/>
                    <a:pt x="335" y="1368"/>
                    <a:pt x="730" y="1368"/>
                  </a:cubicBezTo>
                  <a:cubicBezTo>
                    <a:pt x="1095" y="1368"/>
                    <a:pt x="1399" y="1065"/>
                    <a:pt x="1399" y="700"/>
                  </a:cubicBezTo>
                  <a:cubicBezTo>
                    <a:pt x="139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5"/>
            <p:cNvSpPr/>
            <p:nvPr/>
          </p:nvSpPr>
          <p:spPr>
            <a:xfrm>
              <a:off x="2738150" y="314875"/>
              <a:ext cx="35000" cy="34225"/>
            </a:xfrm>
            <a:custGeom>
              <a:rect b="b" l="l" r="r" t="t"/>
              <a:pathLst>
                <a:path extrusionOk="0" h="1369" w="1400">
                  <a:moveTo>
                    <a:pt x="730" y="1"/>
                  </a:moveTo>
                  <a:cubicBezTo>
                    <a:pt x="305" y="1"/>
                    <a:pt x="1" y="305"/>
                    <a:pt x="31" y="669"/>
                  </a:cubicBezTo>
                  <a:cubicBezTo>
                    <a:pt x="31" y="1064"/>
                    <a:pt x="335" y="1368"/>
                    <a:pt x="730" y="1368"/>
                  </a:cubicBezTo>
                  <a:cubicBezTo>
                    <a:pt x="1095" y="1368"/>
                    <a:pt x="1399" y="1064"/>
                    <a:pt x="1399" y="669"/>
                  </a:cubicBezTo>
                  <a:cubicBezTo>
                    <a:pt x="139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5"/>
            <p:cNvSpPr/>
            <p:nvPr/>
          </p:nvSpPr>
          <p:spPr>
            <a:xfrm>
              <a:off x="2738150" y="471425"/>
              <a:ext cx="35000" cy="34200"/>
            </a:xfrm>
            <a:custGeom>
              <a:rect b="b" l="l" r="r" t="t"/>
              <a:pathLst>
                <a:path extrusionOk="0" h="1368" w="1400">
                  <a:moveTo>
                    <a:pt x="730" y="0"/>
                  </a:moveTo>
                  <a:cubicBezTo>
                    <a:pt x="305" y="0"/>
                    <a:pt x="1" y="304"/>
                    <a:pt x="31" y="669"/>
                  </a:cubicBezTo>
                  <a:cubicBezTo>
                    <a:pt x="31" y="1064"/>
                    <a:pt x="335" y="1368"/>
                    <a:pt x="730" y="1368"/>
                  </a:cubicBezTo>
                  <a:cubicBezTo>
                    <a:pt x="1095" y="1368"/>
                    <a:pt x="1399" y="1064"/>
                    <a:pt x="1399" y="669"/>
                  </a:cubicBezTo>
                  <a:cubicBezTo>
                    <a:pt x="1399"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5"/>
            <p:cNvSpPr/>
            <p:nvPr/>
          </p:nvSpPr>
          <p:spPr>
            <a:xfrm>
              <a:off x="2887100" y="627950"/>
              <a:ext cx="34225" cy="34225"/>
            </a:xfrm>
            <a:custGeom>
              <a:rect b="b" l="l" r="r" t="t"/>
              <a:pathLst>
                <a:path extrusionOk="0" h="1369" w="1369">
                  <a:moveTo>
                    <a:pt x="700" y="1"/>
                  </a:moveTo>
                  <a:cubicBezTo>
                    <a:pt x="304" y="1"/>
                    <a:pt x="0" y="305"/>
                    <a:pt x="0" y="700"/>
                  </a:cubicBezTo>
                  <a:cubicBezTo>
                    <a:pt x="0" y="1065"/>
                    <a:pt x="304" y="1368"/>
                    <a:pt x="700" y="1368"/>
                  </a:cubicBezTo>
                  <a:cubicBezTo>
                    <a:pt x="1064" y="1368"/>
                    <a:pt x="1368" y="1065"/>
                    <a:pt x="1368" y="700"/>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5"/>
            <p:cNvSpPr/>
            <p:nvPr/>
          </p:nvSpPr>
          <p:spPr>
            <a:xfrm>
              <a:off x="2887100" y="314875"/>
              <a:ext cx="34225" cy="34225"/>
            </a:xfrm>
            <a:custGeom>
              <a:rect b="b" l="l" r="r" t="t"/>
              <a:pathLst>
                <a:path extrusionOk="0" h="1369" w="1369">
                  <a:moveTo>
                    <a:pt x="700" y="1"/>
                  </a:moveTo>
                  <a:cubicBezTo>
                    <a:pt x="304" y="1"/>
                    <a:pt x="0" y="305"/>
                    <a:pt x="0" y="669"/>
                  </a:cubicBezTo>
                  <a:cubicBezTo>
                    <a:pt x="0" y="1064"/>
                    <a:pt x="304" y="1368"/>
                    <a:pt x="700" y="1368"/>
                  </a:cubicBezTo>
                  <a:cubicBezTo>
                    <a:pt x="1064" y="1368"/>
                    <a:pt x="1368" y="1064"/>
                    <a:pt x="1368" y="669"/>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5"/>
            <p:cNvSpPr/>
            <p:nvPr/>
          </p:nvSpPr>
          <p:spPr>
            <a:xfrm>
              <a:off x="2887100" y="471425"/>
              <a:ext cx="34225" cy="34200"/>
            </a:xfrm>
            <a:custGeom>
              <a:rect b="b" l="l" r="r" t="t"/>
              <a:pathLst>
                <a:path extrusionOk="0" h="1368" w="1369">
                  <a:moveTo>
                    <a:pt x="700" y="0"/>
                  </a:moveTo>
                  <a:cubicBezTo>
                    <a:pt x="304" y="0"/>
                    <a:pt x="0" y="304"/>
                    <a:pt x="0" y="669"/>
                  </a:cubicBezTo>
                  <a:cubicBezTo>
                    <a:pt x="0" y="1064"/>
                    <a:pt x="304" y="1368"/>
                    <a:pt x="700" y="1368"/>
                  </a:cubicBezTo>
                  <a:cubicBezTo>
                    <a:pt x="1064" y="1368"/>
                    <a:pt x="1368" y="1064"/>
                    <a:pt x="1368" y="669"/>
                  </a:cubicBezTo>
                  <a:cubicBezTo>
                    <a:pt x="1368" y="304"/>
                    <a:pt x="1064"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5"/>
            <p:cNvSpPr/>
            <p:nvPr/>
          </p:nvSpPr>
          <p:spPr>
            <a:xfrm>
              <a:off x="3035275" y="627950"/>
              <a:ext cx="35750" cy="34225"/>
            </a:xfrm>
            <a:custGeom>
              <a:rect b="b" l="l" r="r" t="t"/>
              <a:pathLst>
                <a:path extrusionOk="0" h="1369" w="1430">
                  <a:moveTo>
                    <a:pt x="730" y="1"/>
                  </a:moveTo>
                  <a:cubicBezTo>
                    <a:pt x="305" y="1"/>
                    <a:pt x="1" y="305"/>
                    <a:pt x="31" y="700"/>
                  </a:cubicBezTo>
                  <a:cubicBezTo>
                    <a:pt x="31" y="1065"/>
                    <a:pt x="335" y="1368"/>
                    <a:pt x="730" y="1368"/>
                  </a:cubicBezTo>
                  <a:cubicBezTo>
                    <a:pt x="1095" y="1368"/>
                    <a:pt x="1429" y="1065"/>
                    <a:pt x="1429" y="700"/>
                  </a:cubicBezTo>
                  <a:cubicBezTo>
                    <a:pt x="142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5"/>
            <p:cNvSpPr/>
            <p:nvPr/>
          </p:nvSpPr>
          <p:spPr>
            <a:xfrm>
              <a:off x="3036025" y="314875"/>
              <a:ext cx="35000" cy="34225"/>
            </a:xfrm>
            <a:custGeom>
              <a:rect b="b" l="l" r="r" t="t"/>
              <a:pathLst>
                <a:path extrusionOk="0" h="1369" w="1400">
                  <a:moveTo>
                    <a:pt x="700" y="1"/>
                  </a:moveTo>
                  <a:cubicBezTo>
                    <a:pt x="275" y="1"/>
                    <a:pt x="1" y="305"/>
                    <a:pt x="1" y="669"/>
                  </a:cubicBezTo>
                  <a:cubicBezTo>
                    <a:pt x="1" y="1064"/>
                    <a:pt x="305" y="1368"/>
                    <a:pt x="700" y="1368"/>
                  </a:cubicBezTo>
                  <a:cubicBezTo>
                    <a:pt x="1065" y="1368"/>
                    <a:pt x="1399" y="1064"/>
                    <a:pt x="1399" y="669"/>
                  </a:cubicBezTo>
                  <a:cubicBezTo>
                    <a:pt x="139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5"/>
            <p:cNvSpPr/>
            <p:nvPr/>
          </p:nvSpPr>
          <p:spPr>
            <a:xfrm>
              <a:off x="3035275" y="471425"/>
              <a:ext cx="35750" cy="34200"/>
            </a:xfrm>
            <a:custGeom>
              <a:rect b="b" l="l" r="r" t="t"/>
              <a:pathLst>
                <a:path extrusionOk="0" h="1368" w="1430">
                  <a:moveTo>
                    <a:pt x="730" y="0"/>
                  </a:moveTo>
                  <a:cubicBezTo>
                    <a:pt x="305" y="0"/>
                    <a:pt x="1" y="304"/>
                    <a:pt x="31" y="669"/>
                  </a:cubicBezTo>
                  <a:cubicBezTo>
                    <a:pt x="31" y="1064"/>
                    <a:pt x="335" y="1368"/>
                    <a:pt x="730" y="1368"/>
                  </a:cubicBezTo>
                  <a:cubicBezTo>
                    <a:pt x="1095" y="1368"/>
                    <a:pt x="1429" y="1064"/>
                    <a:pt x="1429" y="669"/>
                  </a:cubicBezTo>
                  <a:cubicBezTo>
                    <a:pt x="1429"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5"/>
            <p:cNvSpPr/>
            <p:nvPr/>
          </p:nvSpPr>
          <p:spPr>
            <a:xfrm>
              <a:off x="3184975" y="627950"/>
              <a:ext cx="33450" cy="34225"/>
            </a:xfrm>
            <a:custGeom>
              <a:rect b="b" l="l" r="r" t="t"/>
              <a:pathLst>
                <a:path extrusionOk="0" h="1369" w="1338">
                  <a:moveTo>
                    <a:pt x="669" y="1"/>
                  </a:moveTo>
                  <a:cubicBezTo>
                    <a:pt x="304" y="1"/>
                    <a:pt x="1" y="305"/>
                    <a:pt x="1" y="700"/>
                  </a:cubicBezTo>
                  <a:cubicBezTo>
                    <a:pt x="1" y="1065"/>
                    <a:pt x="304" y="1368"/>
                    <a:pt x="669" y="1368"/>
                  </a:cubicBezTo>
                  <a:cubicBezTo>
                    <a:pt x="1034" y="1368"/>
                    <a:pt x="1338" y="1065"/>
                    <a:pt x="1338" y="700"/>
                  </a:cubicBezTo>
                  <a:cubicBezTo>
                    <a:pt x="1338" y="305"/>
                    <a:pt x="103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5"/>
            <p:cNvSpPr/>
            <p:nvPr/>
          </p:nvSpPr>
          <p:spPr>
            <a:xfrm>
              <a:off x="3184975" y="314875"/>
              <a:ext cx="34225" cy="34225"/>
            </a:xfrm>
            <a:custGeom>
              <a:rect b="b" l="l" r="r" t="t"/>
              <a:pathLst>
                <a:path extrusionOk="0" h="1369" w="1369">
                  <a:moveTo>
                    <a:pt x="669" y="1"/>
                  </a:moveTo>
                  <a:cubicBezTo>
                    <a:pt x="304" y="1"/>
                    <a:pt x="1" y="305"/>
                    <a:pt x="1" y="669"/>
                  </a:cubicBezTo>
                  <a:cubicBezTo>
                    <a:pt x="1" y="1064"/>
                    <a:pt x="304" y="1368"/>
                    <a:pt x="669" y="1368"/>
                  </a:cubicBezTo>
                  <a:cubicBezTo>
                    <a:pt x="1064" y="1368"/>
                    <a:pt x="1368" y="1064"/>
                    <a:pt x="1368" y="669"/>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5"/>
            <p:cNvSpPr/>
            <p:nvPr/>
          </p:nvSpPr>
          <p:spPr>
            <a:xfrm>
              <a:off x="3184975" y="471425"/>
              <a:ext cx="34225" cy="34200"/>
            </a:xfrm>
            <a:custGeom>
              <a:rect b="b" l="l" r="r" t="t"/>
              <a:pathLst>
                <a:path extrusionOk="0" h="1368" w="1369">
                  <a:moveTo>
                    <a:pt x="669" y="0"/>
                  </a:moveTo>
                  <a:cubicBezTo>
                    <a:pt x="304" y="0"/>
                    <a:pt x="1" y="304"/>
                    <a:pt x="1" y="669"/>
                  </a:cubicBezTo>
                  <a:cubicBezTo>
                    <a:pt x="1"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5"/>
            <p:cNvSpPr/>
            <p:nvPr/>
          </p:nvSpPr>
          <p:spPr>
            <a:xfrm>
              <a:off x="3333150" y="627950"/>
              <a:ext cx="34975" cy="34225"/>
            </a:xfrm>
            <a:custGeom>
              <a:rect b="b" l="l" r="r" t="t"/>
              <a:pathLst>
                <a:path extrusionOk="0" h="1369" w="1399">
                  <a:moveTo>
                    <a:pt x="700" y="1"/>
                  </a:moveTo>
                  <a:cubicBezTo>
                    <a:pt x="305" y="1"/>
                    <a:pt x="1" y="305"/>
                    <a:pt x="31" y="700"/>
                  </a:cubicBezTo>
                  <a:cubicBezTo>
                    <a:pt x="31" y="1065"/>
                    <a:pt x="335" y="1368"/>
                    <a:pt x="700" y="1368"/>
                  </a:cubicBezTo>
                  <a:cubicBezTo>
                    <a:pt x="1095" y="1368"/>
                    <a:pt x="1399" y="1065"/>
                    <a:pt x="1399" y="700"/>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5"/>
            <p:cNvSpPr/>
            <p:nvPr/>
          </p:nvSpPr>
          <p:spPr>
            <a:xfrm>
              <a:off x="3333150" y="314875"/>
              <a:ext cx="34975" cy="34225"/>
            </a:xfrm>
            <a:custGeom>
              <a:rect b="b" l="l" r="r" t="t"/>
              <a:pathLst>
                <a:path extrusionOk="0" h="1369" w="1399">
                  <a:moveTo>
                    <a:pt x="700" y="1"/>
                  </a:moveTo>
                  <a:cubicBezTo>
                    <a:pt x="305" y="1"/>
                    <a:pt x="1" y="305"/>
                    <a:pt x="31" y="669"/>
                  </a:cubicBezTo>
                  <a:cubicBezTo>
                    <a:pt x="31" y="1064"/>
                    <a:pt x="335" y="1368"/>
                    <a:pt x="700" y="1368"/>
                  </a:cubicBezTo>
                  <a:cubicBezTo>
                    <a:pt x="1095" y="1368"/>
                    <a:pt x="1399" y="1064"/>
                    <a:pt x="1399" y="669"/>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5"/>
            <p:cNvSpPr/>
            <p:nvPr/>
          </p:nvSpPr>
          <p:spPr>
            <a:xfrm>
              <a:off x="3333150" y="471425"/>
              <a:ext cx="34975" cy="34200"/>
            </a:xfrm>
            <a:custGeom>
              <a:rect b="b" l="l" r="r" t="t"/>
              <a:pathLst>
                <a:path extrusionOk="0" h="1368" w="1399">
                  <a:moveTo>
                    <a:pt x="700" y="0"/>
                  </a:moveTo>
                  <a:cubicBezTo>
                    <a:pt x="305" y="0"/>
                    <a:pt x="1" y="304"/>
                    <a:pt x="31" y="669"/>
                  </a:cubicBezTo>
                  <a:cubicBezTo>
                    <a:pt x="31" y="1064"/>
                    <a:pt x="335" y="1368"/>
                    <a:pt x="700" y="1368"/>
                  </a:cubicBezTo>
                  <a:cubicBezTo>
                    <a:pt x="1095" y="1368"/>
                    <a:pt x="1399" y="1064"/>
                    <a:pt x="1399" y="669"/>
                  </a:cubicBezTo>
                  <a:cubicBezTo>
                    <a:pt x="1399" y="304"/>
                    <a:pt x="109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5"/>
            <p:cNvSpPr/>
            <p:nvPr/>
          </p:nvSpPr>
          <p:spPr>
            <a:xfrm>
              <a:off x="3482100" y="6279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5"/>
            <p:cNvSpPr/>
            <p:nvPr/>
          </p:nvSpPr>
          <p:spPr>
            <a:xfrm>
              <a:off x="3482100" y="314875"/>
              <a:ext cx="34225" cy="34225"/>
            </a:xfrm>
            <a:custGeom>
              <a:rect b="b" l="l" r="r" t="t"/>
              <a:pathLst>
                <a:path extrusionOk="0" h="1369" w="1369">
                  <a:moveTo>
                    <a:pt x="669" y="1"/>
                  </a:moveTo>
                  <a:cubicBezTo>
                    <a:pt x="304" y="1"/>
                    <a:pt x="0" y="305"/>
                    <a:pt x="0" y="669"/>
                  </a:cubicBezTo>
                  <a:cubicBezTo>
                    <a:pt x="0" y="1064"/>
                    <a:pt x="304" y="1368"/>
                    <a:pt x="669" y="1368"/>
                  </a:cubicBezTo>
                  <a:cubicBezTo>
                    <a:pt x="1064" y="1368"/>
                    <a:pt x="1368" y="1064"/>
                    <a:pt x="1368" y="669"/>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5"/>
            <p:cNvSpPr/>
            <p:nvPr/>
          </p:nvSpPr>
          <p:spPr>
            <a:xfrm>
              <a:off x="3482100" y="471425"/>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5"/>
            <p:cNvSpPr/>
            <p:nvPr/>
          </p:nvSpPr>
          <p:spPr>
            <a:xfrm>
              <a:off x="3630275" y="6279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5"/>
            <p:cNvSpPr/>
            <p:nvPr/>
          </p:nvSpPr>
          <p:spPr>
            <a:xfrm>
              <a:off x="3630275" y="314875"/>
              <a:ext cx="34225" cy="34225"/>
            </a:xfrm>
            <a:custGeom>
              <a:rect b="b" l="l" r="r" t="t"/>
              <a:pathLst>
                <a:path extrusionOk="0" h="1369" w="1369">
                  <a:moveTo>
                    <a:pt x="669" y="1"/>
                  </a:moveTo>
                  <a:cubicBezTo>
                    <a:pt x="304" y="1"/>
                    <a:pt x="0" y="305"/>
                    <a:pt x="0" y="669"/>
                  </a:cubicBezTo>
                  <a:cubicBezTo>
                    <a:pt x="0" y="1064"/>
                    <a:pt x="304" y="1368"/>
                    <a:pt x="669" y="1368"/>
                  </a:cubicBezTo>
                  <a:cubicBezTo>
                    <a:pt x="1064" y="1368"/>
                    <a:pt x="1368" y="1064"/>
                    <a:pt x="1368" y="669"/>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5"/>
            <p:cNvSpPr/>
            <p:nvPr/>
          </p:nvSpPr>
          <p:spPr>
            <a:xfrm>
              <a:off x="3630275" y="471425"/>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5" name="Google Shape;1635;p25"/>
          <p:cNvGrpSpPr/>
          <p:nvPr/>
        </p:nvGrpSpPr>
        <p:grpSpPr>
          <a:xfrm flipH="1">
            <a:off x="140673" y="3264689"/>
            <a:ext cx="663901" cy="1806282"/>
            <a:chOff x="8308686" y="3264689"/>
            <a:chExt cx="663901" cy="1806282"/>
          </a:xfrm>
        </p:grpSpPr>
        <p:sp>
          <p:nvSpPr>
            <p:cNvPr id="1636" name="Google Shape;1636;p25"/>
            <p:cNvSpPr/>
            <p:nvPr/>
          </p:nvSpPr>
          <p:spPr>
            <a:xfrm flipH="1" rot="10800000">
              <a:off x="8617576" y="4715960"/>
              <a:ext cx="355011" cy="355011"/>
            </a:xfrm>
            <a:custGeom>
              <a:rect b="b" l="l" r="r" t="t"/>
              <a:pathLst>
                <a:path extrusionOk="0" h="11703" w="11703">
                  <a:moveTo>
                    <a:pt x="5837" y="3101"/>
                  </a:moveTo>
                  <a:cubicBezTo>
                    <a:pt x="7417" y="3101"/>
                    <a:pt x="8633" y="4347"/>
                    <a:pt x="8633" y="5867"/>
                  </a:cubicBezTo>
                  <a:cubicBezTo>
                    <a:pt x="8633" y="7386"/>
                    <a:pt x="7356" y="8663"/>
                    <a:pt x="5837" y="8663"/>
                  </a:cubicBezTo>
                  <a:cubicBezTo>
                    <a:pt x="4286" y="8663"/>
                    <a:pt x="3071" y="7417"/>
                    <a:pt x="3071" y="5867"/>
                  </a:cubicBezTo>
                  <a:cubicBezTo>
                    <a:pt x="3071" y="4316"/>
                    <a:pt x="4317" y="3101"/>
                    <a:pt x="5837" y="3101"/>
                  </a:cubicBezTo>
                  <a:close/>
                  <a:moveTo>
                    <a:pt x="5837" y="0"/>
                  </a:moveTo>
                  <a:cubicBezTo>
                    <a:pt x="2615" y="0"/>
                    <a:pt x="1" y="2645"/>
                    <a:pt x="1" y="5867"/>
                  </a:cubicBezTo>
                  <a:cubicBezTo>
                    <a:pt x="1" y="9089"/>
                    <a:pt x="2615" y="11703"/>
                    <a:pt x="5837" y="11703"/>
                  </a:cubicBezTo>
                  <a:cubicBezTo>
                    <a:pt x="9089" y="11703"/>
                    <a:pt x="11703" y="9089"/>
                    <a:pt x="11703" y="5867"/>
                  </a:cubicBezTo>
                  <a:cubicBezTo>
                    <a:pt x="11703" y="2645"/>
                    <a:pt x="9089" y="0"/>
                    <a:pt x="5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5"/>
            <p:cNvSpPr/>
            <p:nvPr/>
          </p:nvSpPr>
          <p:spPr>
            <a:xfrm flipH="1" rot="10800000">
              <a:off x="8308686" y="4801712"/>
              <a:ext cx="183496" cy="182586"/>
            </a:xfrm>
            <a:custGeom>
              <a:rect b="b" l="l" r="r" t="t"/>
              <a:pathLst>
                <a:path extrusionOk="0" h="6019" w="6049">
                  <a:moveTo>
                    <a:pt x="3009" y="1551"/>
                  </a:moveTo>
                  <a:cubicBezTo>
                    <a:pt x="3799" y="1551"/>
                    <a:pt x="4438" y="2219"/>
                    <a:pt x="4438" y="3010"/>
                  </a:cubicBezTo>
                  <a:cubicBezTo>
                    <a:pt x="4438" y="3800"/>
                    <a:pt x="3799" y="4438"/>
                    <a:pt x="3009" y="4438"/>
                  </a:cubicBezTo>
                  <a:cubicBezTo>
                    <a:pt x="2188" y="4438"/>
                    <a:pt x="1550" y="3800"/>
                    <a:pt x="1550" y="3010"/>
                  </a:cubicBezTo>
                  <a:cubicBezTo>
                    <a:pt x="1550" y="2219"/>
                    <a:pt x="2188" y="1551"/>
                    <a:pt x="3009" y="1551"/>
                  </a:cubicBezTo>
                  <a:close/>
                  <a:moveTo>
                    <a:pt x="3009" y="0"/>
                  </a:moveTo>
                  <a:cubicBezTo>
                    <a:pt x="1337" y="0"/>
                    <a:pt x="0" y="1368"/>
                    <a:pt x="0" y="3010"/>
                  </a:cubicBezTo>
                  <a:cubicBezTo>
                    <a:pt x="0" y="4681"/>
                    <a:pt x="1368" y="6019"/>
                    <a:pt x="3009" y="6019"/>
                  </a:cubicBezTo>
                  <a:cubicBezTo>
                    <a:pt x="4681" y="6019"/>
                    <a:pt x="5988" y="4651"/>
                    <a:pt x="5988" y="3010"/>
                  </a:cubicBezTo>
                  <a:cubicBezTo>
                    <a:pt x="6049" y="1338"/>
                    <a:pt x="4681" y="0"/>
                    <a:pt x="3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8" name="Google Shape;1638;p25"/>
            <p:cNvGrpSpPr/>
            <p:nvPr/>
          </p:nvGrpSpPr>
          <p:grpSpPr>
            <a:xfrm flipH="1" rot="10800000">
              <a:off x="8774317" y="3264689"/>
              <a:ext cx="41529" cy="1370202"/>
              <a:chOff x="7306225" y="982700"/>
              <a:chExt cx="34225" cy="1129225"/>
            </a:xfrm>
          </p:grpSpPr>
          <p:sp>
            <p:nvSpPr>
              <p:cNvPr id="1639" name="Google Shape;1639;p25"/>
              <p:cNvSpPr/>
              <p:nvPr/>
            </p:nvSpPr>
            <p:spPr>
              <a:xfrm>
                <a:off x="7306225" y="982700"/>
                <a:ext cx="34225" cy="34225"/>
              </a:xfrm>
              <a:custGeom>
                <a:rect b="b" l="l" r="r" t="t"/>
                <a:pathLst>
                  <a:path extrusionOk="0" h="1369" w="1369">
                    <a:moveTo>
                      <a:pt x="669" y="0"/>
                    </a:moveTo>
                    <a:cubicBezTo>
                      <a:pt x="304" y="0"/>
                      <a:pt x="0" y="304"/>
                      <a:pt x="0" y="669"/>
                    </a:cubicBezTo>
                    <a:cubicBezTo>
                      <a:pt x="0" y="1064"/>
                      <a:pt x="304" y="133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5"/>
              <p:cNvSpPr/>
              <p:nvPr/>
            </p:nvSpPr>
            <p:spPr>
              <a:xfrm>
                <a:off x="7306225" y="1139225"/>
                <a:ext cx="34225" cy="34225"/>
              </a:xfrm>
              <a:custGeom>
                <a:rect b="b" l="l" r="r" t="t"/>
                <a:pathLst>
                  <a:path extrusionOk="0" h="1369" w="1369">
                    <a:moveTo>
                      <a:pt x="669" y="1"/>
                    </a:moveTo>
                    <a:cubicBezTo>
                      <a:pt x="304" y="1"/>
                      <a:pt x="0" y="305"/>
                      <a:pt x="0" y="700"/>
                    </a:cubicBezTo>
                    <a:cubicBezTo>
                      <a:pt x="0" y="1034"/>
                      <a:pt x="304" y="1338"/>
                      <a:pt x="669" y="1369"/>
                    </a:cubicBezTo>
                    <a:cubicBezTo>
                      <a:pt x="1064" y="1369"/>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5"/>
              <p:cNvSpPr/>
              <p:nvPr/>
            </p:nvSpPr>
            <p:spPr>
              <a:xfrm>
                <a:off x="7306225" y="1295000"/>
                <a:ext cx="34225" cy="34225"/>
              </a:xfrm>
              <a:custGeom>
                <a:rect b="b" l="l" r="r" t="t"/>
                <a:pathLst>
                  <a:path extrusionOk="0" h="1369" w="1369">
                    <a:moveTo>
                      <a:pt x="669" y="1"/>
                    </a:moveTo>
                    <a:cubicBezTo>
                      <a:pt x="304" y="1"/>
                      <a:pt x="0" y="305"/>
                      <a:pt x="0" y="700"/>
                    </a:cubicBezTo>
                    <a:cubicBezTo>
                      <a:pt x="0" y="1065"/>
                      <a:pt x="304" y="1369"/>
                      <a:pt x="669" y="1369"/>
                    </a:cubicBezTo>
                    <a:cubicBezTo>
                      <a:pt x="1064" y="1369"/>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5"/>
              <p:cNvSpPr/>
              <p:nvPr/>
            </p:nvSpPr>
            <p:spPr>
              <a:xfrm>
                <a:off x="7306225" y="1451550"/>
                <a:ext cx="34225" cy="34225"/>
              </a:xfrm>
              <a:custGeom>
                <a:rect b="b" l="l" r="r" t="t"/>
                <a:pathLst>
                  <a:path extrusionOk="0" h="1369" w="1369">
                    <a:moveTo>
                      <a:pt x="669" y="0"/>
                    </a:moveTo>
                    <a:cubicBezTo>
                      <a:pt x="304" y="0"/>
                      <a:pt x="0" y="304"/>
                      <a:pt x="0" y="700"/>
                    </a:cubicBezTo>
                    <a:cubicBezTo>
                      <a:pt x="0" y="1064"/>
                      <a:pt x="304" y="1368"/>
                      <a:pt x="669" y="1368"/>
                    </a:cubicBezTo>
                    <a:cubicBezTo>
                      <a:pt x="1064" y="1368"/>
                      <a:pt x="1368" y="1064"/>
                      <a:pt x="1368" y="700"/>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5"/>
              <p:cNvSpPr/>
              <p:nvPr/>
            </p:nvSpPr>
            <p:spPr>
              <a:xfrm>
                <a:off x="7306225" y="1608850"/>
                <a:ext cx="34225" cy="34225"/>
              </a:xfrm>
              <a:custGeom>
                <a:rect b="b" l="l" r="r" t="t"/>
                <a:pathLst>
                  <a:path extrusionOk="0" h="1369" w="1369">
                    <a:moveTo>
                      <a:pt x="669" y="0"/>
                    </a:moveTo>
                    <a:cubicBezTo>
                      <a:pt x="304" y="0"/>
                      <a:pt x="0" y="304"/>
                      <a:pt x="0" y="669"/>
                    </a:cubicBezTo>
                    <a:cubicBezTo>
                      <a:pt x="0" y="1003"/>
                      <a:pt x="304" y="1307"/>
                      <a:pt x="669" y="1368"/>
                    </a:cubicBezTo>
                    <a:cubicBezTo>
                      <a:pt x="1064" y="1368"/>
                      <a:pt x="1368" y="103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5"/>
              <p:cNvSpPr/>
              <p:nvPr/>
            </p:nvSpPr>
            <p:spPr>
              <a:xfrm>
                <a:off x="7306225" y="1763875"/>
                <a:ext cx="34225" cy="34975"/>
              </a:xfrm>
              <a:custGeom>
                <a:rect b="b" l="l" r="r" t="t"/>
                <a:pathLst>
                  <a:path extrusionOk="0" h="1399" w="1369">
                    <a:moveTo>
                      <a:pt x="669" y="0"/>
                    </a:moveTo>
                    <a:cubicBezTo>
                      <a:pt x="304" y="0"/>
                      <a:pt x="0" y="334"/>
                      <a:pt x="0" y="699"/>
                    </a:cubicBezTo>
                    <a:cubicBezTo>
                      <a:pt x="0" y="1094"/>
                      <a:pt x="304" y="1398"/>
                      <a:pt x="669" y="1398"/>
                    </a:cubicBezTo>
                    <a:cubicBezTo>
                      <a:pt x="1064" y="1398"/>
                      <a:pt x="1368" y="1094"/>
                      <a:pt x="1368" y="699"/>
                    </a:cubicBezTo>
                    <a:cubicBezTo>
                      <a:pt x="1368" y="33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5"/>
              <p:cNvSpPr/>
              <p:nvPr/>
            </p:nvSpPr>
            <p:spPr>
              <a:xfrm>
                <a:off x="7306225" y="1921150"/>
                <a:ext cx="34225" cy="34225"/>
              </a:xfrm>
              <a:custGeom>
                <a:rect b="b" l="l" r="r" t="t"/>
                <a:pathLst>
                  <a:path extrusionOk="0" h="1369" w="1369">
                    <a:moveTo>
                      <a:pt x="669" y="1"/>
                    </a:moveTo>
                    <a:cubicBezTo>
                      <a:pt x="304" y="1"/>
                      <a:pt x="0" y="305"/>
                      <a:pt x="0" y="670"/>
                    </a:cubicBezTo>
                    <a:cubicBezTo>
                      <a:pt x="0" y="1065"/>
                      <a:pt x="304" y="1369"/>
                      <a:pt x="669" y="1369"/>
                    </a:cubicBezTo>
                    <a:cubicBezTo>
                      <a:pt x="1064" y="1369"/>
                      <a:pt x="1368" y="1065"/>
                      <a:pt x="1368" y="67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5"/>
              <p:cNvSpPr/>
              <p:nvPr/>
            </p:nvSpPr>
            <p:spPr>
              <a:xfrm>
                <a:off x="7306225" y="2077700"/>
                <a:ext cx="34225" cy="34225"/>
              </a:xfrm>
              <a:custGeom>
                <a:rect b="b" l="l" r="r" t="t"/>
                <a:pathLst>
                  <a:path extrusionOk="0" h="1369" w="1369">
                    <a:moveTo>
                      <a:pt x="669" y="1"/>
                    </a:moveTo>
                    <a:cubicBezTo>
                      <a:pt x="304" y="1"/>
                      <a:pt x="0" y="304"/>
                      <a:pt x="0" y="700"/>
                    </a:cubicBezTo>
                    <a:cubicBezTo>
                      <a:pt x="0" y="1034"/>
                      <a:pt x="304" y="1338"/>
                      <a:pt x="669" y="1368"/>
                    </a:cubicBezTo>
                    <a:cubicBezTo>
                      <a:pt x="1064" y="1368"/>
                      <a:pt x="1368" y="1064"/>
                      <a:pt x="1368" y="700"/>
                    </a:cubicBezTo>
                    <a:cubicBezTo>
                      <a:pt x="1368" y="304"/>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_1">
    <p:spTree>
      <p:nvGrpSpPr>
        <p:cNvPr id="1647" name="Shape 1647"/>
        <p:cNvGrpSpPr/>
        <p:nvPr/>
      </p:nvGrpSpPr>
      <p:grpSpPr>
        <a:xfrm>
          <a:off x="0" y="0"/>
          <a:ext cx="0" cy="0"/>
          <a:chOff x="0" y="0"/>
          <a:chExt cx="0" cy="0"/>
        </a:xfrm>
      </p:grpSpPr>
      <p:grpSp>
        <p:nvGrpSpPr>
          <p:cNvPr id="1648" name="Google Shape;1648;p26"/>
          <p:cNvGrpSpPr/>
          <p:nvPr/>
        </p:nvGrpSpPr>
        <p:grpSpPr>
          <a:xfrm flipH="1">
            <a:off x="-128848" y="-107450"/>
            <a:ext cx="9714875" cy="5597088"/>
            <a:chOff x="-427110" y="-107450"/>
            <a:chExt cx="9714875" cy="5597088"/>
          </a:xfrm>
        </p:grpSpPr>
        <p:grpSp>
          <p:nvGrpSpPr>
            <p:cNvPr id="1649" name="Google Shape;1649;p26"/>
            <p:cNvGrpSpPr/>
            <p:nvPr/>
          </p:nvGrpSpPr>
          <p:grpSpPr>
            <a:xfrm flipH="1" rot="5400000">
              <a:off x="-444244" y="443188"/>
              <a:ext cx="1277425" cy="569175"/>
              <a:chOff x="8097388" y="290788"/>
              <a:chExt cx="1277425" cy="569175"/>
            </a:xfrm>
          </p:grpSpPr>
          <p:sp>
            <p:nvSpPr>
              <p:cNvPr id="1650" name="Google Shape;1650;p26"/>
              <p:cNvSpPr/>
              <p:nvPr/>
            </p:nvSpPr>
            <p:spPr>
              <a:xfrm flipH="1">
                <a:off x="8097388" y="819663"/>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6"/>
              <p:cNvSpPr/>
              <p:nvPr/>
            </p:nvSpPr>
            <p:spPr>
              <a:xfrm flipH="1">
                <a:off x="8097388" y="688188"/>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6"/>
              <p:cNvSpPr/>
              <p:nvPr/>
            </p:nvSpPr>
            <p:spPr>
              <a:xfrm flipH="1">
                <a:off x="8097388" y="555988"/>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6"/>
              <p:cNvSpPr/>
              <p:nvPr/>
            </p:nvSpPr>
            <p:spPr>
              <a:xfrm flipH="1">
                <a:off x="8097388" y="422988"/>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6"/>
              <p:cNvSpPr/>
              <p:nvPr/>
            </p:nvSpPr>
            <p:spPr>
              <a:xfrm flipH="1">
                <a:off x="8097388" y="290788"/>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6"/>
              <p:cNvSpPr/>
              <p:nvPr/>
            </p:nvSpPr>
            <p:spPr>
              <a:xfrm flipH="1">
                <a:off x="8251663" y="819663"/>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6"/>
              <p:cNvSpPr/>
              <p:nvPr/>
            </p:nvSpPr>
            <p:spPr>
              <a:xfrm flipH="1">
                <a:off x="8251663" y="688188"/>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6"/>
              <p:cNvSpPr/>
              <p:nvPr/>
            </p:nvSpPr>
            <p:spPr>
              <a:xfrm flipH="1">
                <a:off x="8251663" y="555988"/>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6"/>
              <p:cNvSpPr/>
              <p:nvPr/>
            </p:nvSpPr>
            <p:spPr>
              <a:xfrm flipH="1">
                <a:off x="8251663" y="422988"/>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6"/>
              <p:cNvSpPr/>
              <p:nvPr/>
            </p:nvSpPr>
            <p:spPr>
              <a:xfrm flipH="1">
                <a:off x="8251663" y="290788"/>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6"/>
              <p:cNvSpPr/>
              <p:nvPr/>
            </p:nvSpPr>
            <p:spPr>
              <a:xfrm flipH="1">
                <a:off x="8406663" y="819663"/>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6"/>
              <p:cNvSpPr/>
              <p:nvPr/>
            </p:nvSpPr>
            <p:spPr>
              <a:xfrm flipH="1">
                <a:off x="8406663" y="688188"/>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6"/>
              <p:cNvSpPr/>
              <p:nvPr/>
            </p:nvSpPr>
            <p:spPr>
              <a:xfrm flipH="1">
                <a:off x="8406663" y="555988"/>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6"/>
              <p:cNvSpPr/>
              <p:nvPr/>
            </p:nvSpPr>
            <p:spPr>
              <a:xfrm flipH="1">
                <a:off x="8406663" y="422988"/>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6"/>
              <p:cNvSpPr/>
              <p:nvPr/>
            </p:nvSpPr>
            <p:spPr>
              <a:xfrm flipH="1">
                <a:off x="8406663" y="290788"/>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6"/>
              <p:cNvSpPr/>
              <p:nvPr/>
            </p:nvSpPr>
            <p:spPr>
              <a:xfrm flipH="1">
                <a:off x="8561688" y="819663"/>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6"/>
              <p:cNvSpPr/>
              <p:nvPr/>
            </p:nvSpPr>
            <p:spPr>
              <a:xfrm flipH="1">
                <a:off x="8561688" y="688188"/>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6"/>
              <p:cNvSpPr/>
              <p:nvPr/>
            </p:nvSpPr>
            <p:spPr>
              <a:xfrm flipH="1">
                <a:off x="8561688" y="555988"/>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6"/>
              <p:cNvSpPr/>
              <p:nvPr/>
            </p:nvSpPr>
            <p:spPr>
              <a:xfrm flipH="1">
                <a:off x="8561688" y="422988"/>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6"/>
              <p:cNvSpPr/>
              <p:nvPr/>
            </p:nvSpPr>
            <p:spPr>
              <a:xfrm flipH="1">
                <a:off x="8561688" y="290788"/>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6"/>
              <p:cNvSpPr/>
              <p:nvPr/>
            </p:nvSpPr>
            <p:spPr>
              <a:xfrm flipH="1">
                <a:off x="8716713" y="819663"/>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6"/>
              <p:cNvSpPr/>
              <p:nvPr/>
            </p:nvSpPr>
            <p:spPr>
              <a:xfrm flipH="1">
                <a:off x="8716713" y="688188"/>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6"/>
              <p:cNvSpPr/>
              <p:nvPr/>
            </p:nvSpPr>
            <p:spPr>
              <a:xfrm flipH="1">
                <a:off x="8716713" y="555988"/>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6"/>
              <p:cNvSpPr/>
              <p:nvPr/>
            </p:nvSpPr>
            <p:spPr>
              <a:xfrm flipH="1">
                <a:off x="8716713" y="422988"/>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6"/>
              <p:cNvSpPr/>
              <p:nvPr/>
            </p:nvSpPr>
            <p:spPr>
              <a:xfrm flipH="1">
                <a:off x="8716713" y="290788"/>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6"/>
              <p:cNvSpPr/>
              <p:nvPr/>
            </p:nvSpPr>
            <p:spPr>
              <a:xfrm flipH="1">
                <a:off x="8870963" y="819663"/>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6"/>
              <p:cNvSpPr/>
              <p:nvPr/>
            </p:nvSpPr>
            <p:spPr>
              <a:xfrm flipH="1">
                <a:off x="8870963" y="688188"/>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6"/>
              <p:cNvSpPr/>
              <p:nvPr/>
            </p:nvSpPr>
            <p:spPr>
              <a:xfrm flipH="1">
                <a:off x="8870963" y="555988"/>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6"/>
              <p:cNvSpPr/>
              <p:nvPr/>
            </p:nvSpPr>
            <p:spPr>
              <a:xfrm flipH="1">
                <a:off x="8870963" y="422988"/>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6"/>
              <p:cNvSpPr/>
              <p:nvPr/>
            </p:nvSpPr>
            <p:spPr>
              <a:xfrm flipH="1">
                <a:off x="8870963" y="290788"/>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6"/>
              <p:cNvSpPr/>
              <p:nvPr/>
            </p:nvSpPr>
            <p:spPr>
              <a:xfrm flipH="1">
                <a:off x="9025988" y="819663"/>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6"/>
              <p:cNvSpPr/>
              <p:nvPr/>
            </p:nvSpPr>
            <p:spPr>
              <a:xfrm flipH="1">
                <a:off x="9025988" y="688188"/>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6"/>
              <p:cNvSpPr/>
              <p:nvPr/>
            </p:nvSpPr>
            <p:spPr>
              <a:xfrm flipH="1">
                <a:off x="9025988" y="555988"/>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6"/>
              <p:cNvSpPr/>
              <p:nvPr/>
            </p:nvSpPr>
            <p:spPr>
              <a:xfrm flipH="1">
                <a:off x="9025988" y="422988"/>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6"/>
              <p:cNvSpPr/>
              <p:nvPr/>
            </p:nvSpPr>
            <p:spPr>
              <a:xfrm flipH="1">
                <a:off x="9025988" y="290788"/>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6"/>
              <p:cNvSpPr/>
              <p:nvPr/>
            </p:nvSpPr>
            <p:spPr>
              <a:xfrm flipH="1">
                <a:off x="9180238" y="819663"/>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6"/>
              <p:cNvSpPr/>
              <p:nvPr/>
            </p:nvSpPr>
            <p:spPr>
              <a:xfrm flipH="1">
                <a:off x="9180238" y="688188"/>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6"/>
              <p:cNvSpPr/>
              <p:nvPr/>
            </p:nvSpPr>
            <p:spPr>
              <a:xfrm flipH="1">
                <a:off x="9180238" y="555988"/>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6"/>
              <p:cNvSpPr/>
              <p:nvPr/>
            </p:nvSpPr>
            <p:spPr>
              <a:xfrm flipH="1">
                <a:off x="9180238" y="422988"/>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6"/>
              <p:cNvSpPr/>
              <p:nvPr/>
            </p:nvSpPr>
            <p:spPr>
              <a:xfrm flipH="1">
                <a:off x="9180238" y="290788"/>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6"/>
              <p:cNvSpPr/>
              <p:nvPr/>
            </p:nvSpPr>
            <p:spPr>
              <a:xfrm flipH="1">
                <a:off x="9334513" y="819663"/>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6"/>
              <p:cNvSpPr/>
              <p:nvPr/>
            </p:nvSpPr>
            <p:spPr>
              <a:xfrm flipH="1">
                <a:off x="9334513" y="688188"/>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6"/>
              <p:cNvSpPr/>
              <p:nvPr/>
            </p:nvSpPr>
            <p:spPr>
              <a:xfrm flipH="1">
                <a:off x="9334513" y="555988"/>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6"/>
              <p:cNvSpPr/>
              <p:nvPr/>
            </p:nvSpPr>
            <p:spPr>
              <a:xfrm flipH="1">
                <a:off x="9334513" y="422988"/>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6"/>
              <p:cNvSpPr/>
              <p:nvPr/>
            </p:nvSpPr>
            <p:spPr>
              <a:xfrm flipH="1">
                <a:off x="9334513" y="290788"/>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5" name="Google Shape;1695;p26"/>
            <p:cNvSpPr/>
            <p:nvPr/>
          </p:nvSpPr>
          <p:spPr>
            <a:xfrm>
              <a:off x="-427110" y="621663"/>
              <a:ext cx="1090475" cy="1089700"/>
            </a:xfrm>
            <a:custGeom>
              <a:rect b="b" l="l" r="r" t="t"/>
              <a:pathLst>
                <a:path extrusionOk="0" h="43588" w="43619">
                  <a:moveTo>
                    <a:pt x="21794" y="8572"/>
                  </a:moveTo>
                  <a:cubicBezTo>
                    <a:pt x="29119" y="8572"/>
                    <a:pt x="35047" y="14499"/>
                    <a:pt x="35047" y="21824"/>
                  </a:cubicBezTo>
                  <a:cubicBezTo>
                    <a:pt x="35047" y="29180"/>
                    <a:pt x="29089" y="35107"/>
                    <a:pt x="21794" y="35107"/>
                  </a:cubicBezTo>
                  <a:cubicBezTo>
                    <a:pt x="14469" y="35107"/>
                    <a:pt x="8542" y="29180"/>
                    <a:pt x="8542" y="21824"/>
                  </a:cubicBezTo>
                  <a:cubicBezTo>
                    <a:pt x="8542" y="14499"/>
                    <a:pt x="14469" y="8572"/>
                    <a:pt x="21794" y="8572"/>
                  </a:cubicBezTo>
                  <a:close/>
                  <a:moveTo>
                    <a:pt x="21794" y="0"/>
                  </a:moveTo>
                  <a:cubicBezTo>
                    <a:pt x="9757" y="0"/>
                    <a:pt x="0" y="9757"/>
                    <a:pt x="0" y="21794"/>
                  </a:cubicBezTo>
                  <a:cubicBezTo>
                    <a:pt x="0" y="33831"/>
                    <a:pt x="9757" y="43588"/>
                    <a:pt x="21794" y="43588"/>
                  </a:cubicBezTo>
                  <a:cubicBezTo>
                    <a:pt x="33831" y="43588"/>
                    <a:pt x="43618" y="33892"/>
                    <a:pt x="43618" y="21824"/>
                  </a:cubicBezTo>
                  <a:cubicBezTo>
                    <a:pt x="43618" y="9788"/>
                    <a:pt x="33831" y="0"/>
                    <a:pt x="21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6"/>
            <p:cNvSpPr/>
            <p:nvPr/>
          </p:nvSpPr>
          <p:spPr>
            <a:xfrm rot="10800000">
              <a:off x="8639565" y="-107450"/>
              <a:ext cx="648200" cy="647450"/>
            </a:xfrm>
            <a:custGeom>
              <a:rect b="b" l="l" r="r" t="t"/>
              <a:pathLst>
                <a:path extrusionOk="0" h="25898" w="25928">
                  <a:moveTo>
                    <a:pt x="0" y="1"/>
                  </a:moveTo>
                  <a:lnTo>
                    <a:pt x="25928" y="25898"/>
                  </a:lnTo>
                  <a:lnTo>
                    <a:pt x="259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6"/>
            <p:cNvSpPr/>
            <p:nvPr/>
          </p:nvSpPr>
          <p:spPr>
            <a:xfrm rot="10800000">
              <a:off x="8291402" y="369925"/>
              <a:ext cx="457500" cy="456725"/>
            </a:xfrm>
            <a:custGeom>
              <a:rect b="b" l="l" r="r" t="t"/>
              <a:pathLst>
                <a:path extrusionOk="0" h="18269" w="18300">
                  <a:moveTo>
                    <a:pt x="1" y="1"/>
                  </a:moveTo>
                  <a:lnTo>
                    <a:pt x="18299" y="18268"/>
                  </a:lnTo>
                  <a:lnTo>
                    <a:pt x="182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8" name="Google Shape;1698;p26"/>
            <p:cNvGrpSpPr/>
            <p:nvPr/>
          </p:nvGrpSpPr>
          <p:grpSpPr>
            <a:xfrm flipH="1" rot="5400000">
              <a:off x="7823802" y="4332675"/>
              <a:ext cx="1966625" cy="347300"/>
              <a:chOff x="1697875" y="314875"/>
              <a:chExt cx="1966625" cy="347300"/>
            </a:xfrm>
          </p:grpSpPr>
          <p:sp>
            <p:nvSpPr>
              <p:cNvPr id="1699" name="Google Shape;1699;p26"/>
              <p:cNvSpPr/>
              <p:nvPr/>
            </p:nvSpPr>
            <p:spPr>
              <a:xfrm>
                <a:off x="1697875" y="627950"/>
                <a:ext cx="34200" cy="34225"/>
              </a:xfrm>
              <a:custGeom>
                <a:rect b="b" l="l" r="r" t="t"/>
                <a:pathLst>
                  <a:path extrusionOk="0" h="1369" w="1368">
                    <a:moveTo>
                      <a:pt x="699" y="1"/>
                    </a:moveTo>
                    <a:cubicBezTo>
                      <a:pt x="304" y="1"/>
                      <a:pt x="0" y="305"/>
                      <a:pt x="0" y="700"/>
                    </a:cubicBezTo>
                    <a:cubicBezTo>
                      <a:pt x="0" y="1065"/>
                      <a:pt x="304" y="1368"/>
                      <a:pt x="699" y="1368"/>
                    </a:cubicBezTo>
                    <a:cubicBezTo>
                      <a:pt x="1064" y="1368"/>
                      <a:pt x="1368" y="1065"/>
                      <a:pt x="1368" y="700"/>
                    </a:cubicBezTo>
                    <a:cubicBezTo>
                      <a:pt x="1368" y="305"/>
                      <a:pt x="1064"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6"/>
              <p:cNvSpPr/>
              <p:nvPr/>
            </p:nvSpPr>
            <p:spPr>
              <a:xfrm>
                <a:off x="1697875" y="314875"/>
                <a:ext cx="34200" cy="34225"/>
              </a:xfrm>
              <a:custGeom>
                <a:rect b="b" l="l" r="r" t="t"/>
                <a:pathLst>
                  <a:path extrusionOk="0" h="1369" w="1368">
                    <a:moveTo>
                      <a:pt x="699" y="1"/>
                    </a:moveTo>
                    <a:cubicBezTo>
                      <a:pt x="304" y="1"/>
                      <a:pt x="0" y="305"/>
                      <a:pt x="0" y="669"/>
                    </a:cubicBezTo>
                    <a:cubicBezTo>
                      <a:pt x="0" y="1064"/>
                      <a:pt x="304" y="1368"/>
                      <a:pt x="699" y="1368"/>
                    </a:cubicBezTo>
                    <a:cubicBezTo>
                      <a:pt x="1064" y="1368"/>
                      <a:pt x="1368" y="1064"/>
                      <a:pt x="1368" y="669"/>
                    </a:cubicBezTo>
                    <a:cubicBezTo>
                      <a:pt x="1368" y="305"/>
                      <a:pt x="1064"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6"/>
              <p:cNvSpPr/>
              <p:nvPr/>
            </p:nvSpPr>
            <p:spPr>
              <a:xfrm>
                <a:off x="1697875" y="471425"/>
                <a:ext cx="34200" cy="34200"/>
              </a:xfrm>
              <a:custGeom>
                <a:rect b="b" l="l" r="r" t="t"/>
                <a:pathLst>
                  <a:path extrusionOk="0" h="1368" w="1368">
                    <a:moveTo>
                      <a:pt x="699" y="0"/>
                    </a:moveTo>
                    <a:cubicBezTo>
                      <a:pt x="304" y="0"/>
                      <a:pt x="0" y="304"/>
                      <a:pt x="0" y="669"/>
                    </a:cubicBezTo>
                    <a:cubicBezTo>
                      <a:pt x="0" y="1064"/>
                      <a:pt x="304" y="1368"/>
                      <a:pt x="699" y="1368"/>
                    </a:cubicBezTo>
                    <a:cubicBezTo>
                      <a:pt x="1064" y="1368"/>
                      <a:pt x="1368" y="1064"/>
                      <a:pt x="1368" y="669"/>
                    </a:cubicBezTo>
                    <a:cubicBezTo>
                      <a:pt x="1368" y="304"/>
                      <a:pt x="1064"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6"/>
              <p:cNvSpPr/>
              <p:nvPr/>
            </p:nvSpPr>
            <p:spPr>
              <a:xfrm>
                <a:off x="1846050" y="627950"/>
                <a:ext cx="35725" cy="34225"/>
              </a:xfrm>
              <a:custGeom>
                <a:rect b="b" l="l" r="r" t="t"/>
                <a:pathLst>
                  <a:path extrusionOk="0" h="1369" w="1429">
                    <a:moveTo>
                      <a:pt x="730" y="1"/>
                    </a:moveTo>
                    <a:cubicBezTo>
                      <a:pt x="365" y="1"/>
                      <a:pt x="0" y="305"/>
                      <a:pt x="31" y="700"/>
                    </a:cubicBezTo>
                    <a:cubicBezTo>
                      <a:pt x="31" y="1065"/>
                      <a:pt x="365" y="1368"/>
                      <a:pt x="730" y="1368"/>
                    </a:cubicBezTo>
                    <a:cubicBezTo>
                      <a:pt x="1125" y="1368"/>
                      <a:pt x="1429" y="1065"/>
                      <a:pt x="1429" y="700"/>
                    </a:cubicBezTo>
                    <a:cubicBezTo>
                      <a:pt x="1429" y="305"/>
                      <a:pt x="112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6"/>
              <p:cNvSpPr/>
              <p:nvPr/>
            </p:nvSpPr>
            <p:spPr>
              <a:xfrm>
                <a:off x="1846050" y="314875"/>
                <a:ext cx="35725" cy="34225"/>
              </a:xfrm>
              <a:custGeom>
                <a:rect b="b" l="l" r="r" t="t"/>
                <a:pathLst>
                  <a:path extrusionOk="0" h="1369" w="1429">
                    <a:moveTo>
                      <a:pt x="730" y="1"/>
                    </a:moveTo>
                    <a:cubicBezTo>
                      <a:pt x="365" y="1"/>
                      <a:pt x="0" y="305"/>
                      <a:pt x="31" y="669"/>
                    </a:cubicBezTo>
                    <a:cubicBezTo>
                      <a:pt x="31" y="1064"/>
                      <a:pt x="365" y="1368"/>
                      <a:pt x="730" y="1368"/>
                    </a:cubicBezTo>
                    <a:cubicBezTo>
                      <a:pt x="1125" y="1368"/>
                      <a:pt x="1429" y="1064"/>
                      <a:pt x="1429" y="669"/>
                    </a:cubicBezTo>
                    <a:cubicBezTo>
                      <a:pt x="1429" y="305"/>
                      <a:pt x="112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6"/>
              <p:cNvSpPr/>
              <p:nvPr/>
            </p:nvSpPr>
            <p:spPr>
              <a:xfrm>
                <a:off x="1846050" y="471425"/>
                <a:ext cx="35725" cy="34200"/>
              </a:xfrm>
              <a:custGeom>
                <a:rect b="b" l="l" r="r" t="t"/>
                <a:pathLst>
                  <a:path extrusionOk="0" h="1368" w="1429">
                    <a:moveTo>
                      <a:pt x="730" y="0"/>
                    </a:moveTo>
                    <a:cubicBezTo>
                      <a:pt x="365" y="0"/>
                      <a:pt x="0" y="304"/>
                      <a:pt x="31" y="669"/>
                    </a:cubicBezTo>
                    <a:cubicBezTo>
                      <a:pt x="31" y="1064"/>
                      <a:pt x="365" y="1368"/>
                      <a:pt x="730" y="1368"/>
                    </a:cubicBezTo>
                    <a:cubicBezTo>
                      <a:pt x="1125" y="1368"/>
                      <a:pt x="1429" y="1064"/>
                      <a:pt x="1429" y="669"/>
                    </a:cubicBezTo>
                    <a:cubicBezTo>
                      <a:pt x="1429" y="304"/>
                      <a:pt x="112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6"/>
              <p:cNvSpPr/>
              <p:nvPr/>
            </p:nvSpPr>
            <p:spPr>
              <a:xfrm>
                <a:off x="1995750" y="6279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6"/>
              <p:cNvSpPr/>
              <p:nvPr/>
            </p:nvSpPr>
            <p:spPr>
              <a:xfrm>
                <a:off x="1994225" y="315825"/>
                <a:ext cx="37250" cy="33850"/>
              </a:xfrm>
              <a:custGeom>
                <a:rect b="b" l="l" r="r" t="t"/>
                <a:pathLst>
                  <a:path extrusionOk="0" h="1354" w="1490">
                    <a:moveTo>
                      <a:pt x="745" y="1"/>
                    </a:moveTo>
                    <a:cubicBezTo>
                      <a:pt x="570" y="1"/>
                      <a:pt x="396" y="69"/>
                      <a:pt x="274" y="206"/>
                    </a:cubicBezTo>
                    <a:cubicBezTo>
                      <a:pt x="0" y="449"/>
                      <a:pt x="0" y="905"/>
                      <a:pt x="274" y="1148"/>
                    </a:cubicBezTo>
                    <a:cubicBezTo>
                      <a:pt x="396" y="1285"/>
                      <a:pt x="570" y="1353"/>
                      <a:pt x="745" y="1353"/>
                    </a:cubicBezTo>
                    <a:cubicBezTo>
                      <a:pt x="920" y="1353"/>
                      <a:pt x="1095" y="1285"/>
                      <a:pt x="1216" y="1148"/>
                    </a:cubicBezTo>
                    <a:cubicBezTo>
                      <a:pt x="1490" y="905"/>
                      <a:pt x="1490" y="449"/>
                      <a:pt x="1216" y="206"/>
                    </a:cubicBezTo>
                    <a:cubicBezTo>
                      <a:pt x="1095" y="69"/>
                      <a:pt x="920" y="1"/>
                      <a:pt x="7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6"/>
              <p:cNvSpPr/>
              <p:nvPr/>
            </p:nvSpPr>
            <p:spPr>
              <a:xfrm>
                <a:off x="1995750" y="471425"/>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6"/>
              <p:cNvSpPr/>
              <p:nvPr/>
            </p:nvSpPr>
            <p:spPr>
              <a:xfrm>
                <a:off x="2143925" y="627950"/>
                <a:ext cx="34975" cy="34225"/>
              </a:xfrm>
              <a:custGeom>
                <a:rect b="b" l="l" r="r" t="t"/>
                <a:pathLst>
                  <a:path extrusionOk="0" h="1369" w="1399">
                    <a:moveTo>
                      <a:pt x="700" y="1"/>
                    </a:moveTo>
                    <a:cubicBezTo>
                      <a:pt x="304" y="1"/>
                      <a:pt x="0" y="305"/>
                      <a:pt x="31" y="700"/>
                    </a:cubicBezTo>
                    <a:cubicBezTo>
                      <a:pt x="31" y="1065"/>
                      <a:pt x="335" y="1368"/>
                      <a:pt x="700" y="1368"/>
                    </a:cubicBezTo>
                    <a:cubicBezTo>
                      <a:pt x="1095" y="1368"/>
                      <a:pt x="1399" y="1065"/>
                      <a:pt x="1399" y="700"/>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6"/>
              <p:cNvSpPr/>
              <p:nvPr/>
            </p:nvSpPr>
            <p:spPr>
              <a:xfrm>
                <a:off x="2143925" y="314875"/>
                <a:ext cx="34975" cy="34225"/>
              </a:xfrm>
              <a:custGeom>
                <a:rect b="b" l="l" r="r" t="t"/>
                <a:pathLst>
                  <a:path extrusionOk="0" h="1369" w="1399">
                    <a:moveTo>
                      <a:pt x="700" y="1"/>
                    </a:moveTo>
                    <a:cubicBezTo>
                      <a:pt x="304" y="1"/>
                      <a:pt x="0" y="305"/>
                      <a:pt x="31" y="669"/>
                    </a:cubicBezTo>
                    <a:cubicBezTo>
                      <a:pt x="31" y="1064"/>
                      <a:pt x="335" y="1368"/>
                      <a:pt x="700" y="1368"/>
                    </a:cubicBezTo>
                    <a:cubicBezTo>
                      <a:pt x="1095" y="1368"/>
                      <a:pt x="1399" y="1064"/>
                      <a:pt x="1399" y="669"/>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6"/>
              <p:cNvSpPr/>
              <p:nvPr/>
            </p:nvSpPr>
            <p:spPr>
              <a:xfrm>
                <a:off x="2143925" y="471425"/>
                <a:ext cx="34975" cy="34200"/>
              </a:xfrm>
              <a:custGeom>
                <a:rect b="b" l="l" r="r" t="t"/>
                <a:pathLst>
                  <a:path extrusionOk="0" h="1368" w="1399">
                    <a:moveTo>
                      <a:pt x="700" y="0"/>
                    </a:moveTo>
                    <a:cubicBezTo>
                      <a:pt x="304" y="0"/>
                      <a:pt x="0" y="304"/>
                      <a:pt x="31" y="669"/>
                    </a:cubicBezTo>
                    <a:cubicBezTo>
                      <a:pt x="31" y="1064"/>
                      <a:pt x="335" y="1368"/>
                      <a:pt x="700" y="1368"/>
                    </a:cubicBezTo>
                    <a:cubicBezTo>
                      <a:pt x="1095" y="1368"/>
                      <a:pt x="1399" y="1064"/>
                      <a:pt x="1399" y="669"/>
                    </a:cubicBezTo>
                    <a:cubicBezTo>
                      <a:pt x="1399" y="304"/>
                      <a:pt x="109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6"/>
              <p:cNvSpPr/>
              <p:nvPr/>
            </p:nvSpPr>
            <p:spPr>
              <a:xfrm>
                <a:off x="2292850" y="627950"/>
                <a:ext cx="34225" cy="34225"/>
              </a:xfrm>
              <a:custGeom>
                <a:rect b="b" l="l" r="r" t="t"/>
                <a:pathLst>
                  <a:path extrusionOk="0" h="1369" w="1369">
                    <a:moveTo>
                      <a:pt x="670" y="1"/>
                    </a:moveTo>
                    <a:cubicBezTo>
                      <a:pt x="305" y="1"/>
                      <a:pt x="1" y="305"/>
                      <a:pt x="1" y="700"/>
                    </a:cubicBezTo>
                    <a:cubicBezTo>
                      <a:pt x="1" y="1065"/>
                      <a:pt x="305" y="1368"/>
                      <a:pt x="670" y="1368"/>
                    </a:cubicBezTo>
                    <a:cubicBezTo>
                      <a:pt x="1065" y="1368"/>
                      <a:pt x="1369" y="1065"/>
                      <a:pt x="1369" y="700"/>
                    </a:cubicBezTo>
                    <a:cubicBezTo>
                      <a:pt x="1369" y="305"/>
                      <a:pt x="1065" y="1"/>
                      <a:pt x="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6"/>
              <p:cNvSpPr/>
              <p:nvPr/>
            </p:nvSpPr>
            <p:spPr>
              <a:xfrm>
                <a:off x="2291350" y="315825"/>
                <a:ext cx="37250" cy="33850"/>
              </a:xfrm>
              <a:custGeom>
                <a:rect b="b" l="l" r="r" t="t"/>
                <a:pathLst>
                  <a:path extrusionOk="0" h="1354" w="1490">
                    <a:moveTo>
                      <a:pt x="760" y="1"/>
                    </a:moveTo>
                    <a:cubicBezTo>
                      <a:pt x="585" y="1"/>
                      <a:pt x="411" y="69"/>
                      <a:pt x="274" y="206"/>
                    </a:cubicBezTo>
                    <a:cubicBezTo>
                      <a:pt x="0" y="449"/>
                      <a:pt x="0" y="905"/>
                      <a:pt x="274" y="1148"/>
                    </a:cubicBezTo>
                    <a:cubicBezTo>
                      <a:pt x="411" y="1285"/>
                      <a:pt x="585" y="1353"/>
                      <a:pt x="760" y="1353"/>
                    </a:cubicBezTo>
                    <a:cubicBezTo>
                      <a:pt x="935" y="1353"/>
                      <a:pt x="1110" y="1285"/>
                      <a:pt x="1246" y="1148"/>
                    </a:cubicBezTo>
                    <a:cubicBezTo>
                      <a:pt x="1490" y="905"/>
                      <a:pt x="1490" y="449"/>
                      <a:pt x="1246" y="206"/>
                    </a:cubicBezTo>
                    <a:cubicBezTo>
                      <a:pt x="1110" y="69"/>
                      <a:pt x="935" y="1"/>
                      <a:pt x="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6"/>
              <p:cNvSpPr/>
              <p:nvPr/>
            </p:nvSpPr>
            <p:spPr>
              <a:xfrm>
                <a:off x="2292850" y="471425"/>
                <a:ext cx="34225" cy="34200"/>
              </a:xfrm>
              <a:custGeom>
                <a:rect b="b" l="l" r="r" t="t"/>
                <a:pathLst>
                  <a:path extrusionOk="0" h="1368" w="1369">
                    <a:moveTo>
                      <a:pt x="670" y="0"/>
                    </a:moveTo>
                    <a:cubicBezTo>
                      <a:pt x="305" y="0"/>
                      <a:pt x="1" y="304"/>
                      <a:pt x="1" y="669"/>
                    </a:cubicBezTo>
                    <a:cubicBezTo>
                      <a:pt x="1" y="1064"/>
                      <a:pt x="305" y="1368"/>
                      <a:pt x="670" y="1368"/>
                    </a:cubicBezTo>
                    <a:cubicBezTo>
                      <a:pt x="1065" y="1368"/>
                      <a:pt x="1369" y="1064"/>
                      <a:pt x="1369" y="669"/>
                    </a:cubicBezTo>
                    <a:cubicBezTo>
                      <a:pt x="1369" y="304"/>
                      <a:pt x="106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6"/>
              <p:cNvSpPr/>
              <p:nvPr/>
            </p:nvSpPr>
            <p:spPr>
              <a:xfrm>
                <a:off x="2441050" y="627950"/>
                <a:ext cx="34975" cy="34225"/>
              </a:xfrm>
              <a:custGeom>
                <a:rect b="b" l="l" r="r" t="t"/>
                <a:pathLst>
                  <a:path extrusionOk="0" h="1369" w="1399">
                    <a:moveTo>
                      <a:pt x="730" y="1"/>
                    </a:moveTo>
                    <a:cubicBezTo>
                      <a:pt x="304" y="1"/>
                      <a:pt x="0" y="305"/>
                      <a:pt x="31" y="700"/>
                    </a:cubicBezTo>
                    <a:cubicBezTo>
                      <a:pt x="31" y="1065"/>
                      <a:pt x="334" y="1368"/>
                      <a:pt x="730" y="1368"/>
                    </a:cubicBezTo>
                    <a:cubicBezTo>
                      <a:pt x="1094" y="1368"/>
                      <a:pt x="1398" y="1065"/>
                      <a:pt x="1398" y="700"/>
                    </a:cubicBezTo>
                    <a:cubicBezTo>
                      <a:pt x="1398" y="305"/>
                      <a:pt x="1094"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6"/>
              <p:cNvSpPr/>
              <p:nvPr/>
            </p:nvSpPr>
            <p:spPr>
              <a:xfrm>
                <a:off x="2441800" y="314875"/>
                <a:ext cx="34225" cy="34225"/>
              </a:xfrm>
              <a:custGeom>
                <a:rect b="b" l="l" r="r" t="t"/>
                <a:pathLst>
                  <a:path extrusionOk="0" h="1369" w="1369">
                    <a:moveTo>
                      <a:pt x="700" y="1"/>
                    </a:moveTo>
                    <a:cubicBezTo>
                      <a:pt x="274" y="1"/>
                      <a:pt x="1" y="305"/>
                      <a:pt x="1" y="669"/>
                    </a:cubicBezTo>
                    <a:cubicBezTo>
                      <a:pt x="1" y="1064"/>
                      <a:pt x="304" y="1368"/>
                      <a:pt x="700" y="1368"/>
                    </a:cubicBezTo>
                    <a:cubicBezTo>
                      <a:pt x="1064" y="1368"/>
                      <a:pt x="1368" y="1064"/>
                      <a:pt x="1368" y="669"/>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6"/>
              <p:cNvSpPr/>
              <p:nvPr/>
            </p:nvSpPr>
            <p:spPr>
              <a:xfrm>
                <a:off x="2441050" y="471425"/>
                <a:ext cx="34975" cy="34200"/>
              </a:xfrm>
              <a:custGeom>
                <a:rect b="b" l="l" r="r" t="t"/>
                <a:pathLst>
                  <a:path extrusionOk="0" h="1368" w="1399">
                    <a:moveTo>
                      <a:pt x="730" y="0"/>
                    </a:moveTo>
                    <a:cubicBezTo>
                      <a:pt x="304" y="0"/>
                      <a:pt x="0" y="304"/>
                      <a:pt x="31" y="669"/>
                    </a:cubicBezTo>
                    <a:cubicBezTo>
                      <a:pt x="31" y="1064"/>
                      <a:pt x="334" y="1368"/>
                      <a:pt x="730" y="1368"/>
                    </a:cubicBezTo>
                    <a:cubicBezTo>
                      <a:pt x="1094" y="1368"/>
                      <a:pt x="1398" y="1064"/>
                      <a:pt x="1398" y="669"/>
                    </a:cubicBezTo>
                    <a:cubicBezTo>
                      <a:pt x="1398" y="304"/>
                      <a:pt x="1094"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6"/>
              <p:cNvSpPr/>
              <p:nvPr/>
            </p:nvSpPr>
            <p:spPr>
              <a:xfrm>
                <a:off x="2589975" y="627950"/>
                <a:ext cx="34225" cy="34225"/>
              </a:xfrm>
              <a:custGeom>
                <a:rect b="b" l="l" r="r" t="t"/>
                <a:pathLst>
                  <a:path extrusionOk="0" h="1369" w="1369">
                    <a:moveTo>
                      <a:pt x="700" y="1"/>
                    </a:moveTo>
                    <a:cubicBezTo>
                      <a:pt x="305" y="1"/>
                      <a:pt x="1" y="305"/>
                      <a:pt x="1" y="700"/>
                    </a:cubicBezTo>
                    <a:cubicBezTo>
                      <a:pt x="1" y="1065"/>
                      <a:pt x="305" y="1368"/>
                      <a:pt x="700" y="1368"/>
                    </a:cubicBezTo>
                    <a:cubicBezTo>
                      <a:pt x="1065" y="1368"/>
                      <a:pt x="1369" y="1065"/>
                      <a:pt x="1369" y="700"/>
                    </a:cubicBezTo>
                    <a:cubicBezTo>
                      <a:pt x="136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6"/>
              <p:cNvSpPr/>
              <p:nvPr/>
            </p:nvSpPr>
            <p:spPr>
              <a:xfrm>
                <a:off x="2589975" y="314875"/>
                <a:ext cx="34225" cy="34225"/>
              </a:xfrm>
              <a:custGeom>
                <a:rect b="b" l="l" r="r" t="t"/>
                <a:pathLst>
                  <a:path extrusionOk="0" h="1369" w="1369">
                    <a:moveTo>
                      <a:pt x="700" y="1"/>
                    </a:moveTo>
                    <a:cubicBezTo>
                      <a:pt x="305" y="1"/>
                      <a:pt x="1" y="305"/>
                      <a:pt x="1" y="669"/>
                    </a:cubicBezTo>
                    <a:cubicBezTo>
                      <a:pt x="1" y="1064"/>
                      <a:pt x="305" y="1368"/>
                      <a:pt x="700" y="1368"/>
                    </a:cubicBezTo>
                    <a:cubicBezTo>
                      <a:pt x="1065" y="1368"/>
                      <a:pt x="1369" y="1064"/>
                      <a:pt x="1369" y="669"/>
                    </a:cubicBezTo>
                    <a:cubicBezTo>
                      <a:pt x="136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6"/>
              <p:cNvSpPr/>
              <p:nvPr/>
            </p:nvSpPr>
            <p:spPr>
              <a:xfrm>
                <a:off x="2589975" y="471425"/>
                <a:ext cx="34225" cy="34200"/>
              </a:xfrm>
              <a:custGeom>
                <a:rect b="b" l="l" r="r" t="t"/>
                <a:pathLst>
                  <a:path extrusionOk="0" h="1368" w="1369">
                    <a:moveTo>
                      <a:pt x="700" y="0"/>
                    </a:moveTo>
                    <a:cubicBezTo>
                      <a:pt x="305" y="0"/>
                      <a:pt x="1" y="304"/>
                      <a:pt x="1" y="669"/>
                    </a:cubicBezTo>
                    <a:cubicBezTo>
                      <a:pt x="1" y="1064"/>
                      <a:pt x="305" y="1368"/>
                      <a:pt x="700" y="1368"/>
                    </a:cubicBezTo>
                    <a:cubicBezTo>
                      <a:pt x="1065" y="1368"/>
                      <a:pt x="1369" y="1064"/>
                      <a:pt x="1369" y="669"/>
                    </a:cubicBezTo>
                    <a:cubicBezTo>
                      <a:pt x="1369" y="304"/>
                      <a:pt x="106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6"/>
              <p:cNvSpPr/>
              <p:nvPr/>
            </p:nvSpPr>
            <p:spPr>
              <a:xfrm>
                <a:off x="2738150" y="627950"/>
                <a:ext cx="35000" cy="34225"/>
              </a:xfrm>
              <a:custGeom>
                <a:rect b="b" l="l" r="r" t="t"/>
                <a:pathLst>
                  <a:path extrusionOk="0" h="1369" w="1400">
                    <a:moveTo>
                      <a:pt x="730" y="1"/>
                    </a:moveTo>
                    <a:cubicBezTo>
                      <a:pt x="305" y="1"/>
                      <a:pt x="1" y="305"/>
                      <a:pt x="31" y="700"/>
                    </a:cubicBezTo>
                    <a:cubicBezTo>
                      <a:pt x="31" y="1065"/>
                      <a:pt x="335" y="1368"/>
                      <a:pt x="730" y="1368"/>
                    </a:cubicBezTo>
                    <a:cubicBezTo>
                      <a:pt x="1095" y="1368"/>
                      <a:pt x="1399" y="1065"/>
                      <a:pt x="1399" y="700"/>
                    </a:cubicBezTo>
                    <a:cubicBezTo>
                      <a:pt x="139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6"/>
              <p:cNvSpPr/>
              <p:nvPr/>
            </p:nvSpPr>
            <p:spPr>
              <a:xfrm>
                <a:off x="2738150" y="314875"/>
                <a:ext cx="35000" cy="34225"/>
              </a:xfrm>
              <a:custGeom>
                <a:rect b="b" l="l" r="r" t="t"/>
                <a:pathLst>
                  <a:path extrusionOk="0" h="1369" w="1400">
                    <a:moveTo>
                      <a:pt x="730" y="1"/>
                    </a:moveTo>
                    <a:cubicBezTo>
                      <a:pt x="305" y="1"/>
                      <a:pt x="1" y="305"/>
                      <a:pt x="31" y="669"/>
                    </a:cubicBezTo>
                    <a:cubicBezTo>
                      <a:pt x="31" y="1064"/>
                      <a:pt x="335" y="1368"/>
                      <a:pt x="730" y="1368"/>
                    </a:cubicBezTo>
                    <a:cubicBezTo>
                      <a:pt x="1095" y="1368"/>
                      <a:pt x="1399" y="1064"/>
                      <a:pt x="1399" y="669"/>
                    </a:cubicBezTo>
                    <a:cubicBezTo>
                      <a:pt x="139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6"/>
              <p:cNvSpPr/>
              <p:nvPr/>
            </p:nvSpPr>
            <p:spPr>
              <a:xfrm>
                <a:off x="2738150" y="471425"/>
                <a:ext cx="35000" cy="34200"/>
              </a:xfrm>
              <a:custGeom>
                <a:rect b="b" l="l" r="r" t="t"/>
                <a:pathLst>
                  <a:path extrusionOk="0" h="1368" w="1400">
                    <a:moveTo>
                      <a:pt x="730" y="0"/>
                    </a:moveTo>
                    <a:cubicBezTo>
                      <a:pt x="305" y="0"/>
                      <a:pt x="1" y="304"/>
                      <a:pt x="31" y="669"/>
                    </a:cubicBezTo>
                    <a:cubicBezTo>
                      <a:pt x="31" y="1064"/>
                      <a:pt x="335" y="1368"/>
                      <a:pt x="730" y="1368"/>
                    </a:cubicBezTo>
                    <a:cubicBezTo>
                      <a:pt x="1095" y="1368"/>
                      <a:pt x="1399" y="1064"/>
                      <a:pt x="1399" y="669"/>
                    </a:cubicBezTo>
                    <a:cubicBezTo>
                      <a:pt x="1399"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6"/>
              <p:cNvSpPr/>
              <p:nvPr/>
            </p:nvSpPr>
            <p:spPr>
              <a:xfrm>
                <a:off x="2887100" y="627950"/>
                <a:ext cx="34225" cy="34225"/>
              </a:xfrm>
              <a:custGeom>
                <a:rect b="b" l="l" r="r" t="t"/>
                <a:pathLst>
                  <a:path extrusionOk="0" h="1369" w="1369">
                    <a:moveTo>
                      <a:pt x="700" y="1"/>
                    </a:moveTo>
                    <a:cubicBezTo>
                      <a:pt x="304" y="1"/>
                      <a:pt x="0" y="305"/>
                      <a:pt x="0" y="700"/>
                    </a:cubicBezTo>
                    <a:cubicBezTo>
                      <a:pt x="0" y="1065"/>
                      <a:pt x="304" y="1368"/>
                      <a:pt x="700" y="1368"/>
                    </a:cubicBezTo>
                    <a:cubicBezTo>
                      <a:pt x="1064" y="1368"/>
                      <a:pt x="1368" y="1065"/>
                      <a:pt x="1368" y="700"/>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6"/>
              <p:cNvSpPr/>
              <p:nvPr/>
            </p:nvSpPr>
            <p:spPr>
              <a:xfrm>
                <a:off x="2887100" y="314875"/>
                <a:ext cx="34225" cy="34225"/>
              </a:xfrm>
              <a:custGeom>
                <a:rect b="b" l="l" r="r" t="t"/>
                <a:pathLst>
                  <a:path extrusionOk="0" h="1369" w="1369">
                    <a:moveTo>
                      <a:pt x="700" y="1"/>
                    </a:moveTo>
                    <a:cubicBezTo>
                      <a:pt x="304" y="1"/>
                      <a:pt x="0" y="305"/>
                      <a:pt x="0" y="669"/>
                    </a:cubicBezTo>
                    <a:cubicBezTo>
                      <a:pt x="0" y="1064"/>
                      <a:pt x="304" y="1368"/>
                      <a:pt x="700" y="1368"/>
                    </a:cubicBezTo>
                    <a:cubicBezTo>
                      <a:pt x="1064" y="1368"/>
                      <a:pt x="1368" y="1064"/>
                      <a:pt x="1368" y="669"/>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6"/>
              <p:cNvSpPr/>
              <p:nvPr/>
            </p:nvSpPr>
            <p:spPr>
              <a:xfrm>
                <a:off x="2887100" y="471425"/>
                <a:ext cx="34225" cy="34200"/>
              </a:xfrm>
              <a:custGeom>
                <a:rect b="b" l="l" r="r" t="t"/>
                <a:pathLst>
                  <a:path extrusionOk="0" h="1368" w="1369">
                    <a:moveTo>
                      <a:pt x="700" y="0"/>
                    </a:moveTo>
                    <a:cubicBezTo>
                      <a:pt x="304" y="0"/>
                      <a:pt x="0" y="304"/>
                      <a:pt x="0" y="669"/>
                    </a:cubicBezTo>
                    <a:cubicBezTo>
                      <a:pt x="0" y="1064"/>
                      <a:pt x="304" y="1368"/>
                      <a:pt x="700" y="1368"/>
                    </a:cubicBezTo>
                    <a:cubicBezTo>
                      <a:pt x="1064" y="1368"/>
                      <a:pt x="1368" y="1064"/>
                      <a:pt x="1368" y="669"/>
                    </a:cubicBezTo>
                    <a:cubicBezTo>
                      <a:pt x="1368" y="304"/>
                      <a:pt x="1064"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6"/>
              <p:cNvSpPr/>
              <p:nvPr/>
            </p:nvSpPr>
            <p:spPr>
              <a:xfrm>
                <a:off x="3035275" y="627950"/>
                <a:ext cx="35750" cy="34225"/>
              </a:xfrm>
              <a:custGeom>
                <a:rect b="b" l="l" r="r" t="t"/>
                <a:pathLst>
                  <a:path extrusionOk="0" h="1369" w="1430">
                    <a:moveTo>
                      <a:pt x="730" y="1"/>
                    </a:moveTo>
                    <a:cubicBezTo>
                      <a:pt x="305" y="1"/>
                      <a:pt x="1" y="305"/>
                      <a:pt x="31" y="700"/>
                    </a:cubicBezTo>
                    <a:cubicBezTo>
                      <a:pt x="31" y="1065"/>
                      <a:pt x="335" y="1368"/>
                      <a:pt x="730" y="1368"/>
                    </a:cubicBezTo>
                    <a:cubicBezTo>
                      <a:pt x="1095" y="1368"/>
                      <a:pt x="1429" y="1065"/>
                      <a:pt x="1429" y="700"/>
                    </a:cubicBezTo>
                    <a:cubicBezTo>
                      <a:pt x="142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6"/>
              <p:cNvSpPr/>
              <p:nvPr/>
            </p:nvSpPr>
            <p:spPr>
              <a:xfrm>
                <a:off x="3036025" y="314875"/>
                <a:ext cx="35000" cy="34225"/>
              </a:xfrm>
              <a:custGeom>
                <a:rect b="b" l="l" r="r" t="t"/>
                <a:pathLst>
                  <a:path extrusionOk="0" h="1369" w="1400">
                    <a:moveTo>
                      <a:pt x="700" y="1"/>
                    </a:moveTo>
                    <a:cubicBezTo>
                      <a:pt x="275" y="1"/>
                      <a:pt x="1" y="305"/>
                      <a:pt x="1" y="669"/>
                    </a:cubicBezTo>
                    <a:cubicBezTo>
                      <a:pt x="1" y="1064"/>
                      <a:pt x="305" y="1368"/>
                      <a:pt x="700" y="1368"/>
                    </a:cubicBezTo>
                    <a:cubicBezTo>
                      <a:pt x="1065" y="1368"/>
                      <a:pt x="1399" y="1064"/>
                      <a:pt x="1399" y="669"/>
                    </a:cubicBezTo>
                    <a:cubicBezTo>
                      <a:pt x="139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6"/>
              <p:cNvSpPr/>
              <p:nvPr/>
            </p:nvSpPr>
            <p:spPr>
              <a:xfrm>
                <a:off x="3035275" y="471425"/>
                <a:ext cx="35750" cy="34200"/>
              </a:xfrm>
              <a:custGeom>
                <a:rect b="b" l="l" r="r" t="t"/>
                <a:pathLst>
                  <a:path extrusionOk="0" h="1368" w="1430">
                    <a:moveTo>
                      <a:pt x="730" y="0"/>
                    </a:moveTo>
                    <a:cubicBezTo>
                      <a:pt x="305" y="0"/>
                      <a:pt x="1" y="304"/>
                      <a:pt x="31" y="669"/>
                    </a:cubicBezTo>
                    <a:cubicBezTo>
                      <a:pt x="31" y="1064"/>
                      <a:pt x="335" y="1368"/>
                      <a:pt x="730" y="1368"/>
                    </a:cubicBezTo>
                    <a:cubicBezTo>
                      <a:pt x="1095" y="1368"/>
                      <a:pt x="1429" y="1064"/>
                      <a:pt x="1429" y="669"/>
                    </a:cubicBezTo>
                    <a:cubicBezTo>
                      <a:pt x="1429"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6"/>
              <p:cNvSpPr/>
              <p:nvPr/>
            </p:nvSpPr>
            <p:spPr>
              <a:xfrm>
                <a:off x="3184975" y="627950"/>
                <a:ext cx="33450" cy="34225"/>
              </a:xfrm>
              <a:custGeom>
                <a:rect b="b" l="l" r="r" t="t"/>
                <a:pathLst>
                  <a:path extrusionOk="0" h="1369" w="1338">
                    <a:moveTo>
                      <a:pt x="669" y="1"/>
                    </a:moveTo>
                    <a:cubicBezTo>
                      <a:pt x="304" y="1"/>
                      <a:pt x="1" y="305"/>
                      <a:pt x="1" y="700"/>
                    </a:cubicBezTo>
                    <a:cubicBezTo>
                      <a:pt x="1" y="1065"/>
                      <a:pt x="304" y="1368"/>
                      <a:pt x="669" y="1368"/>
                    </a:cubicBezTo>
                    <a:cubicBezTo>
                      <a:pt x="1034" y="1368"/>
                      <a:pt x="1338" y="1065"/>
                      <a:pt x="1338" y="700"/>
                    </a:cubicBezTo>
                    <a:cubicBezTo>
                      <a:pt x="1338" y="305"/>
                      <a:pt x="103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6"/>
              <p:cNvSpPr/>
              <p:nvPr/>
            </p:nvSpPr>
            <p:spPr>
              <a:xfrm>
                <a:off x="3184975" y="314875"/>
                <a:ext cx="34225" cy="34225"/>
              </a:xfrm>
              <a:custGeom>
                <a:rect b="b" l="l" r="r" t="t"/>
                <a:pathLst>
                  <a:path extrusionOk="0" h="1369" w="1369">
                    <a:moveTo>
                      <a:pt x="669" y="1"/>
                    </a:moveTo>
                    <a:cubicBezTo>
                      <a:pt x="304" y="1"/>
                      <a:pt x="1" y="305"/>
                      <a:pt x="1" y="669"/>
                    </a:cubicBezTo>
                    <a:cubicBezTo>
                      <a:pt x="1" y="1064"/>
                      <a:pt x="304" y="1368"/>
                      <a:pt x="669" y="1368"/>
                    </a:cubicBezTo>
                    <a:cubicBezTo>
                      <a:pt x="1064" y="1368"/>
                      <a:pt x="1368" y="1064"/>
                      <a:pt x="1368" y="669"/>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6"/>
              <p:cNvSpPr/>
              <p:nvPr/>
            </p:nvSpPr>
            <p:spPr>
              <a:xfrm>
                <a:off x="3184975" y="471425"/>
                <a:ext cx="34225" cy="34200"/>
              </a:xfrm>
              <a:custGeom>
                <a:rect b="b" l="l" r="r" t="t"/>
                <a:pathLst>
                  <a:path extrusionOk="0" h="1368" w="1369">
                    <a:moveTo>
                      <a:pt x="669" y="0"/>
                    </a:moveTo>
                    <a:cubicBezTo>
                      <a:pt x="304" y="0"/>
                      <a:pt x="1" y="304"/>
                      <a:pt x="1" y="669"/>
                    </a:cubicBezTo>
                    <a:cubicBezTo>
                      <a:pt x="1"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6"/>
              <p:cNvSpPr/>
              <p:nvPr/>
            </p:nvSpPr>
            <p:spPr>
              <a:xfrm>
                <a:off x="3333150" y="627950"/>
                <a:ext cx="34975" cy="34225"/>
              </a:xfrm>
              <a:custGeom>
                <a:rect b="b" l="l" r="r" t="t"/>
                <a:pathLst>
                  <a:path extrusionOk="0" h="1369" w="1399">
                    <a:moveTo>
                      <a:pt x="700" y="1"/>
                    </a:moveTo>
                    <a:cubicBezTo>
                      <a:pt x="305" y="1"/>
                      <a:pt x="1" y="305"/>
                      <a:pt x="31" y="700"/>
                    </a:cubicBezTo>
                    <a:cubicBezTo>
                      <a:pt x="31" y="1065"/>
                      <a:pt x="335" y="1368"/>
                      <a:pt x="700" y="1368"/>
                    </a:cubicBezTo>
                    <a:cubicBezTo>
                      <a:pt x="1095" y="1368"/>
                      <a:pt x="1399" y="1065"/>
                      <a:pt x="1399" y="700"/>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6"/>
              <p:cNvSpPr/>
              <p:nvPr/>
            </p:nvSpPr>
            <p:spPr>
              <a:xfrm>
                <a:off x="3333150" y="314875"/>
                <a:ext cx="34975" cy="34225"/>
              </a:xfrm>
              <a:custGeom>
                <a:rect b="b" l="l" r="r" t="t"/>
                <a:pathLst>
                  <a:path extrusionOk="0" h="1369" w="1399">
                    <a:moveTo>
                      <a:pt x="700" y="1"/>
                    </a:moveTo>
                    <a:cubicBezTo>
                      <a:pt x="305" y="1"/>
                      <a:pt x="1" y="305"/>
                      <a:pt x="31" y="669"/>
                    </a:cubicBezTo>
                    <a:cubicBezTo>
                      <a:pt x="31" y="1064"/>
                      <a:pt x="335" y="1368"/>
                      <a:pt x="700" y="1368"/>
                    </a:cubicBezTo>
                    <a:cubicBezTo>
                      <a:pt x="1095" y="1368"/>
                      <a:pt x="1399" y="1064"/>
                      <a:pt x="1399" y="669"/>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6"/>
              <p:cNvSpPr/>
              <p:nvPr/>
            </p:nvSpPr>
            <p:spPr>
              <a:xfrm>
                <a:off x="3333150" y="471425"/>
                <a:ext cx="34975" cy="34200"/>
              </a:xfrm>
              <a:custGeom>
                <a:rect b="b" l="l" r="r" t="t"/>
                <a:pathLst>
                  <a:path extrusionOk="0" h="1368" w="1399">
                    <a:moveTo>
                      <a:pt x="700" y="0"/>
                    </a:moveTo>
                    <a:cubicBezTo>
                      <a:pt x="305" y="0"/>
                      <a:pt x="1" y="304"/>
                      <a:pt x="31" y="669"/>
                    </a:cubicBezTo>
                    <a:cubicBezTo>
                      <a:pt x="31" y="1064"/>
                      <a:pt x="335" y="1368"/>
                      <a:pt x="700" y="1368"/>
                    </a:cubicBezTo>
                    <a:cubicBezTo>
                      <a:pt x="1095" y="1368"/>
                      <a:pt x="1399" y="1064"/>
                      <a:pt x="1399" y="669"/>
                    </a:cubicBezTo>
                    <a:cubicBezTo>
                      <a:pt x="1399" y="304"/>
                      <a:pt x="109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6"/>
              <p:cNvSpPr/>
              <p:nvPr/>
            </p:nvSpPr>
            <p:spPr>
              <a:xfrm>
                <a:off x="3482100" y="6279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6"/>
              <p:cNvSpPr/>
              <p:nvPr/>
            </p:nvSpPr>
            <p:spPr>
              <a:xfrm>
                <a:off x="3482100" y="314875"/>
                <a:ext cx="34225" cy="34225"/>
              </a:xfrm>
              <a:custGeom>
                <a:rect b="b" l="l" r="r" t="t"/>
                <a:pathLst>
                  <a:path extrusionOk="0" h="1369" w="1369">
                    <a:moveTo>
                      <a:pt x="669" y="1"/>
                    </a:moveTo>
                    <a:cubicBezTo>
                      <a:pt x="304" y="1"/>
                      <a:pt x="0" y="305"/>
                      <a:pt x="0" y="669"/>
                    </a:cubicBezTo>
                    <a:cubicBezTo>
                      <a:pt x="0" y="1064"/>
                      <a:pt x="304" y="1368"/>
                      <a:pt x="669" y="1368"/>
                    </a:cubicBezTo>
                    <a:cubicBezTo>
                      <a:pt x="1064" y="1368"/>
                      <a:pt x="1368" y="1064"/>
                      <a:pt x="1368" y="669"/>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6"/>
              <p:cNvSpPr/>
              <p:nvPr/>
            </p:nvSpPr>
            <p:spPr>
              <a:xfrm>
                <a:off x="3482100" y="471425"/>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6"/>
              <p:cNvSpPr/>
              <p:nvPr/>
            </p:nvSpPr>
            <p:spPr>
              <a:xfrm>
                <a:off x="3630275" y="6279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6"/>
              <p:cNvSpPr/>
              <p:nvPr/>
            </p:nvSpPr>
            <p:spPr>
              <a:xfrm>
                <a:off x="3630275" y="314875"/>
                <a:ext cx="34225" cy="34225"/>
              </a:xfrm>
              <a:custGeom>
                <a:rect b="b" l="l" r="r" t="t"/>
                <a:pathLst>
                  <a:path extrusionOk="0" h="1369" w="1369">
                    <a:moveTo>
                      <a:pt x="669" y="1"/>
                    </a:moveTo>
                    <a:cubicBezTo>
                      <a:pt x="304" y="1"/>
                      <a:pt x="0" y="305"/>
                      <a:pt x="0" y="669"/>
                    </a:cubicBezTo>
                    <a:cubicBezTo>
                      <a:pt x="0" y="1064"/>
                      <a:pt x="304" y="1368"/>
                      <a:pt x="669" y="1368"/>
                    </a:cubicBezTo>
                    <a:cubicBezTo>
                      <a:pt x="1064" y="1368"/>
                      <a:pt x="1368" y="1064"/>
                      <a:pt x="1368" y="669"/>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6"/>
              <p:cNvSpPr/>
              <p:nvPr/>
            </p:nvSpPr>
            <p:spPr>
              <a:xfrm>
                <a:off x="3630275" y="471425"/>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1" name="Google Shape;1741;p26"/>
            <p:cNvGrpSpPr/>
            <p:nvPr/>
          </p:nvGrpSpPr>
          <p:grpSpPr>
            <a:xfrm flipH="1">
              <a:off x="140673" y="3264689"/>
              <a:ext cx="663901" cy="1806282"/>
              <a:chOff x="8308686" y="3264689"/>
              <a:chExt cx="663901" cy="1806282"/>
            </a:xfrm>
          </p:grpSpPr>
          <p:sp>
            <p:nvSpPr>
              <p:cNvPr id="1742" name="Google Shape;1742;p26"/>
              <p:cNvSpPr/>
              <p:nvPr/>
            </p:nvSpPr>
            <p:spPr>
              <a:xfrm flipH="1" rot="10800000">
                <a:off x="8617576" y="4715960"/>
                <a:ext cx="355011" cy="355011"/>
              </a:xfrm>
              <a:custGeom>
                <a:rect b="b" l="l" r="r" t="t"/>
                <a:pathLst>
                  <a:path extrusionOk="0" h="11703" w="11703">
                    <a:moveTo>
                      <a:pt x="5837" y="3101"/>
                    </a:moveTo>
                    <a:cubicBezTo>
                      <a:pt x="7417" y="3101"/>
                      <a:pt x="8633" y="4347"/>
                      <a:pt x="8633" y="5867"/>
                    </a:cubicBezTo>
                    <a:cubicBezTo>
                      <a:pt x="8633" y="7386"/>
                      <a:pt x="7356" y="8663"/>
                      <a:pt x="5837" y="8663"/>
                    </a:cubicBezTo>
                    <a:cubicBezTo>
                      <a:pt x="4286" y="8663"/>
                      <a:pt x="3071" y="7417"/>
                      <a:pt x="3071" y="5867"/>
                    </a:cubicBezTo>
                    <a:cubicBezTo>
                      <a:pt x="3071" y="4316"/>
                      <a:pt x="4317" y="3101"/>
                      <a:pt x="5837" y="3101"/>
                    </a:cubicBezTo>
                    <a:close/>
                    <a:moveTo>
                      <a:pt x="5837" y="0"/>
                    </a:moveTo>
                    <a:cubicBezTo>
                      <a:pt x="2615" y="0"/>
                      <a:pt x="1" y="2645"/>
                      <a:pt x="1" y="5867"/>
                    </a:cubicBezTo>
                    <a:cubicBezTo>
                      <a:pt x="1" y="9089"/>
                      <a:pt x="2615" y="11703"/>
                      <a:pt x="5837" y="11703"/>
                    </a:cubicBezTo>
                    <a:cubicBezTo>
                      <a:pt x="9089" y="11703"/>
                      <a:pt x="11703" y="9089"/>
                      <a:pt x="11703" y="5867"/>
                    </a:cubicBezTo>
                    <a:cubicBezTo>
                      <a:pt x="11703" y="2645"/>
                      <a:pt x="9089" y="0"/>
                      <a:pt x="5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6"/>
              <p:cNvSpPr/>
              <p:nvPr/>
            </p:nvSpPr>
            <p:spPr>
              <a:xfrm flipH="1" rot="10800000">
                <a:off x="8308686" y="4801712"/>
                <a:ext cx="183496" cy="182586"/>
              </a:xfrm>
              <a:custGeom>
                <a:rect b="b" l="l" r="r" t="t"/>
                <a:pathLst>
                  <a:path extrusionOk="0" h="6019" w="6049">
                    <a:moveTo>
                      <a:pt x="3009" y="1551"/>
                    </a:moveTo>
                    <a:cubicBezTo>
                      <a:pt x="3799" y="1551"/>
                      <a:pt x="4438" y="2219"/>
                      <a:pt x="4438" y="3010"/>
                    </a:cubicBezTo>
                    <a:cubicBezTo>
                      <a:pt x="4438" y="3800"/>
                      <a:pt x="3799" y="4438"/>
                      <a:pt x="3009" y="4438"/>
                    </a:cubicBezTo>
                    <a:cubicBezTo>
                      <a:pt x="2188" y="4438"/>
                      <a:pt x="1550" y="3800"/>
                      <a:pt x="1550" y="3010"/>
                    </a:cubicBezTo>
                    <a:cubicBezTo>
                      <a:pt x="1550" y="2219"/>
                      <a:pt x="2188" y="1551"/>
                      <a:pt x="3009" y="1551"/>
                    </a:cubicBezTo>
                    <a:close/>
                    <a:moveTo>
                      <a:pt x="3009" y="0"/>
                    </a:moveTo>
                    <a:cubicBezTo>
                      <a:pt x="1337" y="0"/>
                      <a:pt x="0" y="1368"/>
                      <a:pt x="0" y="3010"/>
                    </a:cubicBezTo>
                    <a:cubicBezTo>
                      <a:pt x="0" y="4681"/>
                      <a:pt x="1368" y="6019"/>
                      <a:pt x="3009" y="6019"/>
                    </a:cubicBezTo>
                    <a:cubicBezTo>
                      <a:pt x="4681" y="6019"/>
                      <a:pt x="5988" y="4651"/>
                      <a:pt x="5988" y="3010"/>
                    </a:cubicBezTo>
                    <a:cubicBezTo>
                      <a:pt x="6049" y="1338"/>
                      <a:pt x="4681" y="0"/>
                      <a:pt x="3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4" name="Google Shape;1744;p26"/>
              <p:cNvGrpSpPr/>
              <p:nvPr/>
            </p:nvGrpSpPr>
            <p:grpSpPr>
              <a:xfrm flipH="1" rot="10800000">
                <a:off x="8774317" y="3264689"/>
                <a:ext cx="41529" cy="1370202"/>
                <a:chOff x="7306225" y="982700"/>
                <a:chExt cx="34225" cy="1129225"/>
              </a:xfrm>
            </p:grpSpPr>
            <p:sp>
              <p:nvSpPr>
                <p:cNvPr id="1745" name="Google Shape;1745;p26"/>
                <p:cNvSpPr/>
                <p:nvPr/>
              </p:nvSpPr>
              <p:spPr>
                <a:xfrm>
                  <a:off x="7306225" y="982700"/>
                  <a:ext cx="34225" cy="34225"/>
                </a:xfrm>
                <a:custGeom>
                  <a:rect b="b" l="l" r="r" t="t"/>
                  <a:pathLst>
                    <a:path extrusionOk="0" h="1369" w="1369">
                      <a:moveTo>
                        <a:pt x="669" y="0"/>
                      </a:moveTo>
                      <a:cubicBezTo>
                        <a:pt x="304" y="0"/>
                        <a:pt x="0" y="304"/>
                        <a:pt x="0" y="669"/>
                      </a:cubicBezTo>
                      <a:cubicBezTo>
                        <a:pt x="0" y="1064"/>
                        <a:pt x="304" y="133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6"/>
                <p:cNvSpPr/>
                <p:nvPr/>
              </p:nvSpPr>
              <p:spPr>
                <a:xfrm>
                  <a:off x="7306225" y="1139225"/>
                  <a:ext cx="34225" cy="34225"/>
                </a:xfrm>
                <a:custGeom>
                  <a:rect b="b" l="l" r="r" t="t"/>
                  <a:pathLst>
                    <a:path extrusionOk="0" h="1369" w="1369">
                      <a:moveTo>
                        <a:pt x="669" y="1"/>
                      </a:moveTo>
                      <a:cubicBezTo>
                        <a:pt x="304" y="1"/>
                        <a:pt x="0" y="305"/>
                        <a:pt x="0" y="700"/>
                      </a:cubicBezTo>
                      <a:cubicBezTo>
                        <a:pt x="0" y="1034"/>
                        <a:pt x="304" y="1338"/>
                        <a:pt x="669" y="1369"/>
                      </a:cubicBezTo>
                      <a:cubicBezTo>
                        <a:pt x="1064" y="1369"/>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6"/>
                <p:cNvSpPr/>
                <p:nvPr/>
              </p:nvSpPr>
              <p:spPr>
                <a:xfrm>
                  <a:off x="7306225" y="1295000"/>
                  <a:ext cx="34225" cy="34225"/>
                </a:xfrm>
                <a:custGeom>
                  <a:rect b="b" l="l" r="r" t="t"/>
                  <a:pathLst>
                    <a:path extrusionOk="0" h="1369" w="1369">
                      <a:moveTo>
                        <a:pt x="669" y="1"/>
                      </a:moveTo>
                      <a:cubicBezTo>
                        <a:pt x="304" y="1"/>
                        <a:pt x="0" y="305"/>
                        <a:pt x="0" y="700"/>
                      </a:cubicBezTo>
                      <a:cubicBezTo>
                        <a:pt x="0" y="1065"/>
                        <a:pt x="304" y="1369"/>
                        <a:pt x="669" y="1369"/>
                      </a:cubicBezTo>
                      <a:cubicBezTo>
                        <a:pt x="1064" y="1369"/>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6"/>
                <p:cNvSpPr/>
                <p:nvPr/>
              </p:nvSpPr>
              <p:spPr>
                <a:xfrm>
                  <a:off x="7306225" y="1451550"/>
                  <a:ext cx="34225" cy="34225"/>
                </a:xfrm>
                <a:custGeom>
                  <a:rect b="b" l="l" r="r" t="t"/>
                  <a:pathLst>
                    <a:path extrusionOk="0" h="1369" w="1369">
                      <a:moveTo>
                        <a:pt x="669" y="0"/>
                      </a:moveTo>
                      <a:cubicBezTo>
                        <a:pt x="304" y="0"/>
                        <a:pt x="0" y="304"/>
                        <a:pt x="0" y="700"/>
                      </a:cubicBezTo>
                      <a:cubicBezTo>
                        <a:pt x="0" y="1064"/>
                        <a:pt x="304" y="1368"/>
                        <a:pt x="669" y="1368"/>
                      </a:cubicBezTo>
                      <a:cubicBezTo>
                        <a:pt x="1064" y="1368"/>
                        <a:pt x="1368" y="1064"/>
                        <a:pt x="1368" y="700"/>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6"/>
                <p:cNvSpPr/>
                <p:nvPr/>
              </p:nvSpPr>
              <p:spPr>
                <a:xfrm>
                  <a:off x="7306225" y="1608850"/>
                  <a:ext cx="34225" cy="34225"/>
                </a:xfrm>
                <a:custGeom>
                  <a:rect b="b" l="l" r="r" t="t"/>
                  <a:pathLst>
                    <a:path extrusionOk="0" h="1369" w="1369">
                      <a:moveTo>
                        <a:pt x="669" y="0"/>
                      </a:moveTo>
                      <a:cubicBezTo>
                        <a:pt x="304" y="0"/>
                        <a:pt x="0" y="304"/>
                        <a:pt x="0" y="669"/>
                      </a:cubicBezTo>
                      <a:cubicBezTo>
                        <a:pt x="0" y="1003"/>
                        <a:pt x="304" y="1307"/>
                        <a:pt x="669" y="1368"/>
                      </a:cubicBezTo>
                      <a:cubicBezTo>
                        <a:pt x="1064" y="1368"/>
                        <a:pt x="1368" y="103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6"/>
                <p:cNvSpPr/>
                <p:nvPr/>
              </p:nvSpPr>
              <p:spPr>
                <a:xfrm>
                  <a:off x="7306225" y="1763875"/>
                  <a:ext cx="34225" cy="34975"/>
                </a:xfrm>
                <a:custGeom>
                  <a:rect b="b" l="l" r="r" t="t"/>
                  <a:pathLst>
                    <a:path extrusionOk="0" h="1399" w="1369">
                      <a:moveTo>
                        <a:pt x="669" y="0"/>
                      </a:moveTo>
                      <a:cubicBezTo>
                        <a:pt x="304" y="0"/>
                        <a:pt x="0" y="334"/>
                        <a:pt x="0" y="699"/>
                      </a:cubicBezTo>
                      <a:cubicBezTo>
                        <a:pt x="0" y="1094"/>
                        <a:pt x="304" y="1398"/>
                        <a:pt x="669" y="1398"/>
                      </a:cubicBezTo>
                      <a:cubicBezTo>
                        <a:pt x="1064" y="1398"/>
                        <a:pt x="1368" y="1094"/>
                        <a:pt x="1368" y="699"/>
                      </a:cubicBezTo>
                      <a:cubicBezTo>
                        <a:pt x="1368" y="33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6"/>
                <p:cNvSpPr/>
                <p:nvPr/>
              </p:nvSpPr>
              <p:spPr>
                <a:xfrm>
                  <a:off x="7306225" y="1921150"/>
                  <a:ext cx="34225" cy="34225"/>
                </a:xfrm>
                <a:custGeom>
                  <a:rect b="b" l="l" r="r" t="t"/>
                  <a:pathLst>
                    <a:path extrusionOk="0" h="1369" w="1369">
                      <a:moveTo>
                        <a:pt x="669" y="1"/>
                      </a:moveTo>
                      <a:cubicBezTo>
                        <a:pt x="304" y="1"/>
                        <a:pt x="0" y="305"/>
                        <a:pt x="0" y="670"/>
                      </a:cubicBezTo>
                      <a:cubicBezTo>
                        <a:pt x="0" y="1065"/>
                        <a:pt x="304" y="1369"/>
                        <a:pt x="669" y="1369"/>
                      </a:cubicBezTo>
                      <a:cubicBezTo>
                        <a:pt x="1064" y="1369"/>
                        <a:pt x="1368" y="1065"/>
                        <a:pt x="1368" y="67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6"/>
                <p:cNvSpPr/>
                <p:nvPr/>
              </p:nvSpPr>
              <p:spPr>
                <a:xfrm>
                  <a:off x="7306225" y="2077700"/>
                  <a:ext cx="34225" cy="34225"/>
                </a:xfrm>
                <a:custGeom>
                  <a:rect b="b" l="l" r="r" t="t"/>
                  <a:pathLst>
                    <a:path extrusionOk="0" h="1369" w="1369">
                      <a:moveTo>
                        <a:pt x="669" y="1"/>
                      </a:moveTo>
                      <a:cubicBezTo>
                        <a:pt x="304" y="1"/>
                        <a:pt x="0" y="304"/>
                        <a:pt x="0" y="700"/>
                      </a:cubicBezTo>
                      <a:cubicBezTo>
                        <a:pt x="0" y="1034"/>
                        <a:pt x="304" y="1338"/>
                        <a:pt x="669" y="1368"/>
                      </a:cubicBezTo>
                      <a:cubicBezTo>
                        <a:pt x="1064" y="1368"/>
                        <a:pt x="1368" y="1064"/>
                        <a:pt x="1368" y="700"/>
                      </a:cubicBezTo>
                      <a:cubicBezTo>
                        <a:pt x="1368" y="304"/>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753" name="Google Shape;1753;p26"/>
          <p:cNvSpPr txBox="1"/>
          <p:nvPr>
            <p:ph type="title"/>
          </p:nvPr>
        </p:nvSpPr>
        <p:spPr>
          <a:xfrm>
            <a:off x="2021971" y="1976850"/>
            <a:ext cx="22188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lt2"/>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54" name="Google Shape;1754;p26"/>
          <p:cNvSpPr txBox="1"/>
          <p:nvPr>
            <p:ph idx="1" type="subTitle"/>
          </p:nvPr>
        </p:nvSpPr>
        <p:spPr>
          <a:xfrm>
            <a:off x="2021971" y="2400753"/>
            <a:ext cx="2218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5" name="Google Shape;1755;p26"/>
          <p:cNvSpPr txBox="1"/>
          <p:nvPr>
            <p:ph idx="2" type="title"/>
          </p:nvPr>
        </p:nvSpPr>
        <p:spPr>
          <a:xfrm>
            <a:off x="4904111" y="1976850"/>
            <a:ext cx="22188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lt2"/>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56" name="Google Shape;1756;p26"/>
          <p:cNvSpPr txBox="1"/>
          <p:nvPr>
            <p:ph idx="3" type="subTitle"/>
          </p:nvPr>
        </p:nvSpPr>
        <p:spPr>
          <a:xfrm>
            <a:off x="4904111" y="2400753"/>
            <a:ext cx="2218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7" name="Google Shape;1757;p26"/>
          <p:cNvSpPr txBox="1"/>
          <p:nvPr>
            <p:ph idx="4" type="title"/>
          </p:nvPr>
        </p:nvSpPr>
        <p:spPr>
          <a:xfrm>
            <a:off x="2021971" y="3666009"/>
            <a:ext cx="22188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lt2"/>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58" name="Google Shape;1758;p26"/>
          <p:cNvSpPr txBox="1"/>
          <p:nvPr>
            <p:ph idx="5" type="subTitle"/>
          </p:nvPr>
        </p:nvSpPr>
        <p:spPr>
          <a:xfrm>
            <a:off x="2021971" y="4083425"/>
            <a:ext cx="2218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9" name="Google Shape;1759;p26"/>
          <p:cNvSpPr txBox="1"/>
          <p:nvPr>
            <p:ph idx="6" type="title"/>
          </p:nvPr>
        </p:nvSpPr>
        <p:spPr>
          <a:xfrm>
            <a:off x="4904111" y="3666009"/>
            <a:ext cx="2218800" cy="42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lt2"/>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60" name="Google Shape;1760;p26"/>
          <p:cNvSpPr txBox="1"/>
          <p:nvPr>
            <p:ph idx="7" type="subTitle"/>
          </p:nvPr>
        </p:nvSpPr>
        <p:spPr>
          <a:xfrm>
            <a:off x="4904111" y="4083425"/>
            <a:ext cx="2218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1" name="Google Shape;1761;p26"/>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62" name="Google Shape;1762;p26"/>
          <p:cNvSpPr/>
          <p:nvPr/>
        </p:nvSpPr>
        <p:spPr>
          <a:xfrm>
            <a:off x="75240" y="795513"/>
            <a:ext cx="196850" cy="172900"/>
          </a:xfrm>
          <a:custGeom>
            <a:rect b="b" l="l" r="r" t="t"/>
            <a:pathLst>
              <a:path extrusionOk="0" h="6916" w="7874">
                <a:moveTo>
                  <a:pt x="3945" y="0"/>
                </a:moveTo>
                <a:cubicBezTo>
                  <a:pt x="3502" y="0"/>
                  <a:pt x="3051" y="86"/>
                  <a:pt x="2615" y="266"/>
                </a:cubicBezTo>
                <a:cubicBezTo>
                  <a:pt x="852" y="996"/>
                  <a:pt x="1" y="3032"/>
                  <a:pt x="761" y="4795"/>
                </a:cubicBezTo>
                <a:cubicBezTo>
                  <a:pt x="1310" y="6122"/>
                  <a:pt x="2582" y="6915"/>
                  <a:pt x="3930" y="6915"/>
                </a:cubicBezTo>
                <a:cubicBezTo>
                  <a:pt x="4373" y="6915"/>
                  <a:pt x="4824" y="6830"/>
                  <a:pt x="5259" y="6649"/>
                </a:cubicBezTo>
                <a:cubicBezTo>
                  <a:pt x="7022" y="5920"/>
                  <a:pt x="7873" y="3883"/>
                  <a:pt x="7114" y="2120"/>
                </a:cubicBezTo>
                <a:cubicBezTo>
                  <a:pt x="6564" y="793"/>
                  <a:pt x="5292" y="0"/>
                  <a:pt x="39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6_1">
    <p:bg>
      <p:bgPr>
        <a:solidFill>
          <a:schemeClr val="lt1"/>
        </a:solidFill>
      </p:bgPr>
    </p:bg>
    <p:spTree>
      <p:nvGrpSpPr>
        <p:cNvPr id="1763" name="Shape 1763"/>
        <p:cNvGrpSpPr/>
        <p:nvPr/>
      </p:nvGrpSpPr>
      <p:grpSpPr>
        <a:xfrm>
          <a:off x="0" y="0"/>
          <a:ext cx="0" cy="0"/>
          <a:chOff x="0" y="0"/>
          <a:chExt cx="0" cy="0"/>
        </a:xfrm>
      </p:grpSpPr>
      <p:sp>
        <p:nvSpPr>
          <p:cNvPr id="1764" name="Google Shape;1764;p27"/>
          <p:cNvSpPr txBox="1"/>
          <p:nvPr>
            <p:ph type="title"/>
          </p:nvPr>
        </p:nvSpPr>
        <p:spPr>
          <a:xfrm>
            <a:off x="922225" y="3132890"/>
            <a:ext cx="1947300" cy="87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4800">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65" name="Google Shape;1765;p27"/>
          <p:cNvSpPr txBox="1"/>
          <p:nvPr>
            <p:ph idx="1" type="subTitle"/>
          </p:nvPr>
        </p:nvSpPr>
        <p:spPr>
          <a:xfrm>
            <a:off x="1157275" y="4021154"/>
            <a:ext cx="1477200" cy="58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66" name="Google Shape;1766;p27"/>
          <p:cNvSpPr txBox="1"/>
          <p:nvPr>
            <p:ph idx="2" type="title"/>
          </p:nvPr>
        </p:nvSpPr>
        <p:spPr>
          <a:xfrm>
            <a:off x="3560378" y="1219283"/>
            <a:ext cx="2029800" cy="87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4800">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67" name="Google Shape;1767;p27"/>
          <p:cNvSpPr txBox="1"/>
          <p:nvPr>
            <p:ph idx="3" type="subTitle"/>
          </p:nvPr>
        </p:nvSpPr>
        <p:spPr>
          <a:xfrm>
            <a:off x="3811178" y="2123189"/>
            <a:ext cx="1528200" cy="58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68" name="Google Shape;1768;p27"/>
          <p:cNvSpPr txBox="1"/>
          <p:nvPr>
            <p:ph idx="4" type="title"/>
          </p:nvPr>
        </p:nvSpPr>
        <p:spPr>
          <a:xfrm>
            <a:off x="6280362" y="3132890"/>
            <a:ext cx="1947300" cy="87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4800">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69" name="Google Shape;1769;p27"/>
          <p:cNvSpPr txBox="1"/>
          <p:nvPr>
            <p:ph idx="5" type="subTitle"/>
          </p:nvPr>
        </p:nvSpPr>
        <p:spPr>
          <a:xfrm>
            <a:off x="6489912" y="4021154"/>
            <a:ext cx="1528200" cy="58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70" name="Google Shape;1770;p27"/>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71" name="Google Shape;1771;p27"/>
          <p:cNvSpPr/>
          <p:nvPr/>
        </p:nvSpPr>
        <p:spPr>
          <a:xfrm flipH="1" rot="10800000">
            <a:off x="8587242" y="539996"/>
            <a:ext cx="355011" cy="355011"/>
          </a:xfrm>
          <a:custGeom>
            <a:rect b="b" l="l" r="r" t="t"/>
            <a:pathLst>
              <a:path extrusionOk="0" h="11703" w="11703">
                <a:moveTo>
                  <a:pt x="5837" y="3101"/>
                </a:moveTo>
                <a:cubicBezTo>
                  <a:pt x="7417" y="3101"/>
                  <a:pt x="8633" y="4347"/>
                  <a:pt x="8633" y="5867"/>
                </a:cubicBezTo>
                <a:cubicBezTo>
                  <a:pt x="8633" y="7386"/>
                  <a:pt x="7356" y="8663"/>
                  <a:pt x="5837" y="8663"/>
                </a:cubicBezTo>
                <a:cubicBezTo>
                  <a:pt x="4286" y="8663"/>
                  <a:pt x="3071" y="7417"/>
                  <a:pt x="3071" y="5867"/>
                </a:cubicBezTo>
                <a:cubicBezTo>
                  <a:pt x="3071" y="4316"/>
                  <a:pt x="4317" y="3101"/>
                  <a:pt x="5837" y="3101"/>
                </a:cubicBezTo>
                <a:close/>
                <a:moveTo>
                  <a:pt x="5837" y="0"/>
                </a:moveTo>
                <a:cubicBezTo>
                  <a:pt x="2615" y="0"/>
                  <a:pt x="1" y="2645"/>
                  <a:pt x="1" y="5867"/>
                </a:cubicBezTo>
                <a:cubicBezTo>
                  <a:pt x="1" y="9089"/>
                  <a:pt x="2615" y="11703"/>
                  <a:pt x="5837" y="11703"/>
                </a:cubicBezTo>
                <a:cubicBezTo>
                  <a:pt x="9089" y="11703"/>
                  <a:pt x="11703" y="9089"/>
                  <a:pt x="11703" y="5867"/>
                </a:cubicBezTo>
                <a:cubicBezTo>
                  <a:pt x="11703" y="2645"/>
                  <a:pt x="9089" y="0"/>
                  <a:pt x="5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7"/>
          <p:cNvSpPr/>
          <p:nvPr/>
        </p:nvSpPr>
        <p:spPr>
          <a:xfrm flipH="1" rot="10800000">
            <a:off x="8278351" y="625748"/>
            <a:ext cx="183496" cy="182586"/>
          </a:xfrm>
          <a:custGeom>
            <a:rect b="b" l="l" r="r" t="t"/>
            <a:pathLst>
              <a:path extrusionOk="0" h="6019" w="6049">
                <a:moveTo>
                  <a:pt x="3009" y="1551"/>
                </a:moveTo>
                <a:cubicBezTo>
                  <a:pt x="3799" y="1551"/>
                  <a:pt x="4438" y="2219"/>
                  <a:pt x="4438" y="3010"/>
                </a:cubicBezTo>
                <a:cubicBezTo>
                  <a:pt x="4438" y="3800"/>
                  <a:pt x="3799" y="4438"/>
                  <a:pt x="3009" y="4438"/>
                </a:cubicBezTo>
                <a:cubicBezTo>
                  <a:pt x="2188" y="4438"/>
                  <a:pt x="1550" y="3800"/>
                  <a:pt x="1550" y="3010"/>
                </a:cubicBezTo>
                <a:cubicBezTo>
                  <a:pt x="1550" y="2219"/>
                  <a:pt x="2188" y="1551"/>
                  <a:pt x="3009" y="1551"/>
                </a:cubicBezTo>
                <a:close/>
                <a:moveTo>
                  <a:pt x="3009" y="0"/>
                </a:moveTo>
                <a:cubicBezTo>
                  <a:pt x="1337" y="0"/>
                  <a:pt x="0" y="1368"/>
                  <a:pt x="0" y="3010"/>
                </a:cubicBezTo>
                <a:cubicBezTo>
                  <a:pt x="0" y="4681"/>
                  <a:pt x="1368" y="6019"/>
                  <a:pt x="3009" y="6019"/>
                </a:cubicBezTo>
                <a:cubicBezTo>
                  <a:pt x="4681" y="6019"/>
                  <a:pt x="5988" y="4651"/>
                  <a:pt x="5988" y="3010"/>
                </a:cubicBezTo>
                <a:cubicBezTo>
                  <a:pt x="6049" y="1338"/>
                  <a:pt x="4681" y="0"/>
                  <a:pt x="3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7"/>
          <p:cNvSpPr/>
          <p:nvPr/>
        </p:nvSpPr>
        <p:spPr>
          <a:xfrm rot="5400000">
            <a:off x="697965" y="260440"/>
            <a:ext cx="459428" cy="403531"/>
          </a:xfrm>
          <a:custGeom>
            <a:rect b="b" l="l" r="r" t="t"/>
            <a:pathLst>
              <a:path extrusionOk="0" h="6916" w="7874">
                <a:moveTo>
                  <a:pt x="3945" y="0"/>
                </a:moveTo>
                <a:cubicBezTo>
                  <a:pt x="3502" y="0"/>
                  <a:pt x="3051" y="86"/>
                  <a:pt x="2615" y="266"/>
                </a:cubicBezTo>
                <a:cubicBezTo>
                  <a:pt x="852" y="996"/>
                  <a:pt x="1" y="3032"/>
                  <a:pt x="761" y="4795"/>
                </a:cubicBezTo>
                <a:cubicBezTo>
                  <a:pt x="1310" y="6122"/>
                  <a:pt x="2582" y="6915"/>
                  <a:pt x="3930" y="6915"/>
                </a:cubicBezTo>
                <a:cubicBezTo>
                  <a:pt x="4373" y="6915"/>
                  <a:pt x="4824" y="6830"/>
                  <a:pt x="5259" y="6649"/>
                </a:cubicBezTo>
                <a:cubicBezTo>
                  <a:pt x="7022" y="5920"/>
                  <a:pt x="7873" y="3883"/>
                  <a:pt x="7114" y="2120"/>
                </a:cubicBezTo>
                <a:cubicBezTo>
                  <a:pt x="6564" y="793"/>
                  <a:pt x="5292" y="0"/>
                  <a:pt x="3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7"/>
          <p:cNvSpPr/>
          <p:nvPr/>
        </p:nvSpPr>
        <p:spPr>
          <a:xfrm rot="-481486">
            <a:off x="142069" y="205561"/>
            <a:ext cx="655820" cy="972692"/>
          </a:xfrm>
          <a:custGeom>
            <a:rect b="b" l="l" r="r" t="t"/>
            <a:pathLst>
              <a:path extrusionOk="0" h="38908" w="26233">
                <a:moveTo>
                  <a:pt x="6627" y="1"/>
                </a:moveTo>
                <a:cubicBezTo>
                  <a:pt x="1" y="14864"/>
                  <a:pt x="6658" y="32311"/>
                  <a:pt x="21521" y="38907"/>
                </a:cubicBezTo>
                <a:lnTo>
                  <a:pt x="26232" y="28360"/>
                </a:lnTo>
                <a:cubicBezTo>
                  <a:pt x="17175" y="24317"/>
                  <a:pt x="13162" y="13770"/>
                  <a:pt x="17175" y="4712"/>
                </a:cubicBezTo>
                <a:lnTo>
                  <a:pt x="66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5" name="Google Shape;1775;p27"/>
          <p:cNvGrpSpPr/>
          <p:nvPr/>
        </p:nvGrpSpPr>
        <p:grpSpPr>
          <a:xfrm rot="10800000">
            <a:off x="128363" y="3032313"/>
            <a:ext cx="304750" cy="2174075"/>
            <a:chOff x="6321425" y="110475"/>
            <a:chExt cx="304750" cy="2174075"/>
          </a:xfrm>
        </p:grpSpPr>
        <p:sp>
          <p:nvSpPr>
            <p:cNvPr id="1776" name="Google Shape;1776;p27"/>
            <p:cNvSpPr/>
            <p:nvPr/>
          </p:nvSpPr>
          <p:spPr>
            <a:xfrm>
              <a:off x="6321425" y="110475"/>
              <a:ext cx="304750" cy="232550"/>
            </a:xfrm>
            <a:custGeom>
              <a:rect b="b" l="l" r="r" t="t"/>
              <a:pathLst>
                <a:path extrusionOk="0" h="9302" w="12190">
                  <a:moveTo>
                    <a:pt x="1" y="1"/>
                  </a:moveTo>
                  <a:lnTo>
                    <a:pt x="1" y="2128"/>
                  </a:lnTo>
                  <a:lnTo>
                    <a:pt x="12189" y="9302"/>
                  </a:lnTo>
                  <a:lnTo>
                    <a:pt x="12189" y="720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7"/>
            <p:cNvSpPr/>
            <p:nvPr/>
          </p:nvSpPr>
          <p:spPr>
            <a:xfrm>
              <a:off x="6321425" y="305000"/>
              <a:ext cx="304750" cy="232575"/>
            </a:xfrm>
            <a:custGeom>
              <a:rect b="b" l="l" r="r" t="t"/>
              <a:pathLst>
                <a:path extrusionOk="0" h="9303" w="12190">
                  <a:moveTo>
                    <a:pt x="1" y="1"/>
                  </a:moveTo>
                  <a:lnTo>
                    <a:pt x="1" y="209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7"/>
            <p:cNvSpPr/>
            <p:nvPr/>
          </p:nvSpPr>
          <p:spPr>
            <a:xfrm>
              <a:off x="6321425" y="498775"/>
              <a:ext cx="304750" cy="232550"/>
            </a:xfrm>
            <a:custGeom>
              <a:rect b="b" l="l" r="r" t="t"/>
              <a:pathLst>
                <a:path extrusionOk="0" h="9302" w="12190">
                  <a:moveTo>
                    <a:pt x="1" y="1"/>
                  </a:moveTo>
                  <a:lnTo>
                    <a:pt x="1" y="2129"/>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7"/>
            <p:cNvSpPr/>
            <p:nvPr/>
          </p:nvSpPr>
          <p:spPr>
            <a:xfrm>
              <a:off x="6321425" y="693325"/>
              <a:ext cx="304750" cy="231775"/>
            </a:xfrm>
            <a:custGeom>
              <a:rect b="b" l="l" r="r" t="t"/>
              <a:pathLst>
                <a:path extrusionOk="0" h="9271" w="12190">
                  <a:moveTo>
                    <a:pt x="1" y="0"/>
                  </a:moveTo>
                  <a:lnTo>
                    <a:pt x="1" y="2097"/>
                  </a:lnTo>
                  <a:lnTo>
                    <a:pt x="12189" y="9271"/>
                  </a:lnTo>
                  <a:lnTo>
                    <a:pt x="12189" y="717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7"/>
            <p:cNvSpPr/>
            <p:nvPr/>
          </p:nvSpPr>
          <p:spPr>
            <a:xfrm>
              <a:off x="6321425" y="887100"/>
              <a:ext cx="304750" cy="232550"/>
            </a:xfrm>
            <a:custGeom>
              <a:rect b="b" l="l" r="r" t="t"/>
              <a:pathLst>
                <a:path extrusionOk="0" h="9302" w="12190">
                  <a:moveTo>
                    <a:pt x="1" y="0"/>
                  </a:moveTo>
                  <a:lnTo>
                    <a:pt x="1" y="2128"/>
                  </a:lnTo>
                  <a:lnTo>
                    <a:pt x="12189" y="9301"/>
                  </a:lnTo>
                  <a:lnTo>
                    <a:pt x="12189" y="717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7"/>
            <p:cNvSpPr/>
            <p:nvPr/>
          </p:nvSpPr>
          <p:spPr>
            <a:xfrm>
              <a:off x="6321425" y="1080850"/>
              <a:ext cx="304750" cy="233325"/>
            </a:xfrm>
            <a:custGeom>
              <a:rect b="b" l="l" r="r" t="t"/>
              <a:pathLst>
                <a:path extrusionOk="0" h="9333" w="12190">
                  <a:moveTo>
                    <a:pt x="1" y="1"/>
                  </a:moveTo>
                  <a:lnTo>
                    <a:pt x="1" y="2129"/>
                  </a:lnTo>
                  <a:lnTo>
                    <a:pt x="12189" y="9332"/>
                  </a:lnTo>
                  <a:lnTo>
                    <a:pt x="12189" y="723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7"/>
            <p:cNvSpPr/>
            <p:nvPr/>
          </p:nvSpPr>
          <p:spPr>
            <a:xfrm>
              <a:off x="6321425" y="1276150"/>
              <a:ext cx="304750" cy="232550"/>
            </a:xfrm>
            <a:custGeom>
              <a:rect b="b" l="l" r="r" t="t"/>
              <a:pathLst>
                <a:path extrusionOk="0" h="9302" w="12190">
                  <a:moveTo>
                    <a:pt x="1" y="1"/>
                  </a:moveTo>
                  <a:lnTo>
                    <a:pt x="1" y="206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7"/>
            <p:cNvSpPr/>
            <p:nvPr/>
          </p:nvSpPr>
          <p:spPr>
            <a:xfrm>
              <a:off x="6321425" y="1469925"/>
              <a:ext cx="304750" cy="232550"/>
            </a:xfrm>
            <a:custGeom>
              <a:rect b="b" l="l" r="r" t="t"/>
              <a:pathLst>
                <a:path extrusionOk="0" h="9302" w="12190">
                  <a:moveTo>
                    <a:pt x="1" y="1"/>
                  </a:moveTo>
                  <a:lnTo>
                    <a:pt x="1" y="212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7"/>
            <p:cNvSpPr/>
            <p:nvPr/>
          </p:nvSpPr>
          <p:spPr>
            <a:xfrm>
              <a:off x="6321425" y="1664450"/>
              <a:ext cx="304750" cy="231800"/>
            </a:xfrm>
            <a:custGeom>
              <a:rect b="b" l="l" r="r" t="t"/>
              <a:pathLst>
                <a:path extrusionOk="0" h="9272" w="12190">
                  <a:moveTo>
                    <a:pt x="1" y="1"/>
                  </a:moveTo>
                  <a:lnTo>
                    <a:pt x="1" y="2098"/>
                  </a:lnTo>
                  <a:lnTo>
                    <a:pt x="12189" y="9271"/>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7"/>
            <p:cNvSpPr/>
            <p:nvPr/>
          </p:nvSpPr>
          <p:spPr>
            <a:xfrm>
              <a:off x="6321425" y="1858225"/>
              <a:ext cx="304750" cy="232550"/>
            </a:xfrm>
            <a:custGeom>
              <a:rect b="b" l="l" r="r" t="t"/>
              <a:pathLst>
                <a:path extrusionOk="0" h="9302" w="12190">
                  <a:moveTo>
                    <a:pt x="1" y="1"/>
                  </a:moveTo>
                  <a:lnTo>
                    <a:pt x="1" y="212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7"/>
            <p:cNvSpPr/>
            <p:nvPr/>
          </p:nvSpPr>
          <p:spPr>
            <a:xfrm>
              <a:off x="6321425" y="2052000"/>
              <a:ext cx="304750" cy="232550"/>
            </a:xfrm>
            <a:custGeom>
              <a:rect b="b" l="l" r="r" t="t"/>
              <a:pathLst>
                <a:path extrusionOk="0" h="9302" w="12190">
                  <a:moveTo>
                    <a:pt x="1" y="1"/>
                  </a:moveTo>
                  <a:lnTo>
                    <a:pt x="1" y="2128"/>
                  </a:lnTo>
                  <a:lnTo>
                    <a:pt x="12189" y="9302"/>
                  </a:lnTo>
                  <a:lnTo>
                    <a:pt x="12189" y="720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spTree>
      <p:nvGrpSpPr>
        <p:cNvPr id="1787" name="Shape 1787"/>
        <p:cNvGrpSpPr/>
        <p:nvPr/>
      </p:nvGrpSpPr>
      <p:grpSpPr>
        <a:xfrm>
          <a:off x="0" y="0"/>
          <a:ext cx="0" cy="0"/>
          <a:chOff x="0" y="0"/>
          <a:chExt cx="0" cy="0"/>
        </a:xfrm>
      </p:grpSpPr>
      <p:sp>
        <p:nvSpPr>
          <p:cNvPr id="1788" name="Google Shape;1788;p28"/>
          <p:cNvSpPr txBox="1"/>
          <p:nvPr>
            <p:ph type="title"/>
          </p:nvPr>
        </p:nvSpPr>
        <p:spPr>
          <a:xfrm>
            <a:off x="1016925" y="3349830"/>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lt2"/>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9" name="Google Shape;1789;p28"/>
          <p:cNvSpPr txBox="1"/>
          <p:nvPr>
            <p:ph idx="1" type="subTitle"/>
          </p:nvPr>
        </p:nvSpPr>
        <p:spPr>
          <a:xfrm>
            <a:off x="1016925" y="3734007"/>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0" name="Google Shape;1790;p28"/>
          <p:cNvSpPr txBox="1"/>
          <p:nvPr>
            <p:ph idx="2" type="title"/>
          </p:nvPr>
        </p:nvSpPr>
        <p:spPr>
          <a:xfrm>
            <a:off x="3688500" y="3349830"/>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lt2"/>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91" name="Google Shape;1791;p28"/>
          <p:cNvSpPr txBox="1"/>
          <p:nvPr>
            <p:ph idx="3" type="subTitle"/>
          </p:nvPr>
        </p:nvSpPr>
        <p:spPr>
          <a:xfrm>
            <a:off x="3688500" y="3734007"/>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2" name="Google Shape;1792;p28"/>
          <p:cNvSpPr txBox="1"/>
          <p:nvPr>
            <p:ph idx="4" type="title"/>
          </p:nvPr>
        </p:nvSpPr>
        <p:spPr>
          <a:xfrm>
            <a:off x="6359500" y="3349830"/>
            <a:ext cx="1767000" cy="3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lt2"/>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93" name="Google Shape;1793;p28"/>
          <p:cNvSpPr txBox="1"/>
          <p:nvPr>
            <p:ph idx="5" type="subTitle"/>
          </p:nvPr>
        </p:nvSpPr>
        <p:spPr>
          <a:xfrm>
            <a:off x="6359500" y="3734007"/>
            <a:ext cx="1767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4" name="Google Shape;1794;p28"/>
          <p:cNvSpPr txBox="1"/>
          <p:nvPr>
            <p:ph hasCustomPrompt="1" idx="6" type="title"/>
          </p:nvPr>
        </p:nvSpPr>
        <p:spPr>
          <a:xfrm>
            <a:off x="1428825" y="1995237"/>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25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795" name="Google Shape;1795;p28"/>
          <p:cNvSpPr txBox="1"/>
          <p:nvPr>
            <p:ph hasCustomPrompt="1" idx="7" type="title"/>
          </p:nvPr>
        </p:nvSpPr>
        <p:spPr>
          <a:xfrm>
            <a:off x="3828878" y="1995237"/>
            <a:ext cx="14778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000">
                <a:solidFill>
                  <a:schemeClr val="dk1"/>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1796" name="Google Shape;1796;p28"/>
          <p:cNvSpPr txBox="1"/>
          <p:nvPr>
            <p:ph hasCustomPrompt="1" idx="8" type="title"/>
          </p:nvPr>
        </p:nvSpPr>
        <p:spPr>
          <a:xfrm>
            <a:off x="6746500" y="1995237"/>
            <a:ext cx="9930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2500">
                <a:solidFill>
                  <a:schemeClr val="dk1"/>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1797" name="Google Shape;1797;p28"/>
          <p:cNvSpPr txBox="1"/>
          <p:nvPr>
            <p:ph idx="9"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798" name="Google Shape;1798;p28"/>
          <p:cNvGrpSpPr/>
          <p:nvPr/>
        </p:nvGrpSpPr>
        <p:grpSpPr>
          <a:xfrm>
            <a:off x="-367050" y="-318600"/>
            <a:ext cx="9511050" cy="5226838"/>
            <a:chOff x="-367050" y="-318600"/>
            <a:chExt cx="9511050" cy="5226838"/>
          </a:xfrm>
        </p:grpSpPr>
        <p:sp>
          <p:nvSpPr>
            <p:cNvPr id="1799" name="Google Shape;1799;p28"/>
            <p:cNvSpPr/>
            <p:nvPr/>
          </p:nvSpPr>
          <p:spPr>
            <a:xfrm>
              <a:off x="8176650" y="-318600"/>
              <a:ext cx="967350" cy="1707650"/>
            </a:xfrm>
            <a:custGeom>
              <a:rect b="b" l="l" r="r" t="t"/>
              <a:pathLst>
                <a:path extrusionOk="0" h="68306" w="38694">
                  <a:moveTo>
                    <a:pt x="34744" y="1"/>
                  </a:moveTo>
                  <a:cubicBezTo>
                    <a:pt x="34551" y="1"/>
                    <a:pt x="34358" y="2"/>
                    <a:pt x="34165" y="6"/>
                  </a:cubicBezTo>
                  <a:cubicBezTo>
                    <a:pt x="15320" y="6"/>
                    <a:pt x="0" y="15265"/>
                    <a:pt x="0" y="34171"/>
                  </a:cubicBezTo>
                  <a:cubicBezTo>
                    <a:pt x="0" y="53016"/>
                    <a:pt x="15289" y="68305"/>
                    <a:pt x="34165" y="68305"/>
                  </a:cubicBezTo>
                  <a:cubicBezTo>
                    <a:pt x="35685" y="68305"/>
                    <a:pt x="37205" y="68214"/>
                    <a:pt x="38694" y="68001"/>
                  </a:cubicBezTo>
                  <a:lnTo>
                    <a:pt x="38694" y="250"/>
                  </a:lnTo>
                  <a:cubicBezTo>
                    <a:pt x="37394" y="90"/>
                    <a:pt x="36070" y="1"/>
                    <a:pt x="347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8"/>
            <p:cNvSpPr/>
            <p:nvPr/>
          </p:nvSpPr>
          <p:spPr>
            <a:xfrm>
              <a:off x="8126500" y="963200"/>
              <a:ext cx="693025" cy="193800"/>
            </a:xfrm>
            <a:custGeom>
              <a:rect b="b" l="l" r="r" t="t"/>
              <a:pathLst>
                <a:path extrusionOk="0" h="7752" w="27721">
                  <a:moveTo>
                    <a:pt x="0" y="0"/>
                  </a:moveTo>
                  <a:lnTo>
                    <a:pt x="0" y="7751"/>
                  </a:lnTo>
                  <a:lnTo>
                    <a:pt x="27721" y="7751"/>
                  </a:lnTo>
                  <a:lnTo>
                    <a:pt x="277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1" name="Google Shape;1801;p28"/>
            <p:cNvGrpSpPr/>
            <p:nvPr/>
          </p:nvGrpSpPr>
          <p:grpSpPr>
            <a:xfrm>
              <a:off x="-151650" y="261025"/>
              <a:ext cx="1277425" cy="569175"/>
              <a:chOff x="4282600" y="755500"/>
              <a:chExt cx="1277425" cy="569175"/>
            </a:xfrm>
          </p:grpSpPr>
          <p:sp>
            <p:nvSpPr>
              <p:cNvPr id="1802" name="Google Shape;1802;p28"/>
              <p:cNvSpPr/>
              <p:nvPr/>
            </p:nvSpPr>
            <p:spPr>
              <a:xfrm>
                <a:off x="5520475" y="1284375"/>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8"/>
              <p:cNvSpPr/>
              <p:nvPr/>
            </p:nvSpPr>
            <p:spPr>
              <a:xfrm>
                <a:off x="5520475" y="1152900"/>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8"/>
              <p:cNvSpPr/>
              <p:nvPr/>
            </p:nvSpPr>
            <p:spPr>
              <a:xfrm>
                <a:off x="5520475" y="1020700"/>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8"/>
              <p:cNvSpPr/>
              <p:nvPr/>
            </p:nvSpPr>
            <p:spPr>
              <a:xfrm>
                <a:off x="5520475" y="887700"/>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8"/>
              <p:cNvSpPr/>
              <p:nvPr/>
            </p:nvSpPr>
            <p:spPr>
              <a:xfrm>
                <a:off x="5520475" y="755500"/>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8"/>
              <p:cNvSpPr/>
              <p:nvPr/>
            </p:nvSpPr>
            <p:spPr>
              <a:xfrm>
                <a:off x="536545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8"/>
              <p:cNvSpPr/>
              <p:nvPr/>
            </p:nvSpPr>
            <p:spPr>
              <a:xfrm>
                <a:off x="536545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8"/>
              <p:cNvSpPr/>
              <p:nvPr/>
            </p:nvSpPr>
            <p:spPr>
              <a:xfrm>
                <a:off x="5365450" y="1020700"/>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8"/>
              <p:cNvSpPr/>
              <p:nvPr/>
            </p:nvSpPr>
            <p:spPr>
              <a:xfrm>
                <a:off x="536545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8"/>
              <p:cNvSpPr/>
              <p:nvPr/>
            </p:nvSpPr>
            <p:spPr>
              <a:xfrm>
                <a:off x="5365450" y="755500"/>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8"/>
              <p:cNvSpPr/>
              <p:nvPr/>
            </p:nvSpPr>
            <p:spPr>
              <a:xfrm>
                <a:off x="5210450" y="1284375"/>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8"/>
              <p:cNvSpPr/>
              <p:nvPr/>
            </p:nvSpPr>
            <p:spPr>
              <a:xfrm>
                <a:off x="5210450" y="1152900"/>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8"/>
              <p:cNvSpPr/>
              <p:nvPr/>
            </p:nvSpPr>
            <p:spPr>
              <a:xfrm>
                <a:off x="5210450" y="1020700"/>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8"/>
              <p:cNvSpPr/>
              <p:nvPr/>
            </p:nvSpPr>
            <p:spPr>
              <a:xfrm>
                <a:off x="5210450" y="887700"/>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8"/>
              <p:cNvSpPr/>
              <p:nvPr/>
            </p:nvSpPr>
            <p:spPr>
              <a:xfrm>
                <a:off x="5210450" y="755500"/>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8"/>
              <p:cNvSpPr/>
              <p:nvPr/>
            </p:nvSpPr>
            <p:spPr>
              <a:xfrm>
                <a:off x="505617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8"/>
              <p:cNvSpPr/>
              <p:nvPr/>
            </p:nvSpPr>
            <p:spPr>
              <a:xfrm>
                <a:off x="505617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8"/>
              <p:cNvSpPr/>
              <p:nvPr/>
            </p:nvSpPr>
            <p:spPr>
              <a:xfrm>
                <a:off x="5056175" y="1020700"/>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8"/>
              <p:cNvSpPr/>
              <p:nvPr/>
            </p:nvSpPr>
            <p:spPr>
              <a:xfrm>
                <a:off x="505617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8"/>
              <p:cNvSpPr/>
              <p:nvPr/>
            </p:nvSpPr>
            <p:spPr>
              <a:xfrm>
                <a:off x="5056175" y="755500"/>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8"/>
              <p:cNvSpPr/>
              <p:nvPr/>
            </p:nvSpPr>
            <p:spPr>
              <a:xfrm>
                <a:off x="4901150"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8"/>
              <p:cNvSpPr/>
              <p:nvPr/>
            </p:nvSpPr>
            <p:spPr>
              <a:xfrm>
                <a:off x="4901150"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8"/>
              <p:cNvSpPr/>
              <p:nvPr/>
            </p:nvSpPr>
            <p:spPr>
              <a:xfrm>
                <a:off x="4901150" y="1020700"/>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8"/>
              <p:cNvSpPr/>
              <p:nvPr/>
            </p:nvSpPr>
            <p:spPr>
              <a:xfrm>
                <a:off x="4901150"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8"/>
              <p:cNvSpPr/>
              <p:nvPr/>
            </p:nvSpPr>
            <p:spPr>
              <a:xfrm>
                <a:off x="4901150"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8"/>
              <p:cNvSpPr/>
              <p:nvPr/>
            </p:nvSpPr>
            <p:spPr>
              <a:xfrm>
                <a:off x="4746150" y="1284375"/>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8"/>
              <p:cNvSpPr/>
              <p:nvPr/>
            </p:nvSpPr>
            <p:spPr>
              <a:xfrm>
                <a:off x="4746150" y="1152900"/>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8"/>
              <p:cNvSpPr/>
              <p:nvPr/>
            </p:nvSpPr>
            <p:spPr>
              <a:xfrm>
                <a:off x="4746150" y="1020700"/>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8"/>
              <p:cNvSpPr/>
              <p:nvPr/>
            </p:nvSpPr>
            <p:spPr>
              <a:xfrm>
                <a:off x="4746150" y="887700"/>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8"/>
              <p:cNvSpPr/>
              <p:nvPr/>
            </p:nvSpPr>
            <p:spPr>
              <a:xfrm>
                <a:off x="4746150" y="755500"/>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8"/>
              <p:cNvSpPr/>
              <p:nvPr/>
            </p:nvSpPr>
            <p:spPr>
              <a:xfrm>
                <a:off x="4591125" y="1284375"/>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8"/>
              <p:cNvSpPr/>
              <p:nvPr/>
            </p:nvSpPr>
            <p:spPr>
              <a:xfrm>
                <a:off x="4591125" y="1152900"/>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8"/>
              <p:cNvSpPr/>
              <p:nvPr/>
            </p:nvSpPr>
            <p:spPr>
              <a:xfrm>
                <a:off x="4591125" y="1020700"/>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8"/>
              <p:cNvSpPr/>
              <p:nvPr/>
            </p:nvSpPr>
            <p:spPr>
              <a:xfrm>
                <a:off x="4591125" y="887700"/>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8"/>
              <p:cNvSpPr/>
              <p:nvPr/>
            </p:nvSpPr>
            <p:spPr>
              <a:xfrm>
                <a:off x="4591125" y="755500"/>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8"/>
              <p:cNvSpPr/>
              <p:nvPr/>
            </p:nvSpPr>
            <p:spPr>
              <a:xfrm>
                <a:off x="443762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8"/>
              <p:cNvSpPr/>
              <p:nvPr/>
            </p:nvSpPr>
            <p:spPr>
              <a:xfrm>
                <a:off x="443762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8"/>
              <p:cNvSpPr/>
              <p:nvPr/>
            </p:nvSpPr>
            <p:spPr>
              <a:xfrm>
                <a:off x="4437625" y="1020700"/>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8"/>
              <p:cNvSpPr/>
              <p:nvPr/>
            </p:nvSpPr>
            <p:spPr>
              <a:xfrm>
                <a:off x="443762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8"/>
              <p:cNvSpPr/>
              <p:nvPr/>
            </p:nvSpPr>
            <p:spPr>
              <a:xfrm>
                <a:off x="4437625"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8"/>
              <p:cNvSpPr/>
              <p:nvPr/>
            </p:nvSpPr>
            <p:spPr>
              <a:xfrm>
                <a:off x="428260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8"/>
              <p:cNvSpPr/>
              <p:nvPr/>
            </p:nvSpPr>
            <p:spPr>
              <a:xfrm>
                <a:off x="428260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8"/>
              <p:cNvSpPr/>
              <p:nvPr/>
            </p:nvSpPr>
            <p:spPr>
              <a:xfrm>
                <a:off x="4282600" y="1020700"/>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8"/>
              <p:cNvSpPr/>
              <p:nvPr/>
            </p:nvSpPr>
            <p:spPr>
              <a:xfrm>
                <a:off x="428260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8"/>
              <p:cNvSpPr/>
              <p:nvPr/>
            </p:nvSpPr>
            <p:spPr>
              <a:xfrm>
                <a:off x="4282600" y="755500"/>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7" name="Google Shape;1847;p28"/>
            <p:cNvSpPr/>
            <p:nvPr/>
          </p:nvSpPr>
          <p:spPr>
            <a:xfrm>
              <a:off x="53525" y="496400"/>
              <a:ext cx="655825" cy="972700"/>
            </a:xfrm>
            <a:custGeom>
              <a:rect b="b" l="l" r="r" t="t"/>
              <a:pathLst>
                <a:path extrusionOk="0" h="38908" w="26233">
                  <a:moveTo>
                    <a:pt x="6627" y="1"/>
                  </a:moveTo>
                  <a:cubicBezTo>
                    <a:pt x="1" y="14864"/>
                    <a:pt x="6658" y="32311"/>
                    <a:pt x="21521" y="38907"/>
                  </a:cubicBezTo>
                  <a:lnTo>
                    <a:pt x="26232" y="28360"/>
                  </a:lnTo>
                  <a:cubicBezTo>
                    <a:pt x="17175" y="24317"/>
                    <a:pt x="13162" y="13770"/>
                    <a:pt x="17175" y="4712"/>
                  </a:cubicBezTo>
                  <a:lnTo>
                    <a:pt x="66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8" name="Google Shape;1848;p28"/>
            <p:cNvGrpSpPr/>
            <p:nvPr/>
          </p:nvGrpSpPr>
          <p:grpSpPr>
            <a:xfrm rot="5400000">
              <a:off x="567613" y="3668825"/>
              <a:ext cx="304750" cy="2174075"/>
              <a:chOff x="6321425" y="110475"/>
              <a:chExt cx="304750" cy="2174075"/>
            </a:xfrm>
          </p:grpSpPr>
          <p:sp>
            <p:nvSpPr>
              <p:cNvPr id="1849" name="Google Shape;1849;p28"/>
              <p:cNvSpPr/>
              <p:nvPr/>
            </p:nvSpPr>
            <p:spPr>
              <a:xfrm>
                <a:off x="6321425" y="110475"/>
                <a:ext cx="304750" cy="232550"/>
              </a:xfrm>
              <a:custGeom>
                <a:rect b="b" l="l" r="r" t="t"/>
                <a:pathLst>
                  <a:path extrusionOk="0" h="9302" w="12190">
                    <a:moveTo>
                      <a:pt x="1" y="1"/>
                    </a:moveTo>
                    <a:lnTo>
                      <a:pt x="1" y="2128"/>
                    </a:lnTo>
                    <a:lnTo>
                      <a:pt x="12189" y="9302"/>
                    </a:lnTo>
                    <a:lnTo>
                      <a:pt x="12189" y="720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8"/>
              <p:cNvSpPr/>
              <p:nvPr/>
            </p:nvSpPr>
            <p:spPr>
              <a:xfrm>
                <a:off x="6321425" y="305000"/>
                <a:ext cx="304750" cy="232575"/>
              </a:xfrm>
              <a:custGeom>
                <a:rect b="b" l="l" r="r" t="t"/>
                <a:pathLst>
                  <a:path extrusionOk="0" h="9303" w="12190">
                    <a:moveTo>
                      <a:pt x="1" y="1"/>
                    </a:moveTo>
                    <a:lnTo>
                      <a:pt x="1" y="209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8"/>
              <p:cNvSpPr/>
              <p:nvPr/>
            </p:nvSpPr>
            <p:spPr>
              <a:xfrm>
                <a:off x="6321425" y="498775"/>
                <a:ext cx="304750" cy="232550"/>
              </a:xfrm>
              <a:custGeom>
                <a:rect b="b" l="l" r="r" t="t"/>
                <a:pathLst>
                  <a:path extrusionOk="0" h="9302" w="12190">
                    <a:moveTo>
                      <a:pt x="1" y="1"/>
                    </a:moveTo>
                    <a:lnTo>
                      <a:pt x="1" y="2129"/>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8"/>
              <p:cNvSpPr/>
              <p:nvPr/>
            </p:nvSpPr>
            <p:spPr>
              <a:xfrm>
                <a:off x="6321425" y="693325"/>
                <a:ext cx="304750" cy="231775"/>
              </a:xfrm>
              <a:custGeom>
                <a:rect b="b" l="l" r="r" t="t"/>
                <a:pathLst>
                  <a:path extrusionOk="0" h="9271" w="12190">
                    <a:moveTo>
                      <a:pt x="1" y="0"/>
                    </a:moveTo>
                    <a:lnTo>
                      <a:pt x="1" y="2097"/>
                    </a:lnTo>
                    <a:lnTo>
                      <a:pt x="12189" y="9271"/>
                    </a:lnTo>
                    <a:lnTo>
                      <a:pt x="12189" y="717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8"/>
              <p:cNvSpPr/>
              <p:nvPr/>
            </p:nvSpPr>
            <p:spPr>
              <a:xfrm>
                <a:off x="6321425" y="887100"/>
                <a:ext cx="304750" cy="232550"/>
              </a:xfrm>
              <a:custGeom>
                <a:rect b="b" l="l" r="r" t="t"/>
                <a:pathLst>
                  <a:path extrusionOk="0" h="9302" w="12190">
                    <a:moveTo>
                      <a:pt x="1" y="0"/>
                    </a:moveTo>
                    <a:lnTo>
                      <a:pt x="1" y="2128"/>
                    </a:lnTo>
                    <a:lnTo>
                      <a:pt x="12189" y="9301"/>
                    </a:lnTo>
                    <a:lnTo>
                      <a:pt x="12189" y="717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8"/>
              <p:cNvSpPr/>
              <p:nvPr/>
            </p:nvSpPr>
            <p:spPr>
              <a:xfrm>
                <a:off x="6321425" y="1080850"/>
                <a:ext cx="304750" cy="233325"/>
              </a:xfrm>
              <a:custGeom>
                <a:rect b="b" l="l" r="r" t="t"/>
                <a:pathLst>
                  <a:path extrusionOk="0" h="9333" w="12190">
                    <a:moveTo>
                      <a:pt x="1" y="1"/>
                    </a:moveTo>
                    <a:lnTo>
                      <a:pt x="1" y="2129"/>
                    </a:lnTo>
                    <a:lnTo>
                      <a:pt x="12189" y="9332"/>
                    </a:lnTo>
                    <a:lnTo>
                      <a:pt x="12189" y="723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8"/>
              <p:cNvSpPr/>
              <p:nvPr/>
            </p:nvSpPr>
            <p:spPr>
              <a:xfrm>
                <a:off x="6321425" y="1276150"/>
                <a:ext cx="304750" cy="232550"/>
              </a:xfrm>
              <a:custGeom>
                <a:rect b="b" l="l" r="r" t="t"/>
                <a:pathLst>
                  <a:path extrusionOk="0" h="9302" w="12190">
                    <a:moveTo>
                      <a:pt x="1" y="1"/>
                    </a:moveTo>
                    <a:lnTo>
                      <a:pt x="1" y="206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8"/>
              <p:cNvSpPr/>
              <p:nvPr/>
            </p:nvSpPr>
            <p:spPr>
              <a:xfrm>
                <a:off x="6321425" y="1469925"/>
                <a:ext cx="304750" cy="232550"/>
              </a:xfrm>
              <a:custGeom>
                <a:rect b="b" l="l" r="r" t="t"/>
                <a:pathLst>
                  <a:path extrusionOk="0" h="9302" w="12190">
                    <a:moveTo>
                      <a:pt x="1" y="1"/>
                    </a:moveTo>
                    <a:lnTo>
                      <a:pt x="1" y="212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8"/>
              <p:cNvSpPr/>
              <p:nvPr/>
            </p:nvSpPr>
            <p:spPr>
              <a:xfrm>
                <a:off x="6321425" y="1664450"/>
                <a:ext cx="304750" cy="231800"/>
              </a:xfrm>
              <a:custGeom>
                <a:rect b="b" l="l" r="r" t="t"/>
                <a:pathLst>
                  <a:path extrusionOk="0" h="9272" w="12190">
                    <a:moveTo>
                      <a:pt x="1" y="1"/>
                    </a:moveTo>
                    <a:lnTo>
                      <a:pt x="1" y="2098"/>
                    </a:lnTo>
                    <a:lnTo>
                      <a:pt x="12189" y="9271"/>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8"/>
              <p:cNvSpPr/>
              <p:nvPr/>
            </p:nvSpPr>
            <p:spPr>
              <a:xfrm>
                <a:off x="6321425" y="1858225"/>
                <a:ext cx="304750" cy="232550"/>
              </a:xfrm>
              <a:custGeom>
                <a:rect b="b" l="l" r="r" t="t"/>
                <a:pathLst>
                  <a:path extrusionOk="0" h="9302" w="12190">
                    <a:moveTo>
                      <a:pt x="1" y="1"/>
                    </a:moveTo>
                    <a:lnTo>
                      <a:pt x="1" y="212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8"/>
              <p:cNvSpPr/>
              <p:nvPr/>
            </p:nvSpPr>
            <p:spPr>
              <a:xfrm>
                <a:off x="6321425" y="2052000"/>
                <a:ext cx="304750" cy="232550"/>
              </a:xfrm>
              <a:custGeom>
                <a:rect b="b" l="l" r="r" t="t"/>
                <a:pathLst>
                  <a:path extrusionOk="0" h="9302" w="12190">
                    <a:moveTo>
                      <a:pt x="1" y="1"/>
                    </a:moveTo>
                    <a:lnTo>
                      <a:pt x="1" y="2128"/>
                    </a:lnTo>
                    <a:lnTo>
                      <a:pt x="12189" y="9302"/>
                    </a:lnTo>
                    <a:lnTo>
                      <a:pt x="12189" y="720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0" name="Google Shape;1860;p28"/>
            <p:cNvSpPr/>
            <p:nvPr/>
          </p:nvSpPr>
          <p:spPr>
            <a:xfrm flipH="1" rot="10800000">
              <a:off x="8611892" y="4448321"/>
              <a:ext cx="355011" cy="355011"/>
            </a:xfrm>
            <a:custGeom>
              <a:rect b="b" l="l" r="r" t="t"/>
              <a:pathLst>
                <a:path extrusionOk="0" h="11703" w="11703">
                  <a:moveTo>
                    <a:pt x="5837" y="3101"/>
                  </a:moveTo>
                  <a:cubicBezTo>
                    <a:pt x="7417" y="3101"/>
                    <a:pt x="8633" y="4347"/>
                    <a:pt x="8633" y="5867"/>
                  </a:cubicBezTo>
                  <a:cubicBezTo>
                    <a:pt x="8633" y="7386"/>
                    <a:pt x="7356" y="8663"/>
                    <a:pt x="5837" y="8663"/>
                  </a:cubicBezTo>
                  <a:cubicBezTo>
                    <a:pt x="4286" y="8663"/>
                    <a:pt x="3071" y="7417"/>
                    <a:pt x="3071" y="5867"/>
                  </a:cubicBezTo>
                  <a:cubicBezTo>
                    <a:pt x="3071" y="4316"/>
                    <a:pt x="4317" y="3101"/>
                    <a:pt x="5837" y="3101"/>
                  </a:cubicBezTo>
                  <a:close/>
                  <a:moveTo>
                    <a:pt x="5837" y="0"/>
                  </a:moveTo>
                  <a:cubicBezTo>
                    <a:pt x="2615" y="0"/>
                    <a:pt x="1" y="2645"/>
                    <a:pt x="1" y="5867"/>
                  </a:cubicBezTo>
                  <a:cubicBezTo>
                    <a:pt x="1" y="9089"/>
                    <a:pt x="2615" y="11703"/>
                    <a:pt x="5837" y="11703"/>
                  </a:cubicBezTo>
                  <a:cubicBezTo>
                    <a:pt x="9089" y="11703"/>
                    <a:pt x="11703" y="9089"/>
                    <a:pt x="11703" y="5867"/>
                  </a:cubicBezTo>
                  <a:cubicBezTo>
                    <a:pt x="11703" y="2645"/>
                    <a:pt x="9089" y="0"/>
                    <a:pt x="5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8"/>
            <p:cNvSpPr/>
            <p:nvPr/>
          </p:nvSpPr>
          <p:spPr>
            <a:xfrm flipH="1" rot="10800000">
              <a:off x="8303001" y="4534073"/>
              <a:ext cx="183496" cy="182586"/>
            </a:xfrm>
            <a:custGeom>
              <a:rect b="b" l="l" r="r" t="t"/>
              <a:pathLst>
                <a:path extrusionOk="0" h="6019" w="6049">
                  <a:moveTo>
                    <a:pt x="3009" y="1551"/>
                  </a:moveTo>
                  <a:cubicBezTo>
                    <a:pt x="3799" y="1551"/>
                    <a:pt x="4438" y="2219"/>
                    <a:pt x="4438" y="3010"/>
                  </a:cubicBezTo>
                  <a:cubicBezTo>
                    <a:pt x="4438" y="3800"/>
                    <a:pt x="3799" y="4438"/>
                    <a:pt x="3009" y="4438"/>
                  </a:cubicBezTo>
                  <a:cubicBezTo>
                    <a:pt x="2188" y="4438"/>
                    <a:pt x="1550" y="3800"/>
                    <a:pt x="1550" y="3010"/>
                  </a:cubicBezTo>
                  <a:cubicBezTo>
                    <a:pt x="1550" y="2219"/>
                    <a:pt x="2188" y="1551"/>
                    <a:pt x="3009" y="1551"/>
                  </a:cubicBezTo>
                  <a:close/>
                  <a:moveTo>
                    <a:pt x="3009" y="0"/>
                  </a:moveTo>
                  <a:cubicBezTo>
                    <a:pt x="1337" y="0"/>
                    <a:pt x="0" y="1368"/>
                    <a:pt x="0" y="3010"/>
                  </a:cubicBezTo>
                  <a:cubicBezTo>
                    <a:pt x="0" y="4681"/>
                    <a:pt x="1368" y="6019"/>
                    <a:pt x="3009" y="6019"/>
                  </a:cubicBezTo>
                  <a:cubicBezTo>
                    <a:pt x="4681" y="6019"/>
                    <a:pt x="5988" y="4651"/>
                    <a:pt x="5988" y="3010"/>
                  </a:cubicBezTo>
                  <a:cubicBezTo>
                    <a:pt x="6049" y="1338"/>
                    <a:pt x="4681" y="0"/>
                    <a:pt x="3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1862" name="Shape 1862"/>
        <p:cNvGrpSpPr/>
        <p:nvPr/>
      </p:nvGrpSpPr>
      <p:grpSpPr>
        <a:xfrm>
          <a:off x="0" y="0"/>
          <a:ext cx="0" cy="0"/>
          <a:chOff x="0" y="0"/>
          <a:chExt cx="0" cy="0"/>
        </a:xfrm>
      </p:grpSpPr>
      <p:sp>
        <p:nvSpPr>
          <p:cNvPr id="1863" name="Google Shape;1863;p29"/>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64" name="Google Shape;1864;p29"/>
          <p:cNvSpPr/>
          <p:nvPr/>
        </p:nvSpPr>
        <p:spPr>
          <a:xfrm>
            <a:off x="443225" y="261025"/>
            <a:ext cx="648200" cy="647450"/>
          </a:xfrm>
          <a:custGeom>
            <a:rect b="b" l="l" r="r" t="t"/>
            <a:pathLst>
              <a:path extrusionOk="0" h="25898" w="25928">
                <a:moveTo>
                  <a:pt x="0" y="1"/>
                </a:moveTo>
                <a:lnTo>
                  <a:pt x="25928" y="25898"/>
                </a:lnTo>
                <a:lnTo>
                  <a:pt x="25928" y="1"/>
                </a:ln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9"/>
          <p:cNvSpPr/>
          <p:nvPr/>
        </p:nvSpPr>
        <p:spPr>
          <a:xfrm>
            <a:off x="254000" y="527750"/>
            <a:ext cx="457500" cy="456725"/>
          </a:xfrm>
          <a:custGeom>
            <a:rect b="b" l="l" r="r" t="t"/>
            <a:pathLst>
              <a:path extrusionOk="0" h="18269" w="18300">
                <a:moveTo>
                  <a:pt x="1" y="1"/>
                </a:moveTo>
                <a:lnTo>
                  <a:pt x="18299" y="18268"/>
                </a:lnTo>
                <a:lnTo>
                  <a:pt x="18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9"/>
          <p:cNvSpPr/>
          <p:nvPr/>
        </p:nvSpPr>
        <p:spPr>
          <a:xfrm>
            <a:off x="8684575" y="384527"/>
            <a:ext cx="459428" cy="403531"/>
          </a:xfrm>
          <a:custGeom>
            <a:rect b="b" l="l" r="r" t="t"/>
            <a:pathLst>
              <a:path extrusionOk="0" h="6916" w="7874">
                <a:moveTo>
                  <a:pt x="3945" y="0"/>
                </a:moveTo>
                <a:cubicBezTo>
                  <a:pt x="3502" y="0"/>
                  <a:pt x="3051" y="86"/>
                  <a:pt x="2615" y="266"/>
                </a:cubicBezTo>
                <a:cubicBezTo>
                  <a:pt x="852" y="996"/>
                  <a:pt x="1" y="3032"/>
                  <a:pt x="761" y="4795"/>
                </a:cubicBezTo>
                <a:cubicBezTo>
                  <a:pt x="1310" y="6122"/>
                  <a:pt x="2582" y="6915"/>
                  <a:pt x="3930" y="6915"/>
                </a:cubicBezTo>
                <a:cubicBezTo>
                  <a:pt x="4373" y="6915"/>
                  <a:pt x="4824" y="6830"/>
                  <a:pt x="5259" y="6649"/>
                </a:cubicBezTo>
                <a:cubicBezTo>
                  <a:pt x="7022" y="5920"/>
                  <a:pt x="7873" y="3883"/>
                  <a:pt x="7114" y="2120"/>
                </a:cubicBezTo>
                <a:cubicBezTo>
                  <a:pt x="6564" y="793"/>
                  <a:pt x="5292" y="0"/>
                  <a:pt x="3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7" name="Google Shape;1867;p29"/>
          <p:cNvGrpSpPr/>
          <p:nvPr/>
        </p:nvGrpSpPr>
        <p:grpSpPr>
          <a:xfrm rot="5400000">
            <a:off x="1188650" y="3795425"/>
            <a:ext cx="304750" cy="2174075"/>
            <a:chOff x="6321425" y="110475"/>
            <a:chExt cx="304750" cy="2174075"/>
          </a:xfrm>
        </p:grpSpPr>
        <p:sp>
          <p:nvSpPr>
            <p:cNvPr id="1868" name="Google Shape;1868;p29"/>
            <p:cNvSpPr/>
            <p:nvPr/>
          </p:nvSpPr>
          <p:spPr>
            <a:xfrm>
              <a:off x="6321425" y="110475"/>
              <a:ext cx="304750" cy="232550"/>
            </a:xfrm>
            <a:custGeom>
              <a:rect b="b" l="l" r="r" t="t"/>
              <a:pathLst>
                <a:path extrusionOk="0" h="9302" w="12190">
                  <a:moveTo>
                    <a:pt x="1" y="1"/>
                  </a:moveTo>
                  <a:lnTo>
                    <a:pt x="1" y="2128"/>
                  </a:lnTo>
                  <a:lnTo>
                    <a:pt x="12189" y="9302"/>
                  </a:lnTo>
                  <a:lnTo>
                    <a:pt x="12189" y="720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9"/>
            <p:cNvSpPr/>
            <p:nvPr/>
          </p:nvSpPr>
          <p:spPr>
            <a:xfrm>
              <a:off x="6321425" y="305000"/>
              <a:ext cx="304750" cy="232575"/>
            </a:xfrm>
            <a:custGeom>
              <a:rect b="b" l="l" r="r" t="t"/>
              <a:pathLst>
                <a:path extrusionOk="0" h="9303" w="12190">
                  <a:moveTo>
                    <a:pt x="1" y="1"/>
                  </a:moveTo>
                  <a:lnTo>
                    <a:pt x="1" y="209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9"/>
            <p:cNvSpPr/>
            <p:nvPr/>
          </p:nvSpPr>
          <p:spPr>
            <a:xfrm>
              <a:off x="6321425" y="498775"/>
              <a:ext cx="304750" cy="232550"/>
            </a:xfrm>
            <a:custGeom>
              <a:rect b="b" l="l" r="r" t="t"/>
              <a:pathLst>
                <a:path extrusionOk="0" h="9302" w="12190">
                  <a:moveTo>
                    <a:pt x="1" y="1"/>
                  </a:moveTo>
                  <a:lnTo>
                    <a:pt x="1" y="2129"/>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9"/>
            <p:cNvSpPr/>
            <p:nvPr/>
          </p:nvSpPr>
          <p:spPr>
            <a:xfrm>
              <a:off x="6321425" y="693325"/>
              <a:ext cx="304750" cy="231775"/>
            </a:xfrm>
            <a:custGeom>
              <a:rect b="b" l="l" r="r" t="t"/>
              <a:pathLst>
                <a:path extrusionOk="0" h="9271" w="12190">
                  <a:moveTo>
                    <a:pt x="1" y="0"/>
                  </a:moveTo>
                  <a:lnTo>
                    <a:pt x="1" y="2097"/>
                  </a:lnTo>
                  <a:lnTo>
                    <a:pt x="12189" y="9271"/>
                  </a:lnTo>
                  <a:lnTo>
                    <a:pt x="12189" y="717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9"/>
            <p:cNvSpPr/>
            <p:nvPr/>
          </p:nvSpPr>
          <p:spPr>
            <a:xfrm>
              <a:off x="6321425" y="887100"/>
              <a:ext cx="304750" cy="232550"/>
            </a:xfrm>
            <a:custGeom>
              <a:rect b="b" l="l" r="r" t="t"/>
              <a:pathLst>
                <a:path extrusionOk="0" h="9302" w="12190">
                  <a:moveTo>
                    <a:pt x="1" y="0"/>
                  </a:moveTo>
                  <a:lnTo>
                    <a:pt x="1" y="2128"/>
                  </a:lnTo>
                  <a:lnTo>
                    <a:pt x="12189" y="9301"/>
                  </a:lnTo>
                  <a:lnTo>
                    <a:pt x="12189" y="717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9"/>
            <p:cNvSpPr/>
            <p:nvPr/>
          </p:nvSpPr>
          <p:spPr>
            <a:xfrm>
              <a:off x="6321425" y="1080850"/>
              <a:ext cx="304750" cy="233325"/>
            </a:xfrm>
            <a:custGeom>
              <a:rect b="b" l="l" r="r" t="t"/>
              <a:pathLst>
                <a:path extrusionOk="0" h="9333" w="12190">
                  <a:moveTo>
                    <a:pt x="1" y="1"/>
                  </a:moveTo>
                  <a:lnTo>
                    <a:pt x="1" y="2129"/>
                  </a:lnTo>
                  <a:lnTo>
                    <a:pt x="12189" y="9332"/>
                  </a:lnTo>
                  <a:lnTo>
                    <a:pt x="12189" y="723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9"/>
            <p:cNvSpPr/>
            <p:nvPr/>
          </p:nvSpPr>
          <p:spPr>
            <a:xfrm>
              <a:off x="6321425" y="1276150"/>
              <a:ext cx="304750" cy="232550"/>
            </a:xfrm>
            <a:custGeom>
              <a:rect b="b" l="l" r="r" t="t"/>
              <a:pathLst>
                <a:path extrusionOk="0" h="9302" w="12190">
                  <a:moveTo>
                    <a:pt x="1" y="1"/>
                  </a:moveTo>
                  <a:lnTo>
                    <a:pt x="1" y="206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9"/>
            <p:cNvSpPr/>
            <p:nvPr/>
          </p:nvSpPr>
          <p:spPr>
            <a:xfrm>
              <a:off x="6321425" y="1469925"/>
              <a:ext cx="304750" cy="232550"/>
            </a:xfrm>
            <a:custGeom>
              <a:rect b="b" l="l" r="r" t="t"/>
              <a:pathLst>
                <a:path extrusionOk="0" h="9302" w="12190">
                  <a:moveTo>
                    <a:pt x="1" y="1"/>
                  </a:moveTo>
                  <a:lnTo>
                    <a:pt x="1" y="212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9"/>
            <p:cNvSpPr/>
            <p:nvPr/>
          </p:nvSpPr>
          <p:spPr>
            <a:xfrm>
              <a:off x="6321425" y="1664450"/>
              <a:ext cx="304750" cy="231800"/>
            </a:xfrm>
            <a:custGeom>
              <a:rect b="b" l="l" r="r" t="t"/>
              <a:pathLst>
                <a:path extrusionOk="0" h="9272" w="12190">
                  <a:moveTo>
                    <a:pt x="1" y="1"/>
                  </a:moveTo>
                  <a:lnTo>
                    <a:pt x="1" y="2098"/>
                  </a:lnTo>
                  <a:lnTo>
                    <a:pt x="12189" y="9271"/>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9"/>
            <p:cNvSpPr/>
            <p:nvPr/>
          </p:nvSpPr>
          <p:spPr>
            <a:xfrm>
              <a:off x="6321425" y="1858225"/>
              <a:ext cx="304750" cy="232550"/>
            </a:xfrm>
            <a:custGeom>
              <a:rect b="b" l="l" r="r" t="t"/>
              <a:pathLst>
                <a:path extrusionOk="0" h="9302" w="12190">
                  <a:moveTo>
                    <a:pt x="1" y="1"/>
                  </a:moveTo>
                  <a:lnTo>
                    <a:pt x="1" y="212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9"/>
            <p:cNvSpPr/>
            <p:nvPr/>
          </p:nvSpPr>
          <p:spPr>
            <a:xfrm>
              <a:off x="6321425" y="2052000"/>
              <a:ext cx="304750" cy="232550"/>
            </a:xfrm>
            <a:custGeom>
              <a:rect b="b" l="l" r="r" t="t"/>
              <a:pathLst>
                <a:path extrusionOk="0" h="9302" w="12190">
                  <a:moveTo>
                    <a:pt x="1" y="1"/>
                  </a:moveTo>
                  <a:lnTo>
                    <a:pt x="1" y="2128"/>
                  </a:lnTo>
                  <a:lnTo>
                    <a:pt x="12189" y="9302"/>
                  </a:lnTo>
                  <a:lnTo>
                    <a:pt x="12189" y="720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9" name="Google Shape;1879;p29"/>
          <p:cNvGrpSpPr/>
          <p:nvPr/>
        </p:nvGrpSpPr>
        <p:grpSpPr>
          <a:xfrm>
            <a:off x="7712600" y="72675"/>
            <a:ext cx="1277425" cy="569175"/>
            <a:chOff x="4282600" y="755500"/>
            <a:chExt cx="1277425" cy="569175"/>
          </a:xfrm>
        </p:grpSpPr>
        <p:sp>
          <p:nvSpPr>
            <p:cNvPr id="1880" name="Google Shape;1880;p29"/>
            <p:cNvSpPr/>
            <p:nvPr/>
          </p:nvSpPr>
          <p:spPr>
            <a:xfrm>
              <a:off x="5520475" y="1284375"/>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9"/>
            <p:cNvSpPr/>
            <p:nvPr/>
          </p:nvSpPr>
          <p:spPr>
            <a:xfrm>
              <a:off x="5520475" y="1152900"/>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9"/>
            <p:cNvSpPr/>
            <p:nvPr/>
          </p:nvSpPr>
          <p:spPr>
            <a:xfrm>
              <a:off x="5520475" y="1020700"/>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9"/>
            <p:cNvSpPr/>
            <p:nvPr/>
          </p:nvSpPr>
          <p:spPr>
            <a:xfrm>
              <a:off x="5520475" y="887700"/>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9"/>
            <p:cNvSpPr/>
            <p:nvPr/>
          </p:nvSpPr>
          <p:spPr>
            <a:xfrm>
              <a:off x="5520475" y="755500"/>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9"/>
            <p:cNvSpPr/>
            <p:nvPr/>
          </p:nvSpPr>
          <p:spPr>
            <a:xfrm>
              <a:off x="536545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9"/>
            <p:cNvSpPr/>
            <p:nvPr/>
          </p:nvSpPr>
          <p:spPr>
            <a:xfrm>
              <a:off x="536545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9"/>
            <p:cNvSpPr/>
            <p:nvPr/>
          </p:nvSpPr>
          <p:spPr>
            <a:xfrm>
              <a:off x="5365450" y="1020700"/>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9"/>
            <p:cNvSpPr/>
            <p:nvPr/>
          </p:nvSpPr>
          <p:spPr>
            <a:xfrm>
              <a:off x="536545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9"/>
            <p:cNvSpPr/>
            <p:nvPr/>
          </p:nvSpPr>
          <p:spPr>
            <a:xfrm>
              <a:off x="5365450" y="755500"/>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9"/>
            <p:cNvSpPr/>
            <p:nvPr/>
          </p:nvSpPr>
          <p:spPr>
            <a:xfrm>
              <a:off x="5210450" y="1284375"/>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9"/>
            <p:cNvSpPr/>
            <p:nvPr/>
          </p:nvSpPr>
          <p:spPr>
            <a:xfrm>
              <a:off x="5210450" y="1152900"/>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9"/>
            <p:cNvSpPr/>
            <p:nvPr/>
          </p:nvSpPr>
          <p:spPr>
            <a:xfrm>
              <a:off x="5210450" y="1020700"/>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9"/>
            <p:cNvSpPr/>
            <p:nvPr/>
          </p:nvSpPr>
          <p:spPr>
            <a:xfrm>
              <a:off x="5210450" y="887700"/>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9"/>
            <p:cNvSpPr/>
            <p:nvPr/>
          </p:nvSpPr>
          <p:spPr>
            <a:xfrm>
              <a:off x="5210450" y="755500"/>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9"/>
            <p:cNvSpPr/>
            <p:nvPr/>
          </p:nvSpPr>
          <p:spPr>
            <a:xfrm>
              <a:off x="505617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9"/>
            <p:cNvSpPr/>
            <p:nvPr/>
          </p:nvSpPr>
          <p:spPr>
            <a:xfrm>
              <a:off x="505617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9"/>
            <p:cNvSpPr/>
            <p:nvPr/>
          </p:nvSpPr>
          <p:spPr>
            <a:xfrm>
              <a:off x="5056175" y="1020700"/>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9"/>
            <p:cNvSpPr/>
            <p:nvPr/>
          </p:nvSpPr>
          <p:spPr>
            <a:xfrm>
              <a:off x="505617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9"/>
            <p:cNvSpPr/>
            <p:nvPr/>
          </p:nvSpPr>
          <p:spPr>
            <a:xfrm>
              <a:off x="5056175" y="755500"/>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9"/>
            <p:cNvSpPr/>
            <p:nvPr/>
          </p:nvSpPr>
          <p:spPr>
            <a:xfrm>
              <a:off x="4901150"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9"/>
            <p:cNvSpPr/>
            <p:nvPr/>
          </p:nvSpPr>
          <p:spPr>
            <a:xfrm>
              <a:off x="4901150"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9"/>
            <p:cNvSpPr/>
            <p:nvPr/>
          </p:nvSpPr>
          <p:spPr>
            <a:xfrm>
              <a:off x="4901150" y="1020700"/>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9"/>
            <p:cNvSpPr/>
            <p:nvPr/>
          </p:nvSpPr>
          <p:spPr>
            <a:xfrm>
              <a:off x="4901150"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9"/>
            <p:cNvSpPr/>
            <p:nvPr/>
          </p:nvSpPr>
          <p:spPr>
            <a:xfrm>
              <a:off x="4901150"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9"/>
            <p:cNvSpPr/>
            <p:nvPr/>
          </p:nvSpPr>
          <p:spPr>
            <a:xfrm>
              <a:off x="4746150" y="1284375"/>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9"/>
            <p:cNvSpPr/>
            <p:nvPr/>
          </p:nvSpPr>
          <p:spPr>
            <a:xfrm>
              <a:off x="4746150" y="1152900"/>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9"/>
            <p:cNvSpPr/>
            <p:nvPr/>
          </p:nvSpPr>
          <p:spPr>
            <a:xfrm>
              <a:off x="4746150" y="1020700"/>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9"/>
            <p:cNvSpPr/>
            <p:nvPr/>
          </p:nvSpPr>
          <p:spPr>
            <a:xfrm>
              <a:off x="4746150" y="887700"/>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9"/>
            <p:cNvSpPr/>
            <p:nvPr/>
          </p:nvSpPr>
          <p:spPr>
            <a:xfrm>
              <a:off x="4746150" y="755500"/>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9"/>
            <p:cNvSpPr/>
            <p:nvPr/>
          </p:nvSpPr>
          <p:spPr>
            <a:xfrm>
              <a:off x="4591125" y="1284375"/>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9"/>
            <p:cNvSpPr/>
            <p:nvPr/>
          </p:nvSpPr>
          <p:spPr>
            <a:xfrm>
              <a:off x="4591125" y="1152900"/>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9"/>
            <p:cNvSpPr/>
            <p:nvPr/>
          </p:nvSpPr>
          <p:spPr>
            <a:xfrm>
              <a:off x="4591125" y="1020700"/>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9"/>
            <p:cNvSpPr/>
            <p:nvPr/>
          </p:nvSpPr>
          <p:spPr>
            <a:xfrm>
              <a:off x="4591125" y="887700"/>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9"/>
            <p:cNvSpPr/>
            <p:nvPr/>
          </p:nvSpPr>
          <p:spPr>
            <a:xfrm>
              <a:off x="4591125" y="755500"/>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9"/>
            <p:cNvSpPr/>
            <p:nvPr/>
          </p:nvSpPr>
          <p:spPr>
            <a:xfrm>
              <a:off x="443762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9"/>
            <p:cNvSpPr/>
            <p:nvPr/>
          </p:nvSpPr>
          <p:spPr>
            <a:xfrm>
              <a:off x="443762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9"/>
            <p:cNvSpPr/>
            <p:nvPr/>
          </p:nvSpPr>
          <p:spPr>
            <a:xfrm>
              <a:off x="4437625" y="1020700"/>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9"/>
            <p:cNvSpPr/>
            <p:nvPr/>
          </p:nvSpPr>
          <p:spPr>
            <a:xfrm>
              <a:off x="443762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9"/>
            <p:cNvSpPr/>
            <p:nvPr/>
          </p:nvSpPr>
          <p:spPr>
            <a:xfrm>
              <a:off x="4437625"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9"/>
            <p:cNvSpPr/>
            <p:nvPr/>
          </p:nvSpPr>
          <p:spPr>
            <a:xfrm>
              <a:off x="428260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9"/>
            <p:cNvSpPr/>
            <p:nvPr/>
          </p:nvSpPr>
          <p:spPr>
            <a:xfrm>
              <a:off x="428260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9"/>
            <p:cNvSpPr/>
            <p:nvPr/>
          </p:nvSpPr>
          <p:spPr>
            <a:xfrm>
              <a:off x="4282600" y="1020700"/>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9"/>
            <p:cNvSpPr/>
            <p:nvPr/>
          </p:nvSpPr>
          <p:spPr>
            <a:xfrm>
              <a:off x="428260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9"/>
            <p:cNvSpPr/>
            <p:nvPr/>
          </p:nvSpPr>
          <p:spPr>
            <a:xfrm>
              <a:off x="4282600" y="755500"/>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1925" name="Shape 1925"/>
        <p:cNvGrpSpPr/>
        <p:nvPr/>
      </p:nvGrpSpPr>
      <p:grpSpPr>
        <a:xfrm>
          <a:off x="0" y="0"/>
          <a:ext cx="0" cy="0"/>
          <a:chOff x="0" y="0"/>
          <a:chExt cx="0" cy="0"/>
        </a:xfrm>
      </p:grpSpPr>
      <p:sp>
        <p:nvSpPr>
          <p:cNvPr id="1926" name="Google Shape;1926;p30"/>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927" name="Google Shape;1927;p30"/>
          <p:cNvGrpSpPr/>
          <p:nvPr/>
        </p:nvGrpSpPr>
        <p:grpSpPr>
          <a:xfrm flipH="1" rot="5400000">
            <a:off x="602200" y="-641350"/>
            <a:ext cx="235575" cy="2040325"/>
            <a:chOff x="211450" y="3103175"/>
            <a:chExt cx="235575" cy="2040325"/>
          </a:xfrm>
        </p:grpSpPr>
        <p:sp>
          <p:nvSpPr>
            <p:cNvPr id="1928" name="Google Shape;1928;p30"/>
            <p:cNvSpPr/>
            <p:nvPr/>
          </p:nvSpPr>
          <p:spPr>
            <a:xfrm>
              <a:off x="211450" y="3103175"/>
              <a:ext cx="60800" cy="2040325"/>
            </a:xfrm>
            <a:custGeom>
              <a:rect b="b" l="l" r="r" t="t"/>
              <a:pathLst>
                <a:path extrusionOk="0" fill="none" h="81613" w="2432">
                  <a:moveTo>
                    <a:pt x="0" y="81612"/>
                  </a:moveTo>
                  <a:cubicBezTo>
                    <a:pt x="0" y="78178"/>
                    <a:pt x="2432" y="78178"/>
                    <a:pt x="2432" y="74804"/>
                  </a:cubicBezTo>
                  <a:cubicBezTo>
                    <a:pt x="2432" y="71369"/>
                    <a:pt x="0" y="71369"/>
                    <a:pt x="0" y="67995"/>
                  </a:cubicBezTo>
                  <a:cubicBezTo>
                    <a:pt x="0" y="64591"/>
                    <a:pt x="2432" y="64591"/>
                    <a:pt x="2432" y="61186"/>
                  </a:cubicBezTo>
                  <a:cubicBezTo>
                    <a:pt x="2432" y="57782"/>
                    <a:pt x="0" y="57782"/>
                    <a:pt x="0" y="54408"/>
                  </a:cubicBezTo>
                  <a:cubicBezTo>
                    <a:pt x="0" y="50974"/>
                    <a:pt x="2432" y="50974"/>
                    <a:pt x="2432" y="47600"/>
                  </a:cubicBezTo>
                  <a:cubicBezTo>
                    <a:pt x="2432" y="44165"/>
                    <a:pt x="0" y="44165"/>
                    <a:pt x="0" y="40791"/>
                  </a:cubicBezTo>
                  <a:cubicBezTo>
                    <a:pt x="0" y="37387"/>
                    <a:pt x="2432" y="37387"/>
                    <a:pt x="2432" y="33982"/>
                  </a:cubicBezTo>
                  <a:cubicBezTo>
                    <a:pt x="2432" y="30578"/>
                    <a:pt x="0" y="30578"/>
                    <a:pt x="0" y="27204"/>
                  </a:cubicBezTo>
                  <a:cubicBezTo>
                    <a:pt x="0" y="23769"/>
                    <a:pt x="2432" y="23769"/>
                    <a:pt x="2432" y="20396"/>
                  </a:cubicBezTo>
                  <a:cubicBezTo>
                    <a:pt x="2432" y="16961"/>
                    <a:pt x="0" y="16961"/>
                    <a:pt x="0" y="13587"/>
                  </a:cubicBezTo>
                  <a:cubicBezTo>
                    <a:pt x="0" y="10183"/>
                    <a:pt x="2432" y="10183"/>
                    <a:pt x="2432" y="6778"/>
                  </a:cubicBezTo>
                  <a:cubicBezTo>
                    <a:pt x="2432" y="3374"/>
                    <a:pt x="0" y="3374"/>
                    <a:pt x="0" y="0"/>
                  </a:cubicBezTo>
                </a:path>
              </a:pathLst>
            </a:custGeom>
            <a:solidFill>
              <a:schemeClr val="dk1"/>
            </a:solid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0"/>
            <p:cNvSpPr/>
            <p:nvPr/>
          </p:nvSpPr>
          <p:spPr>
            <a:xfrm>
              <a:off x="298825" y="3103175"/>
              <a:ext cx="60825" cy="2040325"/>
            </a:xfrm>
            <a:custGeom>
              <a:rect b="b" l="l" r="r" t="t"/>
              <a:pathLst>
                <a:path extrusionOk="0" fill="none" h="81613" w="2433">
                  <a:moveTo>
                    <a:pt x="1" y="81612"/>
                  </a:moveTo>
                  <a:cubicBezTo>
                    <a:pt x="1" y="78178"/>
                    <a:pt x="2432" y="78178"/>
                    <a:pt x="2432" y="74804"/>
                  </a:cubicBezTo>
                  <a:cubicBezTo>
                    <a:pt x="2432" y="71369"/>
                    <a:pt x="1" y="71369"/>
                    <a:pt x="1" y="67995"/>
                  </a:cubicBezTo>
                  <a:cubicBezTo>
                    <a:pt x="1" y="64591"/>
                    <a:pt x="2432" y="64591"/>
                    <a:pt x="2432" y="61186"/>
                  </a:cubicBezTo>
                  <a:cubicBezTo>
                    <a:pt x="2432" y="57782"/>
                    <a:pt x="1" y="57782"/>
                    <a:pt x="1" y="54408"/>
                  </a:cubicBezTo>
                  <a:cubicBezTo>
                    <a:pt x="1" y="50974"/>
                    <a:pt x="2432" y="50974"/>
                    <a:pt x="2432" y="47600"/>
                  </a:cubicBezTo>
                  <a:cubicBezTo>
                    <a:pt x="2432" y="44165"/>
                    <a:pt x="1" y="44165"/>
                    <a:pt x="1" y="40791"/>
                  </a:cubicBezTo>
                  <a:cubicBezTo>
                    <a:pt x="1" y="37387"/>
                    <a:pt x="2432" y="37387"/>
                    <a:pt x="2432" y="33982"/>
                  </a:cubicBezTo>
                  <a:cubicBezTo>
                    <a:pt x="2432" y="30578"/>
                    <a:pt x="1" y="30578"/>
                    <a:pt x="1" y="27204"/>
                  </a:cubicBezTo>
                  <a:cubicBezTo>
                    <a:pt x="1" y="23769"/>
                    <a:pt x="2432" y="23769"/>
                    <a:pt x="2432" y="20396"/>
                  </a:cubicBezTo>
                  <a:cubicBezTo>
                    <a:pt x="2432" y="16961"/>
                    <a:pt x="1" y="16961"/>
                    <a:pt x="1" y="13587"/>
                  </a:cubicBezTo>
                  <a:cubicBezTo>
                    <a:pt x="1" y="10183"/>
                    <a:pt x="2432" y="10183"/>
                    <a:pt x="2432" y="6778"/>
                  </a:cubicBezTo>
                  <a:cubicBezTo>
                    <a:pt x="2432" y="3374"/>
                    <a:pt x="1" y="3374"/>
                    <a:pt x="1" y="0"/>
                  </a:cubicBezTo>
                </a:path>
              </a:pathLst>
            </a:custGeom>
            <a:solidFill>
              <a:schemeClr val="dk1"/>
            </a:solid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0"/>
            <p:cNvSpPr/>
            <p:nvPr/>
          </p:nvSpPr>
          <p:spPr>
            <a:xfrm>
              <a:off x="386225" y="3103175"/>
              <a:ext cx="60800" cy="2040325"/>
            </a:xfrm>
            <a:custGeom>
              <a:rect b="b" l="l" r="r" t="t"/>
              <a:pathLst>
                <a:path extrusionOk="0" fill="none" h="81613" w="2432">
                  <a:moveTo>
                    <a:pt x="0" y="81612"/>
                  </a:moveTo>
                  <a:cubicBezTo>
                    <a:pt x="0" y="78178"/>
                    <a:pt x="2432" y="78178"/>
                    <a:pt x="2432" y="74804"/>
                  </a:cubicBezTo>
                  <a:cubicBezTo>
                    <a:pt x="2432" y="71369"/>
                    <a:pt x="0" y="71369"/>
                    <a:pt x="0" y="67995"/>
                  </a:cubicBezTo>
                  <a:cubicBezTo>
                    <a:pt x="0" y="64591"/>
                    <a:pt x="2432" y="64591"/>
                    <a:pt x="2432" y="61186"/>
                  </a:cubicBezTo>
                  <a:cubicBezTo>
                    <a:pt x="2432" y="57782"/>
                    <a:pt x="0" y="57782"/>
                    <a:pt x="0" y="54408"/>
                  </a:cubicBezTo>
                  <a:cubicBezTo>
                    <a:pt x="0" y="50974"/>
                    <a:pt x="2432" y="50974"/>
                    <a:pt x="2432" y="47600"/>
                  </a:cubicBezTo>
                  <a:cubicBezTo>
                    <a:pt x="2432" y="44165"/>
                    <a:pt x="0" y="44165"/>
                    <a:pt x="0" y="40791"/>
                  </a:cubicBezTo>
                  <a:cubicBezTo>
                    <a:pt x="0" y="37387"/>
                    <a:pt x="2432" y="37387"/>
                    <a:pt x="2432" y="33982"/>
                  </a:cubicBezTo>
                  <a:cubicBezTo>
                    <a:pt x="2432" y="30578"/>
                    <a:pt x="0" y="30578"/>
                    <a:pt x="0" y="27204"/>
                  </a:cubicBezTo>
                  <a:cubicBezTo>
                    <a:pt x="0" y="23769"/>
                    <a:pt x="2432" y="23769"/>
                    <a:pt x="2432" y="20396"/>
                  </a:cubicBezTo>
                  <a:cubicBezTo>
                    <a:pt x="2432" y="16961"/>
                    <a:pt x="0" y="16961"/>
                    <a:pt x="0" y="13587"/>
                  </a:cubicBezTo>
                  <a:cubicBezTo>
                    <a:pt x="0" y="10183"/>
                    <a:pt x="2432" y="10183"/>
                    <a:pt x="2432" y="6778"/>
                  </a:cubicBezTo>
                  <a:cubicBezTo>
                    <a:pt x="2432" y="3374"/>
                    <a:pt x="0" y="3374"/>
                    <a:pt x="0" y="0"/>
                  </a:cubicBezTo>
                </a:path>
              </a:pathLst>
            </a:custGeom>
            <a:solidFill>
              <a:schemeClr val="dk1"/>
            </a:solid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1" name="Google Shape;1931;p30"/>
          <p:cNvSpPr/>
          <p:nvPr/>
        </p:nvSpPr>
        <p:spPr>
          <a:xfrm flipH="1">
            <a:off x="8107450" y="108625"/>
            <a:ext cx="648200" cy="647450"/>
          </a:xfrm>
          <a:custGeom>
            <a:rect b="b" l="l" r="r" t="t"/>
            <a:pathLst>
              <a:path extrusionOk="0" h="25898" w="25928">
                <a:moveTo>
                  <a:pt x="0" y="1"/>
                </a:moveTo>
                <a:lnTo>
                  <a:pt x="25928" y="25898"/>
                </a:lnTo>
                <a:lnTo>
                  <a:pt x="25928" y="1"/>
                </a:ln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0"/>
          <p:cNvSpPr/>
          <p:nvPr/>
        </p:nvSpPr>
        <p:spPr>
          <a:xfrm flipH="1">
            <a:off x="8487375" y="375350"/>
            <a:ext cx="457500" cy="456725"/>
          </a:xfrm>
          <a:custGeom>
            <a:rect b="b" l="l" r="r" t="t"/>
            <a:pathLst>
              <a:path extrusionOk="0" h="18269" w="18300">
                <a:moveTo>
                  <a:pt x="1" y="1"/>
                </a:moveTo>
                <a:lnTo>
                  <a:pt x="18299" y="18268"/>
                </a:lnTo>
                <a:lnTo>
                  <a:pt x="18299"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0"/>
          <p:cNvSpPr/>
          <p:nvPr/>
        </p:nvSpPr>
        <p:spPr>
          <a:xfrm flipH="1">
            <a:off x="8422375" y="1089300"/>
            <a:ext cx="525100" cy="525125"/>
          </a:xfrm>
          <a:custGeom>
            <a:rect b="b" l="l" r="r" t="t"/>
            <a:pathLst>
              <a:path extrusionOk="0" h="21005" w="21004">
                <a:moveTo>
                  <a:pt x="0" y="1"/>
                </a:moveTo>
                <a:lnTo>
                  <a:pt x="0" y="21004"/>
                </a:lnTo>
                <a:lnTo>
                  <a:pt x="210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0"/>
          <p:cNvSpPr/>
          <p:nvPr/>
        </p:nvSpPr>
        <p:spPr>
          <a:xfrm flipH="1" rot="10800000">
            <a:off x="-8350" y="4723200"/>
            <a:ext cx="1885325" cy="277375"/>
          </a:xfrm>
          <a:custGeom>
            <a:rect b="b" l="l" r="r" t="t"/>
            <a:pathLst>
              <a:path extrusionOk="0" h="11095" w="75413">
                <a:moveTo>
                  <a:pt x="0" y="0"/>
                </a:moveTo>
                <a:lnTo>
                  <a:pt x="0" y="11094"/>
                </a:lnTo>
                <a:lnTo>
                  <a:pt x="75412" y="11094"/>
                </a:lnTo>
                <a:lnTo>
                  <a:pt x="754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5" name="Google Shape;1935;p30"/>
          <p:cNvGrpSpPr/>
          <p:nvPr/>
        </p:nvGrpSpPr>
        <p:grpSpPr>
          <a:xfrm flipH="1" rot="-5400000">
            <a:off x="-726325" y="4232950"/>
            <a:ext cx="1740175" cy="841225"/>
            <a:chOff x="-253075" y="231200"/>
            <a:chExt cx="1740175" cy="841225"/>
          </a:xfrm>
        </p:grpSpPr>
        <p:sp>
          <p:nvSpPr>
            <p:cNvPr id="1936" name="Google Shape;1936;p30"/>
            <p:cNvSpPr/>
            <p:nvPr/>
          </p:nvSpPr>
          <p:spPr>
            <a:xfrm>
              <a:off x="-253075" y="231200"/>
              <a:ext cx="34225" cy="34225"/>
            </a:xfrm>
            <a:custGeom>
              <a:rect b="b" l="l" r="r" t="t"/>
              <a:pathLst>
                <a:path extrusionOk="0" h="1369" w="1369">
                  <a:moveTo>
                    <a:pt x="700" y="1"/>
                  </a:moveTo>
                  <a:cubicBezTo>
                    <a:pt x="305" y="1"/>
                    <a:pt x="1" y="305"/>
                    <a:pt x="1" y="669"/>
                  </a:cubicBezTo>
                  <a:cubicBezTo>
                    <a:pt x="1" y="1065"/>
                    <a:pt x="305" y="1368"/>
                    <a:pt x="700" y="1368"/>
                  </a:cubicBezTo>
                  <a:cubicBezTo>
                    <a:pt x="1065" y="1368"/>
                    <a:pt x="1368" y="1065"/>
                    <a:pt x="1368" y="669"/>
                  </a:cubicBezTo>
                  <a:cubicBezTo>
                    <a:pt x="1368" y="305"/>
                    <a:pt x="106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0"/>
            <p:cNvSpPr/>
            <p:nvPr/>
          </p:nvSpPr>
          <p:spPr>
            <a:xfrm>
              <a:off x="-63100" y="231200"/>
              <a:ext cx="34225" cy="34225"/>
            </a:xfrm>
            <a:custGeom>
              <a:rect b="b" l="l" r="r" t="t"/>
              <a:pathLst>
                <a:path extrusionOk="0" h="1369" w="1369">
                  <a:moveTo>
                    <a:pt x="700" y="1"/>
                  </a:moveTo>
                  <a:cubicBezTo>
                    <a:pt x="305" y="1"/>
                    <a:pt x="1" y="305"/>
                    <a:pt x="1" y="669"/>
                  </a:cubicBezTo>
                  <a:cubicBezTo>
                    <a:pt x="1" y="1065"/>
                    <a:pt x="305" y="1368"/>
                    <a:pt x="700" y="1368"/>
                  </a:cubicBezTo>
                  <a:cubicBezTo>
                    <a:pt x="1064" y="1368"/>
                    <a:pt x="1368" y="1065"/>
                    <a:pt x="1368" y="669"/>
                  </a:cubicBezTo>
                  <a:cubicBezTo>
                    <a:pt x="1368" y="305"/>
                    <a:pt x="1064"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0"/>
            <p:cNvSpPr/>
            <p:nvPr/>
          </p:nvSpPr>
          <p:spPr>
            <a:xfrm>
              <a:off x="126125" y="231200"/>
              <a:ext cx="34200" cy="34225"/>
            </a:xfrm>
            <a:custGeom>
              <a:rect b="b" l="l" r="r" t="t"/>
              <a:pathLst>
                <a:path extrusionOk="0" h="1369" w="1368">
                  <a:moveTo>
                    <a:pt x="699" y="1"/>
                  </a:moveTo>
                  <a:cubicBezTo>
                    <a:pt x="304" y="1"/>
                    <a:pt x="0" y="305"/>
                    <a:pt x="0" y="669"/>
                  </a:cubicBezTo>
                  <a:cubicBezTo>
                    <a:pt x="0" y="1065"/>
                    <a:pt x="304" y="1368"/>
                    <a:pt x="699" y="1368"/>
                  </a:cubicBezTo>
                  <a:cubicBezTo>
                    <a:pt x="1064" y="1368"/>
                    <a:pt x="1368" y="1065"/>
                    <a:pt x="1368" y="669"/>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0"/>
            <p:cNvSpPr/>
            <p:nvPr/>
          </p:nvSpPr>
          <p:spPr>
            <a:xfrm>
              <a:off x="316100" y="231200"/>
              <a:ext cx="34200" cy="34225"/>
            </a:xfrm>
            <a:custGeom>
              <a:rect b="b" l="l" r="r" t="t"/>
              <a:pathLst>
                <a:path extrusionOk="0" h="1369" w="1368">
                  <a:moveTo>
                    <a:pt x="699" y="1"/>
                  </a:moveTo>
                  <a:cubicBezTo>
                    <a:pt x="304" y="1"/>
                    <a:pt x="0" y="305"/>
                    <a:pt x="0" y="669"/>
                  </a:cubicBezTo>
                  <a:cubicBezTo>
                    <a:pt x="0" y="1065"/>
                    <a:pt x="304" y="1368"/>
                    <a:pt x="699" y="1368"/>
                  </a:cubicBezTo>
                  <a:cubicBezTo>
                    <a:pt x="1064" y="1368"/>
                    <a:pt x="1368" y="1065"/>
                    <a:pt x="1368" y="669"/>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0"/>
            <p:cNvSpPr/>
            <p:nvPr/>
          </p:nvSpPr>
          <p:spPr>
            <a:xfrm>
              <a:off x="505300" y="231200"/>
              <a:ext cx="34225" cy="34225"/>
            </a:xfrm>
            <a:custGeom>
              <a:rect b="b" l="l" r="r" t="t"/>
              <a:pathLst>
                <a:path extrusionOk="0" h="1369" w="1369">
                  <a:moveTo>
                    <a:pt x="669" y="1"/>
                  </a:moveTo>
                  <a:cubicBezTo>
                    <a:pt x="305" y="1"/>
                    <a:pt x="1" y="305"/>
                    <a:pt x="1" y="669"/>
                  </a:cubicBezTo>
                  <a:cubicBezTo>
                    <a:pt x="1" y="1065"/>
                    <a:pt x="305" y="1368"/>
                    <a:pt x="669" y="1368"/>
                  </a:cubicBezTo>
                  <a:cubicBezTo>
                    <a:pt x="1064" y="1368"/>
                    <a:pt x="1368" y="1065"/>
                    <a:pt x="1368" y="669"/>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0"/>
            <p:cNvSpPr/>
            <p:nvPr/>
          </p:nvSpPr>
          <p:spPr>
            <a:xfrm>
              <a:off x="695275" y="231200"/>
              <a:ext cx="34225" cy="34225"/>
            </a:xfrm>
            <a:custGeom>
              <a:rect b="b" l="l" r="r" t="t"/>
              <a:pathLst>
                <a:path extrusionOk="0" h="1369" w="1369">
                  <a:moveTo>
                    <a:pt x="669" y="1"/>
                  </a:moveTo>
                  <a:cubicBezTo>
                    <a:pt x="304" y="1"/>
                    <a:pt x="0" y="305"/>
                    <a:pt x="0" y="669"/>
                  </a:cubicBezTo>
                  <a:cubicBezTo>
                    <a:pt x="0" y="1065"/>
                    <a:pt x="304" y="1368"/>
                    <a:pt x="669" y="1368"/>
                  </a:cubicBezTo>
                  <a:cubicBezTo>
                    <a:pt x="1064" y="1368"/>
                    <a:pt x="1368" y="1065"/>
                    <a:pt x="1368" y="669"/>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0"/>
            <p:cNvSpPr/>
            <p:nvPr/>
          </p:nvSpPr>
          <p:spPr>
            <a:xfrm>
              <a:off x="885250" y="231200"/>
              <a:ext cx="34225" cy="34225"/>
            </a:xfrm>
            <a:custGeom>
              <a:rect b="b" l="l" r="r" t="t"/>
              <a:pathLst>
                <a:path extrusionOk="0" h="1369" w="1369">
                  <a:moveTo>
                    <a:pt x="669" y="1"/>
                  </a:moveTo>
                  <a:cubicBezTo>
                    <a:pt x="304" y="1"/>
                    <a:pt x="0" y="305"/>
                    <a:pt x="0" y="669"/>
                  </a:cubicBezTo>
                  <a:cubicBezTo>
                    <a:pt x="0" y="1065"/>
                    <a:pt x="304" y="1368"/>
                    <a:pt x="669" y="1368"/>
                  </a:cubicBezTo>
                  <a:cubicBezTo>
                    <a:pt x="1064" y="1368"/>
                    <a:pt x="1368" y="1065"/>
                    <a:pt x="1368" y="669"/>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0"/>
            <p:cNvSpPr/>
            <p:nvPr/>
          </p:nvSpPr>
          <p:spPr>
            <a:xfrm>
              <a:off x="1073700" y="231200"/>
              <a:ext cx="34975" cy="34225"/>
            </a:xfrm>
            <a:custGeom>
              <a:rect b="b" l="l" r="r" t="t"/>
              <a:pathLst>
                <a:path extrusionOk="0" h="1369" w="1399">
                  <a:moveTo>
                    <a:pt x="700" y="1"/>
                  </a:moveTo>
                  <a:cubicBezTo>
                    <a:pt x="335" y="1"/>
                    <a:pt x="1" y="305"/>
                    <a:pt x="1" y="669"/>
                  </a:cubicBezTo>
                  <a:cubicBezTo>
                    <a:pt x="1" y="1065"/>
                    <a:pt x="335" y="1368"/>
                    <a:pt x="700" y="1368"/>
                  </a:cubicBezTo>
                  <a:cubicBezTo>
                    <a:pt x="1095" y="1368"/>
                    <a:pt x="1399" y="1065"/>
                    <a:pt x="1399" y="669"/>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0"/>
            <p:cNvSpPr/>
            <p:nvPr/>
          </p:nvSpPr>
          <p:spPr>
            <a:xfrm>
              <a:off x="1263675" y="231200"/>
              <a:ext cx="34975" cy="34225"/>
            </a:xfrm>
            <a:custGeom>
              <a:rect b="b" l="l" r="r" t="t"/>
              <a:pathLst>
                <a:path extrusionOk="0" h="1369" w="1399">
                  <a:moveTo>
                    <a:pt x="700" y="1"/>
                  </a:moveTo>
                  <a:cubicBezTo>
                    <a:pt x="335" y="1"/>
                    <a:pt x="0" y="305"/>
                    <a:pt x="0" y="669"/>
                  </a:cubicBezTo>
                  <a:cubicBezTo>
                    <a:pt x="0" y="1065"/>
                    <a:pt x="335" y="1368"/>
                    <a:pt x="700" y="1368"/>
                  </a:cubicBezTo>
                  <a:cubicBezTo>
                    <a:pt x="1095" y="1368"/>
                    <a:pt x="1399" y="1065"/>
                    <a:pt x="1399" y="669"/>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0"/>
            <p:cNvSpPr/>
            <p:nvPr/>
          </p:nvSpPr>
          <p:spPr>
            <a:xfrm>
              <a:off x="1452900" y="231200"/>
              <a:ext cx="34200" cy="34225"/>
            </a:xfrm>
            <a:custGeom>
              <a:rect b="b" l="l" r="r" t="t"/>
              <a:pathLst>
                <a:path extrusionOk="0" h="1369" w="1368">
                  <a:moveTo>
                    <a:pt x="699" y="1"/>
                  </a:moveTo>
                  <a:cubicBezTo>
                    <a:pt x="304" y="1"/>
                    <a:pt x="0" y="305"/>
                    <a:pt x="0" y="669"/>
                  </a:cubicBezTo>
                  <a:cubicBezTo>
                    <a:pt x="0" y="1065"/>
                    <a:pt x="304" y="1368"/>
                    <a:pt x="699" y="1368"/>
                  </a:cubicBezTo>
                  <a:cubicBezTo>
                    <a:pt x="1064" y="1368"/>
                    <a:pt x="1368" y="1065"/>
                    <a:pt x="1368" y="669"/>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0"/>
            <p:cNvSpPr/>
            <p:nvPr/>
          </p:nvSpPr>
          <p:spPr>
            <a:xfrm>
              <a:off x="-253075" y="392300"/>
              <a:ext cx="34225" cy="34225"/>
            </a:xfrm>
            <a:custGeom>
              <a:rect b="b" l="l" r="r" t="t"/>
              <a:pathLst>
                <a:path extrusionOk="0" h="1369" w="1369">
                  <a:moveTo>
                    <a:pt x="700" y="1"/>
                  </a:moveTo>
                  <a:cubicBezTo>
                    <a:pt x="305" y="1"/>
                    <a:pt x="1" y="305"/>
                    <a:pt x="1" y="700"/>
                  </a:cubicBezTo>
                  <a:cubicBezTo>
                    <a:pt x="1" y="1064"/>
                    <a:pt x="305" y="1368"/>
                    <a:pt x="700" y="1368"/>
                  </a:cubicBezTo>
                  <a:cubicBezTo>
                    <a:pt x="1065" y="1368"/>
                    <a:pt x="1368" y="1064"/>
                    <a:pt x="1368" y="700"/>
                  </a:cubicBezTo>
                  <a:cubicBezTo>
                    <a:pt x="1368" y="305"/>
                    <a:pt x="106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0"/>
            <p:cNvSpPr/>
            <p:nvPr/>
          </p:nvSpPr>
          <p:spPr>
            <a:xfrm>
              <a:off x="-63100" y="392300"/>
              <a:ext cx="34225" cy="34225"/>
            </a:xfrm>
            <a:custGeom>
              <a:rect b="b" l="l" r="r" t="t"/>
              <a:pathLst>
                <a:path extrusionOk="0" h="1369" w="1369">
                  <a:moveTo>
                    <a:pt x="700" y="1"/>
                  </a:moveTo>
                  <a:cubicBezTo>
                    <a:pt x="305" y="1"/>
                    <a:pt x="1" y="305"/>
                    <a:pt x="1" y="700"/>
                  </a:cubicBezTo>
                  <a:cubicBezTo>
                    <a:pt x="1" y="1064"/>
                    <a:pt x="305" y="1368"/>
                    <a:pt x="700" y="1368"/>
                  </a:cubicBezTo>
                  <a:cubicBezTo>
                    <a:pt x="1064" y="1368"/>
                    <a:pt x="1368" y="1064"/>
                    <a:pt x="1368" y="700"/>
                  </a:cubicBezTo>
                  <a:cubicBezTo>
                    <a:pt x="1368" y="305"/>
                    <a:pt x="1064"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0"/>
            <p:cNvSpPr/>
            <p:nvPr/>
          </p:nvSpPr>
          <p:spPr>
            <a:xfrm>
              <a:off x="126125" y="392300"/>
              <a:ext cx="34200" cy="34225"/>
            </a:xfrm>
            <a:custGeom>
              <a:rect b="b" l="l" r="r" t="t"/>
              <a:pathLst>
                <a:path extrusionOk="0" h="1369" w="1368">
                  <a:moveTo>
                    <a:pt x="699" y="1"/>
                  </a:moveTo>
                  <a:cubicBezTo>
                    <a:pt x="304" y="1"/>
                    <a:pt x="0" y="305"/>
                    <a:pt x="0" y="700"/>
                  </a:cubicBezTo>
                  <a:cubicBezTo>
                    <a:pt x="0" y="1064"/>
                    <a:pt x="304" y="1368"/>
                    <a:pt x="699" y="1368"/>
                  </a:cubicBezTo>
                  <a:cubicBezTo>
                    <a:pt x="1064" y="1368"/>
                    <a:pt x="1368" y="1064"/>
                    <a:pt x="1368" y="70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0"/>
            <p:cNvSpPr/>
            <p:nvPr/>
          </p:nvSpPr>
          <p:spPr>
            <a:xfrm>
              <a:off x="316100" y="392300"/>
              <a:ext cx="34200" cy="34225"/>
            </a:xfrm>
            <a:custGeom>
              <a:rect b="b" l="l" r="r" t="t"/>
              <a:pathLst>
                <a:path extrusionOk="0" h="1369" w="1368">
                  <a:moveTo>
                    <a:pt x="699" y="1"/>
                  </a:moveTo>
                  <a:cubicBezTo>
                    <a:pt x="304" y="1"/>
                    <a:pt x="0" y="305"/>
                    <a:pt x="0" y="700"/>
                  </a:cubicBezTo>
                  <a:cubicBezTo>
                    <a:pt x="0" y="1064"/>
                    <a:pt x="304" y="1368"/>
                    <a:pt x="699" y="1368"/>
                  </a:cubicBezTo>
                  <a:cubicBezTo>
                    <a:pt x="1064" y="1368"/>
                    <a:pt x="1368" y="1064"/>
                    <a:pt x="1368" y="70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0"/>
            <p:cNvSpPr/>
            <p:nvPr/>
          </p:nvSpPr>
          <p:spPr>
            <a:xfrm>
              <a:off x="505300" y="392300"/>
              <a:ext cx="34225" cy="34225"/>
            </a:xfrm>
            <a:custGeom>
              <a:rect b="b" l="l" r="r" t="t"/>
              <a:pathLst>
                <a:path extrusionOk="0" h="1369" w="1369">
                  <a:moveTo>
                    <a:pt x="669" y="1"/>
                  </a:moveTo>
                  <a:cubicBezTo>
                    <a:pt x="305" y="1"/>
                    <a:pt x="1" y="305"/>
                    <a:pt x="1" y="700"/>
                  </a:cubicBezTo>
                  <a:cubicBezTo>
                    <a:pt x="1" y="1064"/>
                    <a:pt x="305" y="1368"/>
                    <a:pt x="669" y="1368"/>
                  </a:cubicBezTo>
                  <a:cubicBezTo>
                    <a:pt x="1064" y="1368"/>
                    <a:pt x="1368" y="1064"/>
                    <a:pt x="1368" y="70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0"/>
            <p:cNvSpPr/>
            <p:nvPr/>
          </p:nvSpPr>
          <p:spPr>
            <a:xfrm>
              <a:off x="695275" y="392300"/>
              <a:ext cx="34225" cy="34225"/>
            </a:xfrm>
            <a:custGeom>
              <a:rect b="b" l="l" r="r" t="t"/>
              <a:pathLst>
                <a:path extrusionOk="0" h="1369" w="1369">
                  <a:moveTo>
                    <a:pt x="669" y="1"/>
                  </a:moveTo>
                  <a:cubicBezTo>
                    <a:pt x="304" y="1"/>
                    <a:pt x="0" y="305"/>
                    <a:pt x="0" y="700"/>
                  </a:cubicBezTo>
                  <a:cubicBezTo>
                    <a:pt x="0" y="1064"/>
                    <a:pt x="304" y="1368"/>
                    <a:pt x="669" y="1368"/>
                  </a:cubicBezTo>
                  <a:cubicBezTo>
                    <a:pt x="1064" y="1368"/>
                    <a:pt x="1368" y="1064"/>
                    <a:pt x="1368" y="70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0"/>
            <p:cNvSpPr/>
            <p:nvPr/>
          </p:nvSpPr>
          <p:spPr>
            <a:xfrm>
              <a:off x="885250" y="392300"/>
              <a:ext cx="34225" cy="34225"/>
            </a:xfrm>
            <a:custGeom>
              <a:rect b="b" l="l" r="r" t="t"/>
              <a:pathLst>
                <a:path extrusionOk="0" h="1369" w="1369">
                  <a:moveTo>
                    <a:pt x="669" y="1"/>
                  </a:moveTo>
                  <a:cubicBezTo>
                    <a:pt x="304" y="1"/>
                    <a:pt x="0" y="305"/>
                    <a:pt x="0" y="700"/>
                  </a:cubicBezTo>
                  <a:cubicBezTo>
                    <a:pt x="0" y="1064"/>
                    <a:pt x="304" y="1368"/>
                    <a:pt x="669" y="1368"/>
                  </a:cubicBezTo>
                  <a:cubicBezTo>
                    <a:pt x="1064" y="1368"/>
                    <a:pt x="1368" y="1064"/>
                    <a:pt x="1368" y="70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0"/>
            <p:cNvSpPr/>
            <p:nvPr/>
          </p:nvSpPr>
          <p:spPr>
            <a:xfrm>
              <a:off x="1073700" y="392300"/>
              <a:ext cx="34975" cy="34225"/>
            </a:xfrm>
            <a:custGeom>
              <a:rect b="b" l="l" r="r" t="t"/>
              <a:pathLst>
                <a:path extrusionOk="0" h="1369" w="1399">
                  <a:moveTo>
                    <a:pt x="700" y="1"/>
                  </a:moveTo>
                  <a:cubicBezTo>
                    <a:pt x="335" y="1"/>
                    <a:pt x="1" y="305"/>
                    <a:pt x="1" y="700"/>
                  </a:cubicBezTo>
                  <a:cubicBezTo>
                    <a:pt x="1" y="1064"/>
                    <a:pt x="335" y="1368"/>
                    <a:pt x="700" y="1368"/>
                  </a:cubicBezTo>
                  <a:cubicBezTo>
                    <a:pt x="1095" y="1368"/>
                    <a:pt x="1399" y="1064"/>
                    <a:pt x="1399" y="700"/>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0"/>
            <p:cNvSpPr/>
            <p:nvPr/>
          </p:nvSpPr>
          <p:spPr>
            <a:xfrm>
              <a:off x="1263675" y="392300"/>
              <a:ext cx="34975" cy="34225"/>
            </a:xfrm>
            <a:custGeom>
              <a:rect b="b" l="l" r="r" t="t"/>
              <a:pathLst>
                <a:path extrusionOk="0" h="1369" w="1399">
                  <a:moveTo>
                    <a:pt x="700" y="1"/>
                  </a:moveTo>
                  <a:cubicBezTo>
                    <a:pt x="335" y="1"/>
                    <a:pt x="0" y="305"/>
                    <a:pt x="0" y="700"/>
                  </a:cubicBezTo>
                  <a:cubicBezTo>
                    <a:pt x="0" y="1064"/>
                    <a:pt x="335" y="1368"/>
                    <a:pt x="700" y="1368"/>
                  </a:cubicBezTo>
                  <a:cubicBezTo>
                    <a:pt x="1095" y="1368"/>
                    <a:pt x="1399" y="1064"/>
                    <a:pt x="1399" y="700"/>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0"/>
            <p:cNvSpPr/>
            <p:nvPr/>
          </p:nvSpPr>
          <p:spPr>
            <a:xfrm>
              <a:off x="1452900" y="392300"/>
              <a:ext cx="34200" cy="34225"/>
            </a:xfrm>
            <a:custGeom>
              <a:rect b="b" l="l" r="r" t="t"/>
              <a:pathLst>
                <a:path extrusionOk="0" h="1369" w="1368">
                  <a:moveTo>
                    <a:pt x="699" y="1"/>
                  </a:moveTo>
                  <a:cubicBezTo>
                    <a:pt x="304" y="1"/>
                    <a:pt x="0" y="305"/>
                    <a:pt x="0" y="700"/>
                  </a:cubicBezTo>
                  <a:cubicBezTo>
                    <a:pt x="0" y="1064"/>
                    <a:pt x="304" y="1368"/>
                    <a:pt x="699" y="1368"/>
                  </a:cubicBezTo>
                  <a:cubicBezTo>
                    <a:pt x="1064" y="1368"/>
                    <a:pt x="1368" y="1064"/>
                    <a:pt x="1368" y="70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0"/>
            <p:cNvSpPr/>
            <p:nvPr/>
          </p:nvSpPr>
          <p:spPr>
            <a:xfrm>
              <a:off x="-253075" y="554150"/>
              <a:ext cx="34225" cy="34225"/>
            </a:xfrm>
            <a:custGeom>
              <a:rect b="b" l="l" r="r" t="t"/>
              <a:pathLst>
                <a:path extrusionOk="0" h="1369" w="1369">
                  <a:moveTo>
                    <a:pt x="700" y="1"/>
                  </a:moveTo>
                  <a:cubicBezTo>
                    <a:pt x="305" y="1"/>
                    <a:pt x="1" y="305"/>
                    <a:pt x="1" y="670"/>
                  </a:cubicBezTo>
                  <a:cubicBezTo>
                    <a:pt x="1" y="1065"/>
                    <a:pt x="305" y="1369"/>
                    <a:pt x="700" y="1369"/>
                  </a:cubicBezTo>
                  <a:cubicBezTo>
                    <a:pt x="1065" y="1369"/>
                    <a:pt x="1368" y="1065"/>
                    <a:pt x="1368" y="670"/>
                  </a:cubicBezTo>
                  <a:cubicBezTo>
                    <a:pt x="1368" y="305"/>
                    <a:pt x="106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0"/>
            <p:cNvSpPr/>
            <p:nvPr/>
          </p:nvSpPr>
          <p:spPr>
            <a:xfrm>
              <a:off x="-63100" y="554150"/>
              <a:ext cx="34225" cy="34225"/>
            </a:xfrm>
            <a:custGeom>
              <a:rect b="b" l="l" r="r" t="t"/>
              <a:pathLst>
                <a:path extrusionOk="0" h="1369" w="1369">
                  <a:moveTo>
                    <a:pt x="700" y="1"/>
                  </a:moveTo>
                  <a:cubicBezTo>
                    <a:pt x="305" y="1"/>
                    <a:pt x="1" y="305"/>
                    <a:pt x="1" y="670"/>
                  </a:cubicBezTo>
                  <a:cubicBezTo>
                    <a:pt x="1" y="1065"/>
                    <a:pt x="305" y="1369"/>
                    <a:pt x="700" y="1369"/>
                  </a:cubicBezTo>
                  <a:cubicBezTo>
                    <a:pt x="1064" y="1369"/>
                    <a:pt x="1368" y="1065"/>
                    <a:pt x="1368" y="670"/>
                  </a:cubicBezTo>
                  <a:cubicBezTo>
                    <a:pt x="1368" y="305"/>
                    <a:pt x="1064"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0"/>
            <p:cNvSpPr/>
            <p:nvPr/>
          </p:nvSpPr>
          <p:spPr>
            <a:xfrm>
              <a:off x="126125" y="554150"/>
              <a:ext cx="34200" cy="34225"/>
            </a:xfrm>
            <a:custGeom>
              <a:rect b="b" l="l" r="r" t="t"/>
              <a:pathLst>
                <a:path extrusionOk="0" h="1369" w="1368">
                  <a:moveTo>
                    <a:pt x="699" y="1"/>
                  </a:moveTo>
                  <a:cubicBezTo>
                    <a:pt x="304" y="1"/>
                    <a:pt x="0" y="305"/>
                    <a:pt x="0" y="670"/>
                  </a:cubicBezTo>
                  <a:cubicBezTo>
                    <a:pt x="0" y="1065"/>
                    <a:pt x="304" y="1369"/>
                    <a:pt x="699" y="1369"/>
                  </a:cubicBezTo>
                  <a:cubicBezTo>
                    <a:pt x="1064" y="1369"/>
                    <a:pt x="1368" y="1065"/>
                    <a:pt x="1368" y="67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0"/>
            <p:cNvSpPr/>
            <p:nvPr/>
          </p:nvSpPr>
          <p:spPr>
            <a:xfrm>
              <a:off x="316100" y="554150"/>
              <a:ext cx="34200" cy="34225"/>
            </a:xfrm>
            <a:custGeom>
              <a:rect b="b" l="l" r="r" t="t"/>
              <a:pathLst>
                <a:path extrusionOk="0" h="1369" w="1368">
                  <a:moveTo>
                    <a:pt x="699" y="1"/>
                  </a:moveTo>
                  <a:cubicBezTo>
                    <a:pt x="304" y="1"/>
                    <a:pt x="0" y="305"/>
                    <a:pt x="0" y="670"/>
                  </a:cubicBezTo>
                  <a:cubicBezTo>
                    <a:pt x="0" y="1065"/>
                    <a:pt x="304" y="1369"/>
                    <a:pt x="699" y="1369"/>
                  </a:cubicBezTo>
                  <a:cubicBezTo>
                    <a:pt x="1064" y="1369"/>
                    <a:pt x="1368" y="1065"/>
                    <a:pt x="1368" y="67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0"/>
            <p:cNvSpPr/>
            <p:nvPr/>
          </p:nvSpPr>
          <p:spPr>
            <a:xfrm>
              <a:off x="505300" y="554150"/>
              <a:ext cx="34225" cy="34225"/>
            </a:xfrm>
            <a:custGeom>
              <a:rect b="b" l="l" r="r" t="t"/>
              <a:pathLst>
                <a:path extrusionOk="0" h="1369" w="1369">
                  <a:moveTo>
                    <a:pt x="669" y="1"/>
                  </a:moveTo>
                  <a:cubicBezTo>
                    <a:pt x="305" y="1"/>
                    <a:pt x="1" y="305"/>
                    <a:pt x="1" y="670"/>
                  </a:cubicBezTo>
                  <a:cubicBezTo>
                    <a:pt x="1" y="1065"/>
                    <a:pt x="305" y="1369"/>
                    <a:pt x="669" y="1369"/>
                  </a:cubicBezTo>
                  <a:cubicBezTo>
                    <a:pt x="1064" y="1369"/>
                    <a:pt x="1368" y="1065"/>
                    <a:pt x="1368" y="67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0"/>
            <p:cNvSpPr/>
            <p:nvPr/>
          </p:nvSpPr>
          <p:spPr>
            <a:xfrm>
              <a:off x="695275" y="554150"/>
              <a:ext cx="34225" cy="34225"/>
            </a:xfrm>
            <a:custGeom>
              <a:rect b="b" l="l" r="r" t="t"/>
              <a:pathLst>
                <a:path extrusionOk="0" h="1369" w="1369">
                  <a:moveTo>
                    <a:pt x="669" y="1"/>
                  </a:moveTo>
                  <a:cubicBezTo>
                    <a:pt x="304" y="1"/>
                    <a:pt x="0" y="305"/>
                    <a:pt x="0" y="670"/>
                  </a:cubicBezTo>
                  <a:cubicBezTo>
                    <a:pt x="0" y="1065"/>
                    <a:pt x="304" y="1369"/>
                    <a:pt x="669" y="1369"/>
                  </a:cubicBezTo>
                  <a:cubicBezTo>
                    <a:pt x="1064" y="1369"/>
                    <a:pt x="1368" y="1065"/>
                    <a:pt x="1368" y="67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0"/>
            <p:cNvSpPr/>
            <p:nvPr/>
          </p:nvSpPr>
          <p:spPr>
            <a:xfrm>
              <a:off x="885250" y="554150"/>
              <a:ext cx="34225" cy="34225"/>
            </a:xfrm>
            <a:custGeom>
              <a:rect b="b" l="l" r="r" t="t"/>
              <a:pathLst>
                <a:path extrusionOk="0" h="1369" w="1369">
                  <a:moveTo>
                    <a:pt x="669" y="1"/>
                  </a:moveTo>
                  <a:cubicBezTo>
                    <a:pt x="304" y="1"/>
                    <a:pt x="0" y="305"/>
                    <a:pt x="0" y="670"/>
                  </a:cubicBezTo>
                  <a:cubicBezTo>
                    <a:pt x="0" y="1065"/>
                    <a:pt x="304" y="1369"/>
                    <a:pt x="669" y="1369"/>
                  </a:cubicBezTo>
                  <a:cubicBezTo>
                    <a:pt x="1064" y="1369"/>
                    <a:pt x="1368" y="1065"/>
                    <a:pt x="1368" y="67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0"/>
            <p:cNvSpPr/>
            <p:nvPr/>
          </p:nvSpPr>
          <p:spPr>
            <a:xfrm>
              <a:off x="1073700" y="554150"/>
              <a:ext cx="34975" cy="34225"/>
            </a:xfrm>
            <a:custGeom>
              <a:rect b="b" l="l" r="r" t="t"/>
              <a:pathLst>
                <a:path extrusionOk="0" h="1369" w="1399">
                  <a:moveTo>
                    <a:pt x="700" y="1"/>
                  </a:moveTo>
                  <a:cubicBezTo>
                    <a:pt x="335" y="1"/>
                    <a:pt x="1" y="305"/>
                    <a:pt x="1" y="670"/>
                  </a:cubicBezTo>
                  <a:cubicBezTo>
                    <a:pt x="1" y="1065"/>
                    <a:pt x="335" y="1369"/>
                    <a:pt x="700" y="1369"/>
                  </a:cubicBezTo>
                  <a:cubicBezTo>
                    <a:pt x="1095" y="1369"/>
                    <a:pt x="1399" y="1065"/>
                    <a:pt x="1399" y="670"/>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0"/>
            <p:cNvSpPr/>
            <p:nvPr/>
          </p:nvSpPr>
          <p:spPr>
            <a:xfrm>
              <a:off x="1263675" y="554150"/>
              <a:ext cx="34975" cy="34225"/>
            </a:xfrm>
            <a:custGeom>
              <a:rect b="b" l="l" r="r" t="t"/>
              <a:pathLst>
                <a:path extrusionOk="0" h="1369" w="1399">
                  <a:moveTo>
                    <a:pt x="700" y="1"/>
                  </a:moveTo>
                  <a:cubicBezTo>
                    <a:pt x="335" y="1"/>
                    <a:pt x="0" y="305"/>
                    <a:pt x="0" y="670"/>
                  </a:cubicBezTo>
                  <a:cubicBezTo>
                    <a:pt x="0" y="1065"/>
                    <a:pt x="335" y="1369"/>
                    <a:pt x="700" y="1369"/>
                  </a:cubicBezTo>
                  <a:cubicBezTo>
                    <a:pt x="1095" y="1369"/>
                    <a:pt x="1399" y="1065"/>
                    <a:pt x="1399" y="670"/>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0"/>
            <p:cNvSpPr/>
            <p:nvPr/>
          </p:nvSpPr>
          <p:spPr>
            <a:xfrm>
              <a:off x="1452900" y="554150"/>
              <a:ext cx="34200" cy="34225"/>
            </a:xfrm>
            <a:custGeom>
              <a:rect b="b" l="l" r="r" t="t"/>
              <a:pathLst>
                <a:path extrusionOk="0" h="1369" w="1368">
                  <a:moveTo>
                    <a:pt x="699" y="1"/>
                  </a:moveTo>
                  <a:cubicBezTo>
                    <a:pt x="304" y="1"/>
                    <a:pt x="0" y="305"/>
                    <a:pt x="0" y="670"/>
                  </a:cubicBezTo>
                  <a:cubicBezTo>
                    <a:pt x="0" y="1065"/>
                    <a:pt x="304" y="1369"/>
                    <a:pt x="699" y="1369"/>
                  </a:cubicBezTo>
                  <a:cubicBezTo>
                    <a:pt x="1064" y="1369"/>
                    <a:pt x="1368" y="1065"/>
                    <a:pt x="1368" y="67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0"/>
            <p:cNvSpPr/>
            <p:nvPr/>
          </p:nvSpPr>
          <p:spPr>
            <a:xfrm>
              <a:off x="-253075" y="715250"/>
              <a:ext cx="34225" cy="34225"/>
            </a:xfrm>
            <a:custGeom>
              <a:rect b="b" l="l" r="r" t="t"/>
              <a:pathLst>
                <a:path extrusionOk="0" h="1369" w="1369">
                  <a:moveTo>
                    <a:pt x="700" y="1"/>
                  </a:moveTo>
                  <a:cubicBezTo>
                    <a:pt x="305" y="1"/>
                    <a:pt x="1" y="305"/>
                    <a:pt x="1" y="700"/>
                  </a:cubicBezTo>
                  <a:cubicBezTo>
                    <a:pt x="1" y="1065"/>
                    <a:pt x="305" y="1368"/>
                    <a:pt x="700" y="1368"/>
                  </a:cubicBezTo>
                  <a:cubicBezTo>
                    <a:pt x="1065" y="1368"/>
                    <a:pt x="1368" y="1065"/>
                    <a:pt x="1368" y="700"/>
                  </a:cubicBezTo>
                  <a:cubicBezTo>
                    <a:pt x="1368" y="305"/>
                    <a:pt x="106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0"/>
            <p:cNvSpPr/>
            <p:nvPr/>
          </p:nvSpPr>
          <p:spPr>
            <a:xfrm>
              <a:off x="-63100" y="715250"/>
              <a:ext cx="34225" cy="34225"/>
            </a:xfrm>
            <a:custGeom>
              <a:rect b="b" l="l" r="r" t="t"/>
              <a:pathLst>
                <a:path extrusionOk="0" h="1369" w="1369">
                  <a:moveTo>
                    <a:pt x="700" y="1"/>
                  </a:moveTo>
                  <a:cubicBezTo>
                    <a:pt x="305" y="1"/>
                    <a:pt x="1" y="305"/>
                    <a:pt x="1" y="700"/>
                  </a:cubicBezTo>
                  <a:cubicBezTo>
                    <a:pt x="1" y="1065"/>
                    <a:pt x="305" y="1368"/>
                    <a:pt x="700" y="1368"/>
                  </a:cubicBezTo>
                  <a:cubicBezTo>
                    <a:pt x="1064" y="1368"/>
                    <a:pt x="1368" y="1065"/>
                    <a:pt x="1368" y="700"/>
                  </a:cubicBezTo>
                  <a:cubicBezTo>
                    <a:pt x="1368" y="305"/>
                    <a:pt x="1064"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0"/>
            <p:cNvSpPr/>
            <p:nvPr/>
          </p:nvSpPr>
          <p:spPr>
            <a:xfrm>
              <a:off x="126125" y="715250"/>
              <a:ext cx="34200" cy="34225"/>
            </a:xfrm>
            <a:custGeom>
              <a:rect b="b" l="l" r="r" t="t"/>
              <a:pathLst>
                <a:path extrusionOk="0" h="1369" w="1368">
                  <a:moveTo>
                    <a:pt x="699" y="1"/>
                  </a:moveTo>
                  <a:cubicBezTo>
                    <a:pt x="304" y="1"/>
                    <a:pt x="0" y="305"/>
                    <a:pt x="0" y="700"/>
                  </a:cubicBezTo>
                  <a:cubicBezTo>
                    <a:pt x="0" y="1065"/>
                    <a:pt x="304" y="1368"/>
                    <a:pt x="699" y="1368"/>
                  </a:cubicBezTo>
                  <a:cubicBezTo>
                    <a:pt x="1064" y="1368"/>
                    <a:pt x="1368" y="1065"/>
                    <a:pt x="1368" y="70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0"/>
            <p:cNvSpPr/>
            <p:nvPr/>
          </p:nvSpPr>
          <p:spPr>
            <a:xfrm>
              <a:off x="316100" y="715250"/>
              <a:ext cx="34200" cy="34225"/>
            </a:xfrm>
            <a:custGeom>
              <a:rect b="b" l="l" r="r" t="t"/>
              <a:pathLst>
                <a:path extrusionOk="0" h="1369" w="1368">
                  <a:moveTo>
                    <a:pt x="699" y="1"/>
                  </a:moveTo>
                  <a:cubicBezTo>
                    <a:pt x="304" y="1"/>
                    <a:pt x="0" y="305"/>
                    <a:pt x="0" y="700"/>
                  </a:cubicBezTo>
                  <a:cubicBezTo>
                    <a:pt x="0" y="1065"/>
                    <a:pt x="304" y="1368"/>
                    <a:pt x="699" y="1368"/>
                  </a:cubicBezTo>
                  <a:cubicBezTo>
                    <a:pt x="1064" y="1368"/>
                    <a:pt x="1368" y="1065"/>
                    <a:pt x="1368" y="70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0"/>
            <p:cNvSpPr/>
            <p:nvPr/>
          </p:nvSpPr>
          <p:spPr>
            <a:xfrm>
              <a:off x="505300" y="715250"/>
              <a:ext cx="34225" cy="34225"/>
            </a:xfrm>
            <a:custGeom>
              <a:rect b="b" l="l" r="r" t="t"/>
              <a:pathLst>
                <a:path extrusionOk="0" h="1369" w="1369">
                  <a:moveTo>
                    <a:pt x="669" y="1"/>
                  </a:moveTo>
                  <a:cubicBezTo>
                    <a:pt x="305" y="1"/>
                    <a:pt x="1" y="305"/>
                    <a:pt x="1" y="700"/>
                  </a:cubicBezTo>
                  <a:cubicBezTo>
                    <a:pt x="1" y="1065"/>
                    <a:pt x="305" y="1368"/>
                    <a:pt x="669" y="1368"/>
                  </a:cubicBezTo>
                  <a:cubicBezTo>
                    <a:pt x="1064" y="1368"/>
                    <a:pt x="1368" y="1065"/>
                    <a:pt x="1368" y="70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0"/>
            <p:cNvSpPr/>
            <p:nvPr/>
          </p:nvSpPr>
          <p:spPr>
            <a:xfrm>
              <a:off x="695275" y="7152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0"/>
            <p:cNvSpPr/>
            <p:nvPr/>
          </p:nvSpPr>
          <p:spPr>
            <a:xfrm>
              <a:off x="885250" y="7152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0"/>
            <p:cNvSpPr/>
            <p:nvPr/>
          </p:nvSpPr>
          <p:spPr>
            <a:xfrm>
              <a:off x="1073700" y="715250"/>
              <a:ext cx="34975" cy="34225"/>
            </a:xfrm>
            <a:custGeom>
              <a:rect b="b" l="l" r="r" t="t"/>
              <a:pathLst>
                <a:path extrusionOk="0" h="1369" w="1399">
                  <a:moveTo>
                    <a:pt x="700" y="1"/>
                  </a:moveTo>
                  <a:cubicBezTo>
                    <a:pt x="335" y="1"/>
                    <a:pt x="1" y="305"/>
                    <a:pt x="1" y="700"/>
                  </a:cubicBezTo>
                  <a:cubicBezTo>
                    <a:pt x="1" y="1065"/>
                    <a:pt x="335" y="1368"/>
                    <a:pt x="700" y="1368"/>
                  </a:cubicBezTo>
                  <a:cubicBezTo>
                    <a:pt x="1095" y="1368"/>
                    <a:pt x="1399" y="1065"/>
                    <a:pt x="1399" y="700"/>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0"/>
            <p:cNvSpPr/>
            <p:nvPr/>
          </p:nvSpPr>
          <p:spPr>
            <a:xfrm>
              <a:off x="1263675" y="715250"/>
              <a:ext cx="34975" cy="34225"/>
            </a:xfrm>
            <a:custGeom>
              <a:rect b="b" l="l" r="r" t="t"/>
              <a:pathLst>
                <a:path extrusionOk="0" h="1369" w="1399">
                  <a:moveTo>
                    <a:pt x="700" y="1"/>
                  </a:moveTo>
                  <a:cubicBezTo>
                    <a:pt x="335" y="1"/>
                    <a:pt x="0" y="305"/>
                    <a:pt x="0" y="700"/>
                  </a:cubicBezTo>
                  <a:cubicBezTo>
                    <a:pt x="0" y="1065"/>
                    <a:pt x="335" y="1368"/>
                    <a:pt x="700" y="1368"/>
                  </a:cubicBezTo>
                  <a:cubicBezTo>
                    <a:pt x="1095" y="1368"/>
                    <a:pt x="1399" y="1065"/>
                    <a:pt x="1399" y="700"/>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0"/>
            <p:cNvSpPr/>
            <p:nvPr/>
          </p:nvSpPr>
          <p:spPr>
            <a:xfrm>
              <a:off x="1452900" y="715250"/>
              <a:ext cx="34200" cy="34225"/>
            </a:xfrm>
            <a:custGeom>
              <a:rect b="b" l="l" r="r" t="t"/>
              <a:pathLst>
                <a:path extrusionOk="0" h="1369" w="1368">
                  <a:moveTo>
                    <a:pt x="699" y="1"/>
                  </a:moveTo>
                  <a:cubicBezTo>
                    <a:pt x="304" y="1"/>
                    <a:pt x="0" y="305"/>
                    <a:pt x="0" y="700"/>
                  </a:cubicBezTo>
                  <a:cubicBezTo>
                    <a:pt x="0" y="1065"/>
                    <a:pt x="304" y="1368"/>
                    <a:pt x="699" y="1368"/>
                  </a:cubicBezTo>
                  <a:cubicBezTo>
                    <a:pt x="1064" y="1368"/>
                    <a:pt x="1368" y="1065"/>
                    <a:pt x="1368" y="70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0"/>
            <p:cNvSpPr/>
            <p:nvPr/>
          </p:nvSpPr>
          <p:spPr>
            <a:xfrm>
              <a:off x="-253075" y="877100"/>
              <a:ext cx="34225" cy="34225"/>
            </a:xfrm>
            <a:custGeom>
              <a:rect b="b" l="l" r="r" t="t"/>
              <a:pathLst>
                <a:path extrusionOk="0" h="1369" w="1369">
                  <a:moveTo>
                    <a:pt x="700" y="1"/>
                  </a:moveTo>
                  <a:cubicBezTo>
                    <a:pt x="305" y="1"/>
                    <a:pt x="1" y="305"/>
                    <a:pt x="1" y="670"/>
                  </a:cubicBezTo>
                  <a:cubicBezTo>
                    <a:pt x="1" y="1065"/>
                    <a:pt x="305" y="1369"/>
                    <a:pt x="700" y="1369"/>
                  </a:cubicBezTo>
                  <a:cubicBezTo>
                    <a:pt x="1065" y="1369"/>
                    <a:pt x="1368" y="1065"/>
                    <a:pt x="1368" y="670"/>
                  </a:cubicBezTo>
                  <a:cubicBezTo>
                    <a:pt x="1368" y="305"/>
                    <a:pt x="106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0"/>
            <p:cNvSpPr/>
            <p:nvPr/>
          </p:nvSpPr>
          <p:spPr>
            <a:xfrm>
              <a:off x="-63100" y="877100"/>
              <a:ext cx="34225" cy="34225"/>
            </a:xfrm>
            <a:custGeom>
              <a:rect b="b" l="l" r="r" t="t"/>
              <a:pathLst>
                <a:path extrusionOk="0" h="1369" w="1369">
                  <a:moveTo>
                    <a:pt x="700" y="1"/>
                  </a:moveTo>
                  <a:cubicBezTo>
                    <a:pt x="305" y="1"/>
                    <a:pt x="1" y="305"/>
                    <a:pt x="1" y="670"/>
                  </a:cubicBezTo>
                  <a:cubicBezTo>
                    <a:pt x="1" y="1065"/>
                    <a:pt x="305" y="1369"/>
                    <a:pt x="700" y="1369"/>
                  </a:cubicBezTo>
                  <a:cubicBezTo>
                    <a:pt x="1064" y="1369"/>
                    <a:pt x="1368" y="1065"/>
                    <a:pt x="1368" y="670"/>
                  </a:cubicBezTo>
                  <a:cubicBezTo>
                    <a:pt x="1368" y="305"/>
                    <a:pt x="1064"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0"/>
            <p:cNvSpPr/>
            <p:nvPr/>
          </p:nvSpPr>
          <p:spPr>
            <a:xfrm>
              <a:off x="126125" y="877100"/>
              <a:ext cx="34200" cy="34225"/>
            </a:xfrm>
            <a:custGeom>
              <a:rect b="b" l="l" r="r" t="t"/>
              <a:pathLst>
                <a:path extrusionOk="0" h="1369" w="1368">
                  <a:moveTo>
                    <a:pt x="669" y="1"/>
                  </a:moveTo>
                  <a:cubicBezTo>
                    <a:pt x="304" y="1"/>
                    <a:pt x="0" y="305"/>
                    <a:pt x="0" y="670"/>
                  </a:cubicBezTo>
                  <a:cubicBezTo>
                    <a:pt x="0" y="1065"/>
                    <a:pt x="304" y="1369"/>
                    <a:pt x="669" y="1369"/>
                  </a:cubicBezTo>
                  <a:cubicBezTo>
                    <a:pt x="1064" y="1369"/>
                    <a:pt x="1368" y="1065"/>
                    <a:pt x="1368" y="67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0"/>
            <p:cNvSpPr/>
            <p:nvPr/>
          </p:nvSpPr>
          <p:spPr>
            <a:xfrm>
              <a:off x="316100" y="877100"/>
              <a:ext cx="34200" cy="34225"/>
            </a:xfrm>
            <a:custGeom>
              <a:rect b="b" l="l" r="r" t="t"/>
              <a:pathLst>
                <a:path extrusionOk="0" h="1369" w="1368">
                  <a:moveTo>
                    <a:pt x="699" y="1"/>
                  </a:moveTo>
                  <a:cubicBezTo>
                    <a:pt x="304" y="1"/>
                    <a:pt x="0" y="305"/>
                    <a:pt x="0" y="670"/>
                  </a:cubicBezTo>
                  <a:cubicBezTo>
                    <a:pt x="0" y="1065"/>
                    <a:pt x="304" y="1369"/>
                    <a:pt x="699" y="1369"/>
                  </a:cubicBezTo>
                  <a:cubicBezTo>
                    <a:pt x="1064" y="1369"/>
                    <a:pt x="1368" y="1065"/>
                    <a:pt x="1368" y="67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0"/>
            <p:cNvSpPr/>
            <p:nvPr/>
          </p:nvSpPr>
          <p:spPr>
            <a:xfrm>
              <a:off x="505300" y="877100"/>
              <a:ext cx="34225" cy="34225"/>
            </a:xfrm>
            <a:custGeom>
              <a:rect b="b" l="l" r="r" t="t"/>
              <a:pathLst>
                <a:path extrusionOk="0" h="1369" w="1369">
                  <a:moveTo>
                    <a:pt x="669" y="1"/>
                  </a:moveTo>
                  <a:cubicBezTo>
                    <a:pt x="305" y="1"/>
                    <a:pt x="1" y="305"/>
                    <a:pt x="1" y="670"/>
                  </a:cubicBezTo>
                  <a:cubicBezTo>
                    <a:pt x="1" y="1065"/>
                    <a:pt x="305" y="1369"/>
                    <a:pt x="669" y="1369"/>
                  </a:cubicBezTo>
                  <a:cubicBezTo>
                    <a:pt x="1064" y="1369"/>
                    <a:pt x="1368" y="1065"/>
                    <a:pt x="1368" y="67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0"/>
            <p:cNvSpPr/>
            <p:nvPr/>
          </p:nvSpPr>
          <p:spPr>
            <a:xfrm>
              <a:off x="695275" y="877100"/>
              <a:ext cx="34225" cy="34225"/>
            </a:xfrm>
            <a:custGeom>
              <a:rect b="b" l="l" r="r" t="t"/>
              <a:pathLst>
                <a:path extrusionOk="0" h="1369" w="1369">
                  <a:moveTo>
                    <a:pt x="669" y="1"/>
                  </a:moveTo>
                  <a:cubicBezTo>
                    <a:pt x="304" y="1"/>
                    <a:pt x="0" y="305"/>
                    <a:pt x="0" y="670"/>
                  </a:cubicBezTo>
                  <a:cubicBezTo>
                    <a:pt x="0" y="1065"/>
                    <a:pt x="304" y="1369"/>
                    <a:pt x="669" y="1369"/>
                  </a:cubicBezTo>
                  <a:cubicBezTo>
                    <a:pt x="1064" y="1369"/>
                    <a:pt x="1368" y="1065"/>
                    <a:pt x="1368" y="67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0"/>
            <p:cNvSpPr/>
            <p:nvPr/>
          </p:nvSpPr>
          <p:spPr>
            <a:xfrm>
              <a:off x="885250" y="877100"/>
              <a:ext cx="34225" cy="34225"/>
            </a:xfrm>
            <a:custGeom>
              <a:rect b="b" l="l" r="r" t="t"/>
              <a:pathLst>
                <a:path extrusionOk="0" h="1369" w="1369">
                  <a:moveTo>
                    <a:pt x="669" y="1"/>
                  </a:moveTo>
                  <a:cubicBezTo>
                    <a:pt x="304" y="1"/>
                    <a:pt x="0" y="305"/>
                    <a:pt x="0" y="670"/>
                  </a:cubicBezTo>
                  <a:cubicBezTo>
                    <a:pt x="0" y="1065"/>
                    <a:pt x="304" y="1369"/>
                    <a:pt x="669" y="1369"/>
                  </a:cubicBezTo>
                  <a:cubicBezTo>
                    <a:pt x="1064" y="1369"/>
                    <a:pt x="1368" y="1065"/>
                    <a:pt x="1368" y="67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0"/>
            <p:cNvSpPr/>
            <p:nvPr/>
          </p:nvSpPr>
          <p:spPr>
            <a:xfrm>
              <a:off x="1073700" y="877100"/>
              <a:ext cx="34975" cy="34225"/>
            </a:xfrm>
            <a:custGeom>
              <a:rect b="b" l="l" r="r" t="t"/>
              <a:pathLst>
                <a:path extrusionOk="0" h="1369" w="1399">
                  <a:moveTo>
                    <a:pt x="700" y="1"/>
                  </a:moveTo>
                  <a:cubicBezTo>
                    <a:pt x="335" y="1"/>
                    <a:pt x="1" y="305"/>
                    <a:pt x="1" y="670"/>
                  </a:cubicBezTo>
                  <a:cubicBezTo>
                    <a:pt x="1" y="1065"/>
                    <a:pt x="335" y="1369"/>
                    <a:pt x="700" y="1369"/>
                  </a:cubicBezTo>
                  <a:cubicBezTo>
                    <a:pt x="1095" y="1369"/>
                    <a:pt x="1399" y="1065"/>
                    <a:pt x="1399" y="670"/>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0"/>
            <p:cNvSpPr/>
            <p:nvPr/>
          </p:nvSpPr>
          <p:spPr>
            <a:xfrm>
              <a:off x="1263675" y="877100"/>
              <a:ext cx="34975" cy="34225"/>
            </a:xfrm>
            <a:custGeom>
              <a:rect b="b" l="l" r="r" t="t"/>
              <a:pathLst>
                <a:path extrusionOk="0" h="1369" w="1399">
                  <a:moveTo>
                    <a:pt x="700" y="1"/>
                  </a:moveTo>
                  <a:cubicBezTo>
                    <a:pt x="335" y="1"/>
                    <a:pt x="0" y="305"/>
                    <a:pt x="0" y="670"/>
                  </a:cubicBezTo>
                  <a:cubicBezTo>
                    <a:pt x="0" y="1065"/>
                    <a:pt x="335" y="1369"/>
                    <a:pt x="700" y="1369"/>
                  </a:cubicBezTo>
                  <a:cubicBezTo>
                    <a:pt x="1095" y="1369"/>
                    <a:pt x="1399" y="1065"/>
                    <a:pt x="1399" y="670"/>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0"/>
            <p:cNvSpPr/>
            <p:nvPr/>
          </p:nvSpPr>
          <p:spPr>
            <a:xfrm>
              <a:off x="1452900" y="877100"/>
              <a:ext cx="34200" cy="34225"/>
            </a:xfrm>
            <a:custGeom>
              <a:rect b="b" l="l" r="r" t="t"/>
              <a:pathLst>
                <a:path extrusionOk="0" h="1369" w="1368">
                  <a:moveTo>
                    <a:pt x="699" y="1"/>
                  </a:moveTo>
                  <a:cubicBezTo>
                    <a:pt x="304" y="1"/>
                    <a:pt x="0" y="305"/>
                    <a:pt x="0" y="670"/>
                  </a:cubicBezTo>
                  <a:cubicBezTo>
                    <a:pt x="0" y="1065"/>
                    <a:pt x="304" y="1369"/>
                    <a:pt x="699" y="1369"/>
                  </a:cubicBezTo>
                  <a:cubicBezTo>
                    <a:pt x="1064" y="1369"/>
                    <a:pt x="1368" y="1065"/>
                    <a:pt x="1368" y="67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0"/>
            <p:cNvSpPr/>
            <p:nvPr/>
          </p:nvSpPr>
          <p:spPr>
            <a:xfrm>
              <a:off x="-253075" y="1038200"/>
              <a:ext cx="34225" cy="34225"/>
            </a:xfrm>
            <a:custGeom>
              <a:rect b="b" l="l" r="r" t="t"/>
              <a:pathLst>
                <a:path extrusionOk="0" h="1369" w="1369">
                  <a:moveTo>
                    <a:pt x="700" y="1"/>
                  </a:moveTo>
                  <a:cubicBezTo>
                    <a:pt x="305" y="1"/>
                    <a:pt x="1" y="305"/>
                    <a:pt x="1" y="700"/>
                  </a:cubicBezTo>
                  <a:cubicBezTo>
                    <a:pt x="1" y="1065"/>
                    <a:pt x="305" y="1369"/>
                    <a:pt x="700" y="1369"/>
                  </a:cubicBezTo>
                  <a:cubicBezTo>
                    <a:pt x="1065" y="1369"/>
                    <a:pt x="1368" y="1065"/>
                    <a:pt x="1368" y="700"/>
                  </a:cubicBezTo>
                  <a:cubicBezTo>
                    <a:pt x="1368" y="305"/>
                    <a:pt x="106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0"/>
            <p:cNvSpPr/>
            <p:nvPr/>
          </p:nvSpPr>
          <p:spPr>
            <a:xfrm>
              <a:off x="-63100" y="1038200"/>
              <a:ext cx="34225" cy="34225"/>
            </a:xfrm>
            <a:custGeom>
              <a:rect b="b" l="l" r="r" t="t"/>
              <a:pathLst>
                <a:path extrusionOk="0" h="1369" w="1369">
                  <a:moveTo>
                    <a:pt x="700" y="1"/>
                  </a:moveTo>
                  <a:cubicBezTo>
                    <a:pt x="305" y="1"/>
                    <a:pt x="1" y="305"/>
                    <a:pt x="1" y="700"/>
                  </a:cubicBezTo>
                  <a:cubicBezTo>
                    <a:pt x="1" y="1065"/>
                    <a:pt x="305" y="1369"/>
                    <a:pt x="700" y="1369"/>
                  </a:cubicBezTo>
                  <a:cubicBezTo>
                    <a:pt x="1064" y="1369"/>
                    <a:pt x="1368" y="1065"/>
                    <a:pt x="1368" y="700"/>
                  </a:cubicBezTo>
                  <a:cubicBezTo>
                    <a:pt x="1368" y="305"/>
                    <a:pt x="1064"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0"/>
            <p:cNvSpPr/>
            <p:nvPr/>
          </p:nvSpPr>
          <p:spPr>
            <a:xfrm>
              <a:off x="126125" y="1038200"/>
              <a:ext cx="34200" cy="34225"/>
            </a:xfrm>
            <a:custGeom>
              <a:rect b="b" l="l" r="r" t="t"/>
              <a:pathLst>
                <a:path extrusionOk="0" h="1369" w="1368">
                  <a:moveTo>
                    <a:pt x="699" y="1"/>
                  </a:moveTo>
                  <a:cubicBezTo>
                    <a:pt x="304" y="1"/>
                    <a:pt x="0" y="305"/>
                    <a:pt x="0" y="700"/>
                  </a:cubicBezTo>
                  <a:cubicBezTo>
                    <a:pt x="0" y="1065"/>
                    <a:pt x="304" y="1369"/>
                    <a:pt x="699" y="1369"/>
                  </a:cubicBezTo>
                  <a:cubicBezTo>
                    <a:pt x="1064" y="1369"/>
                    <a:pt x="1368" y="1065"/>
                    <a:pt x="1368" y="70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0"/>
            <p:cNvSpPr/>
            <p:nvPr/>
          </p:nvSpPr>
          <p:spPr>
            <a:xfrm>
              <a:off x="316100" y="1038200"/>
              <a:ext cx="34200" cy="34225"/>
            </a:xfrm>
            <a:custGeom>
              <a:rect b="b" l="l" r="r" t="t"/>
              <a:pathLst>
                <a:path extrusionOk="0" h="1369" w="1368">
                  <a:moveTo>
                    <a:pt x="699" y="1"/>
                  </a:moveTo>
                  <a:cubicBezTo>
                    <a:pt x="304" y="1"/>
                    <a:pt x="0" y="305"/>
                    <a:pt x="0" y="700"/>
                  </a:cubicBezTo>
                  <a:cubicBezTo>
                    <a:pt x="0" y="1065"/>
                    <a:pt x="304" y="1369"/>
                    <a:pt x="699" y="1369"/>
                  </a:cubicBezTo>
                  <a:cubicBezTo>
                    <a:pt x="1064" y="1369"/>
                    <a:pt x="1368" y="1065"/>
                    <a:pt x="1368" y="70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0"/>
            <p:cNvSpPr/>
            <p:nvPr/>
          </p:nvSpPr>
          <p:spPr>
            <a:xfrm>
              <a:off x="505300" y="1038200"/>
              <a:ext cx="34225" cy="34225"/>
            </a:xfrm>
            <a:custGeom>
              <a:rect b="b" l="l" r="r" t="t"/>
              <a:pathLst>
                <a:path extrusionOk="0" h="1369" w="1369">
                  <a:moveTo>
                    <a:pt x="669" y="1"/>
                  </a:moveTo>
                  <a:cubicBezTo>
                    <a:pt x="305" y="1"/>
                    <a:pt x="1" y="305"/>
                    <a:pt x="1" y="700"/>
                  </a:cubicBezTo>
                  <a:cubicBezTo>
                    <a:pt x="1" y="1065"/>
                    <a:pt x="305" y="1369"/>
                    <a:pt x="669" y="1369"/>
                  </a:cubicBezTo>
                  <a:cubicBezTo>
                    <a:pt x="1064" y="1369"/>
                    <a:pt x="1368" y="1065"/>
                    <a:pt x="1368" y="70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0"/>
            <p:cNvSpPr/>
            <p:nvPr/>
          </p:nvSpPr>
          <p:spPr>
            <a:xfrm>
              <a:off x="695275" y="1038200"/>
              <a:ext cx="34225" cy="34225"/>
            </a:xfrm>
            <a:custGeom>
              <a:rect b="b" l="l" r="r" t="t"/>
              <a:pathLst>
                <a:path extrusionOk="0" h="1369" w="1369">
                  <a:moveTo>
                    <a:pt x="669" y="1"/>
                  </a:moveTo>
                  <a:cubicBezTo>
                    <a:pt x="304" y="1"/>
                    <a:pt x="0" y="305"/>
                    <a:pt x="0" y="700"/>
                  </a:cubicBezTo>
                  <a:cubicBezTo>
                    <a:pt x="0" y="1065"/>
                    <a:pt x="304" y="1369"/>
                    <a:pt x="669" y="1369"/>
                  </a:cubicBezTo>
                  <a:cubicBezTo>
                    <a:pt x="1064" y="1369"/>
                    <a:pt x="1368" y="1065"/>
                    <a:pt x="1368" y="70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0"/>
            <p:cNvSpPr/>
            <p:nvPr/>
          </p:nvSpPr>
          <p:spPr>
            <a:xfrm>
              <a:off x="885250" y="1038200"/>
              <a:ext cx="34225" cy="34225"/>
            </a:xfrm>
            <a:custGeom>
              <a:rect b="b" l="l" r="r" t="t"/>
              <a:pathLst>
                <a:path extrusionOk="0" h="1369" w="1369">
                  <a:moveTo>
                    <a:pt x="669" y="1"/>
                  </a:moveTo>
                  <a:cubicBezTo>
                    <a:pt x="304" y="1"/>
                    <a:pt x="0" y="305"/>
                    <a:pt x="0" y="700"/>
                  </a:cubicBezTo>
                  <a:cubicBezTo>
                    <a:pt x="0" y="1065"/>
                    <a:pt x="304" y="1369"/>
                    <a:pt x="669" y="1369"/>
                  </a:cubicBezTo>
                  <a:cubicBezTo>
                    <a:pt x="1064" y="1369"/>
                    <a:pt x="1368" y="1065"/>
                    <a:pt x="1368" y="700"/>
                  </a:cubicBezTo>
                  <a:cubicBezTo>
                    <a:pt x="1368" y="305"/>
                    <a:pt x="1064" y="1"/>
                    <a:pt x="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0"/>
            <p:cNvSpPr/>
            <p:nvPr/>
          </p:nvSpPr>
          <p:spPr>
            <a:xfrm>
              <a:off x="1073700" y="1038200"/>
              <a:ext cx="34975" cy="34225"/>
            </a:xfrm>
            <a:custGeom>
              <a:rect b="b" l="l" r="r" t="t"/>
              <a:pathLst>
                <a:path extrusionOk="0" h="1369" w="1399">
                  <a:moveTo>
                    <a:pt x="700" y="1"/>
                  </a:moveTo>
                  <a:cubicBezTo>
                    <a:pt x="335" y="1"/>
                    <a:pt x="1" y="305"/>
                    <a:pt x="1" y="700"/>
                  </a:cubicBezTo>
                  <a:cubicBezTo>
                    <a:pt x="1" y="1065"/>
                    <a:pt x="335" y="1369"/>
                    <a:pt x="700" y="1369"/>
                  </a:cubicBezTo>
                  <a:cubicBezTo>
                    <a:pt x="1095" y="1369"/>
                    <a:pt x="1399" y="1065"/>
                    <a:pt x="1399" y="700"/>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0"/>
            <p:cNvSpPr/>
            <p:nvPr/>
          </p:nvSpPr>
          <p:spPr>
            <a:xfrm>
              <a:off x="1263675" y="1038200"/>
              <a:ext cx="34975" cy="34225"/>
            </a:xfrm>
            <a:custGeom>
              <a:rect b="b" l="l" r="r" t="t"/>
              <a:pathLst>
                <a:path extrusionOk="0" h="1369" w="1399">
                  <a:moveTo>
                    <a:pt x="700" y="1"/>
                  </a:moveTo>
                  <a:cubicBezTo>
                    <a:pt x="335" y="1"/>
                    <a:pt x="0" y="305"/>
                    <a:pt x="0" y="700"/>
                  </a:cubicBezTo>
                  <a:cubicBezTo>
                    <a:pt x="0" y="1065"/>
                    <a:pt x="335" y="1369"/>
                    <a:pt x="700" y="1369"/>
                  </a:cubicBezTo>
                  <a:cubicBezTo>
                    <a:pt x="1095" y="1369"/>
                    <a:pt x="1399" y="1065"/>
                    <a:pt x="1399" y="700"/>
                  </a:cubicBezTo>
                  <a:cubicBezTo>
                    <a:pt x="1399" y="305"/>
                    <a:pt x="1095" y="1"/>
                    <a:pt x="7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0"/>
            <p:cNvSpPr/>
            <p:nvPr/>
          </p:nvSpPr>
          <p:spPr>
            <a:xfrm>
              <a:off x="1452900" y="1038200"/>
              <a:ext cx="34200" cy="34225"/>
            </a:xfrm>
            <a:custGeom>
              <a:rect b="b" l="l" r="r" t="t"/>
              <a:pathLst>
                <a:path extrusionOk="0" h="1369" w="1368">
                  <a:moveTo>
                    <a:pt x="699" y="1"/>
                  </a:moveTo>
                  <a:cubicBezTo>
                    <a:pt x="304" y="1"/>
                    <a:pt x="0" y="305"/>
                    <a:pt x="0" y="700"/>
                  </a:cubicBezTo>
                  <a:cubicBezTo>
                    <a:pt x="0" y="1065"/>
                    <a:pt x="304" y="1369"/>
                    <a:pt x="699" y="1369"/>
                  </a:cubicBezTo>
                  <a:cubicBezTo>
                    <a:pt x="1064" y="1369"/>
                    <a:pt x="1368" y="1065"/>
                    <a:pt x="1368" y="700"/>
                  </a:cubicBezTo>
                  <a:cubicBezTo>
                    <a:pt x="1368" y="305"/>
                    <a:pt x="1064" y="1"/>
                    <a:pt x="6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6" name="Google Shape;1996;p30"/>
          <p:cNvSpPr/>
          <p:nvPr/>
        </p:nvSpPr>
        <p:spPr>
          <a:xfrm flipH="1" rot="10800000">
            <a:off x="-302050" y="4938548"/>
            <a:ext cx="786968" cy="135627"/>
          </a:xfrm>
          <a:custGeom>
            <a:rect b="b" l="l" r="r" t="t"/>
            <a:pathLst>
              <a:path extrusionOk="0" h="2311" w="87054">
                <a:moveTo>
                  <a:pt x="0" y="0"/>
                </a:moveTo>
                <a:lnTo>
                  <a:pt x="0" y="2310"/>
                </a:lnTo>
                <a:lnTo>
                  <a:pt x="87053" y="2310"/>
                </a:lnTo>
                <a:lnTo>
                  <a:pt x="87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 name="Shape 291"/>
        <p:cNvGrpSpPr/>
        <p:nvPr/>
      </p:nvGrpSpPr>
      <p:grpSpPr>
        <a:xfrm>
          <a:off x="0" y="0"/>
          <a:ext cx="0" cy="0"/>
          <a:chOff x="0" y="0"/>
          <a:chExt cx="0" cy="0"/>
        </a:xfrm>
      </p:grpSpPr>
      <p:sp>
        <p:nvSpPr>
          <p:cNvPr id="292" name="Google Shape;292;p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3" name="Google Shape;293;p4"/>
          <p:cNvSpPr txBox="1"/>
          <p:nvPr>
            <p:ph idx="1" type="body"/>
          </p:nvPr>
        </p:nvSpPr>
        <p:spPr>
          <a:xfrm>
            <a:off x="720000" y="1112700"/>
            <a:ext cx="6785700" cy="57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AutoNum type="arabicPeriod"/>
              <a:defRPr sz="12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grpSp>
        <p:nvGrpSpPr>
          <p:cNvPr id="294" name="Google Shape;294;p4"/>
          <p:cNvGrpSpPr/>
          <p:nvPr/>
        </p:nvGrpSpPr>
        <p:grpSpPr>
          <a:xfrm>
            <a:off x="-253628" y="4173499"/>
            <a:ext cx="1277423" cy="1277936"/>
            <a:chOff x="2234700" y="638475"/>
            <a:chExt cx="1867850" cy="1868600"/>
          </a:xfrm>
        </p:grpSpPr>
        <p:sp>
          <p:nvSpPr>
            <p:cNvPr id="295" name="Google Shape;295;p4"/>
            <p:cNvSpPr/>
            <p:nvPr/>
          </p:nvSpPr>
          <p:spPr>
            <a:xfrm>
              <a:off x="2234700" y="638475"/>
              <a:ext cx="1867850" cy="1868600"/>
            </a:xfrm>
            <a:custGeom>
              <a:rect b="b" l="l" r="r" t="t"/>
              <a:pathLst>
                <a:path extrusionOk="0" h="74744" w="74714">
                  <a:moveTo>
                    <a:pt x="37357" y="669"/>
                  </a:moveTo>
                  <a:cubicBezTo>
                    <a:pt x="57600" y="669"/>
                    <a:pt x="74105" y="17143"/>
                    <a:pt x="74105" y="37387"/>
                  </a:cubicBezTo>
                  <a:cubicBezTo>
                    <a:pt x="74105" y="57661"/>
                    <a:pt x="57600" y="74135"/>
                    <a:pt x="37357" y="74135"/>
                  </a:cubicBezTo>
                  <a:cubicBezTo>
                    <a:pt x="17052" y="74135"/>
                    <a:pt x="608" y="57661"/>
                    <a:pt x="608" y="37387"/>
                  </a:cubicBezTo>
                  <a:cubicBezTo>
                    <a:pt x="608" y="17143"/>
                    <a:pt x="17113" y="669"/>
                    <a:pt x="37357" y="669"/>
                  </a:cubicBezTo>
                  <a:close/>
                  <a:moveTo>
                    <a:pt x="37357" y="0"/>
                  </a:moveTo>
                  <a:cubicBezTo>
                    <a:pt x="16749" y="0"/>
                    <a:pt x="0" y="16718"/>
                    <a:pt x="0" y="37356"/>
                  </a:cubicBezTo>
                  <a:cubicBezTo>
                    <a:pt x="0" y="57995"/>
                    <a:pt x="16749" y="74743"/>
                    <a:pt x="37357" y="74743"/>
                  </a:cubicBezTo>
                  <a:cubicBezTo>
                    <a:pt x="57935" y="74743"/>
                    <a:pt x="74713" y="57965"/>
                    <a:pt x="74713" y="37356"/>
                  </a:cubicBezTo>
                  <a:cubicBezTo>
                    <a:pt x="74713" y="16779"/>
                    <a:pt x="57935" y="0"/>
                    <a:pt x="37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
            <p:cNvSpPr/>
            <p:nvPr/>
          </p:nvSpPr>
          <p:spPr>
            <a:xfrm>
              <a:off x="2547775" y="1026125"/>
              <a:ext cx="1218125" cy="1071700"/>
            </a:xfrm>
            <a:custGeom>
              <a:rect b="b" l="l" r="r" t="t"/>
              <a:pathLst>
                <a:path extrusionOk="0" h="42868" w="48725">
                  <a:moveTo>
                    <a:pt x="24349" y="1"/>
                  </a:moveTo>
                  <a:cubicBezTo>
                    <a:pt x="21514" y="1"/>
                    <a:pt x="18633" y="566"/>
                    <a:pt x="15867" y="1759"/>
                  </a:cubicBezTo>
                  <a:cubicBezTo>
                    <a:pt x="4985" y="6470"/>
                    <a:pt x="1" y="19084"/>
                    <a:pt x="4712" y="29966"/>
                  </a:cubicBezTo>
                  <a:cubicBezTo>
                    <a:pt x="8195" y="38041"/>
                    <a:pt x="16088" y="42867"/>
                    <a:pt x="24370" y="42867"/>
                  </a:cubicBezTo>
                  <a:cubicBezTo>
                    <a:pt x="27218" y="42867"/>
                    <a:pt x="30112" y="42296"/>
                    <a:pt x="32889" y="41091"/>
                  </a:cubicBezTo>
                  <a:cubicBezTo>
                    <a:pt x="43740" y="36410"/>
                    <a:pt x="48725" y="23796"/>
                    <a:pt x="44044" y="12914"/>
                  </a:cubicBezTo>
                  <a:cubicBezTo>
                    <a:pt x="40534" y="4829"/>
                    <a:pt x="32636" y="1"/>
                    <a:pt x="24349" y="1"/>
                  </a:cubicBezTo>
                  <a:close/>
                </a:path>
              </a:pathLst>
            </a:custGeom>
            <a:solidFill>
              <a:srgbClr val="FFE7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
            <p:cNvSpPr/>
            <p:nvPr/>
          </p:nvSpPr>
          <p:spPr>
            <a:xfrm>
              <a:off x="2917075" y="1351225"/>
              <a:ext cx="479525" cy="421900"/>
            </a:xfrm>
            <a:custGeom>
              <a:rect b="b" l="l" r="r" t="t"/>
              <a:pathLst>
                <a:path extrusionOk="0" h="16876" w="19181">
                  <a:moveTo>
                    <a:pt x="9592" y="1"/>
                  </a:moveTo>
                  <a:cubicBezTo>
                    <a:pt x="8500" y="1"/>
                    <a:pt x="7391" y="216"/>
                    <a:pt x="6323" y="670"/>
                  </a:cubicBezTo>
                  <a:cubicBezTo>
                    <a:pt x="2037" y="2463"/>
                    <a:pt x="1" y="7418"/>
                    <a:pt x="1825" y="11704"/>
                  </a:cubicBezTo>
                  <a:cubicBezTo>
                    <a:pt x="3169" y="14938"/>
                    <a:pt x="6288" y="16876"/>
                    <a:pt x="9571" y="16876"/>
                  </a:cubicBezTo>
                  <a:cubicBezTo>
                    <a:pt x="10669" y="16876"/>
                    <a:pt x="11784" y="16659"/>
                    <a:pt x="12858" y="16202"/>
                  </a:cubicBezTo>
                  <a:cubicBezTo>
                    <a:pt x="17174" y="14409"/>
                    <a:pt x="19181" y="9454"/>
                    <a:pt x="17357" y="5169"/>
                  </a:cubicBezTo>
                  <a:cubicBezTo>
                    <a:pt x="16010" y="1951"/>
                    <a:pt x="12882" y="1"/>
                    <a:pt x="9592" y="1"/>
                  </a:cubicBezTo>
                  <a:close/>
                </a:path>
              </a:pathLst>
            </a:custGeom>
            <a:solidFill>
              <a:srgbClr val="0B3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4"/>
          <p:cNvGrpSpPr/>
          <p:nvPr/>
        </p:nvGrpSpPr>
        <p:grpSpPr>
          <a:xfrm>
            <a:off x="8308686" y="3264689"/>
            <a:ext cx="663901" cy="1806282"/>
            <a:chOff x="8308686" y="3264689"/>
            <a:chExt cx="663901" cy="1806282"/>
          </a:xfrm>
        </p:grpSpPr>
        <p:sp>
          <p:nvSpPr>
            <p:cNvPr id="299" name="Google Shape;299;p4"/>
            <p:cNvSpPr/>
            <p:nvPr/>
          </p:nvSpPr>
          <p:spPr>
            <a:xfrm flipH="1" rot="10800000">
              <a:off x="8617576" y="4715960"/>
              <a:ext cx="355011" cy="355011"/>
            </a:xfrm>
            <a:custGeom>
              <a:rect b="b" l="l" r="r" t="t"/>
              <a:pathLst>
                <a:path extrusionOk="0" h="11703" w="11703">
                  <a:moveTo>
                    <a:pt x="5837" y="3101"/>
                  </a:moveTo>
                  <a:cubicBezTo>
                    <a:pt x="7417" y="3101"/>
                    <a:pt x="8633" y="4347"/>
                    <a:pt x="8633" y="5867"/>
                  </a:cubicBezTo>
                  <a:cubicBezTo>
                    <a:pt x="8633" y="7386"/>
                    <a:pt x="7356" y="8663"/>
                    <a:pt x="5837" y="8663"/>
                  </a:cubicBezTo>
                  <a:cubicBezTo>
                    <a:pt x="4286" y="8663"/>
                    <a:pt x="3071" y="7417"/>
                    <a:pt x="3071" y="5867"/>
                  </a:cubicBezTo>
                  <a:cubicBezTo>
                    <a:pt x="3071" y="4316"/>
                    <a:pt x="4317" y="3101"/>
                    <a:pt x="5837" y="3101"/>
                  </a:cubicBezTo>
                  <a:close/>
                  <a:moveTo>
                    <a:pt x="5837" y="0"/>
                  </a:moveTo>
                  <a:cubicBezTo>
                    <a:pt x="2615" y="0"/>
                    <a:pt x="1" y="2645"/>
                    <a:pt x="1" y="5867"/>
                  </a:cubicBezTo>
                  <a:cubicBezTo>
                    <a:pt x="1" y="9089"/>
                    <a:pt x="2615" y="11703"/>
                    <a:pt x="5837" y="11703"/>
                  </a:cubicBezTo>
                  <a:cubicBezTo>
                    <a:pt x="9089" y="11703"/>
                    <a:pt x="11703" y="9089"/>
                    <a:pt x="11703" y="5867"/>
                  </a:cubicBezTo>
                  <a:cubicBezTo>
                    <a:pt x="11703" y="2645"/>
                    <a:pt x="9089" y="0"/>
                    <a:pt x="5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
            <p:cNvSpPr/>
            <p:nvPr/>
          </p:nvSpPr>
          <p:spPr>
            <a:xfrm flipH="1" rot="10800000">
              <a:off x="8308686" y="4801712"/>
              <a:ext cx="183496" cy="182586"/>
            </a:xfrm>
            <a:custGeom>
              <a:rect b="b" l="l" r="r" t="t"/>
              <a:pathLst>
                <a:path extrusionOk="0" h="6019" w="6049">
                  <a:moveTo>
                    <a:pt x="3009" y="1551"/>
                  </a:moveTo>
                  <a:cubicBezTo>
                    <a:pt x="3799" y="1551"/>
                    <a:pt x="4438" y="2219"/>
                    <a:pt x="4438" y="3010"/>
                  </a:cubicBezTo>
                  <a:cubicBezTo>
                    <a:pt x="4438" y="3800"/>
                    <a:pt x="3799" y="4438"/>
                    <a:pt x="3009" y="4438"/>
                  </a:cubicBezTo>
                  <a:cubicBezTo>
                    <a:pt x="2188" y="4438"/>
                    <a:pt x="1550" y="3800"/>
                    <a:pt x="1550" y="3010"/>
                  </a:cubicBezTo>
                  <a:cubicBezTo>
                    <a:pt x="1550" y="2219"/>
                    <a:pt x="2188" y="1551"/>
                    <a:pt x="3009" y="1551"/>
                  </a:cubicBezTo>
                  <a:close/>
                  <a:moveTo>
                    <a:pt x="3009" y="0"/>
                  </a:moveTo>
                  <a:cubicBezTo>
                    <a:pt x="1337" y="0"/>
                    <a:pt x="0" y="1368"/>
                    <a:pt x="0" y="3010"/>
                  </a:cubicBezTo>
                  <a:cubicBezTo>
                    <a:pt x="0" y="4681"/>
                    <a:pt x="1368" y="6019"/>
                    <a:pt x="3009" y="6019"/>
                  </a:cubicBezTo>
                  <a:cubicBezTo>
                    <a:pt x="4681" y="6019"/>
                    <a:pt x="5988" y="4651"/>
                    <a:pt x="5988" y="3010"/>
                  </a:cubicBezTo>
                  <a:cubicBezTo>
                    <a:pt x="6049" y="1338"/>
                    <a:pt x="4681" y="0"/>
                    <a:pt x="3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4"/>
            <p:cNvGrpSpPr/>
            <p:nvPr/>
          </p:nvGrpSpPr>
          <p:grpSpPr>
            <a:xfrm flipH="1" rot="10800000">
              <a:off x="8774317" y="3264689"/>
              <a:ext cx="41529" cy="1370202"/>
              <a:chOff x="7306225" y="982700"/>
              <a:chExt cx="34225" cy="1129225"/>
            </a:xfrm>
          </p:grpSpPr>
          <p:sp>
            <p:nvSpPr>
              <p:cNvPr id="302" name="Google Shape;302;p4"/>
              <p:cNvSpPr/>
              <p:nvPr/>
            </p:nvSpPr>
            <p:spPr>
              <a:xfrm>
                <a:off x="7306225" y="982700"/>
                <a:ext cx="34225" cy="34225"/>
              </a:xfrm>
              <a:custGeom>
                <a:rect b="b" l="l" r="r" t="t"/>
                <a:pathLst>
                  <a:path extrusionOk="0" h="1369" w="1369">
                    <a:moveTo>
                      <a:pt x="669" y="0"/>
                    </a:moveTo>
                    <a:cubicBezTo>
                      <a:pt x="304" y="0"/>
                      <a:pt x="0" y="304"/>
                      <a:pt x="0" y="669"/>
                    </a:cubicBezTo>
                    <a:cubicBezTo>
                      <a:pt x="0" y="1064"/>
                      <a:pt x="304" y="133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p:nvPr/>
            </p:nvSpPr>
            <p:spPr>
              <a:xfrm>
                <a:off x="7306225" y="1139225"/>
                <a:ext cx="34225" cy="34225"/>
              </a:xfrm>
              <a:custGeom>
                <a:rect b="b" l="l" r="r" t="t"/>
                <a:pathLst>
                  <a:path extrusionOk="0" h="1369" w="1369">
                    <a:moveTo>
                      <a:pt x="669" y="1"/>
                    </a:moveTo>
                    <a:cubicBezTo>
                      <a:pt x="304" y="1"/>
                      <a:pt x="0" y="305"/>
                      <a:pt x="0" y="700"/>
                    </a:cubicBezTo>
                    <a:cubicBezTo>
                      <a:pt x="0" y="1034"/>
                      <a:pt x="304" y="1338"/>
                      <a:pt x="669" y="1369"/>
                    </a:cubicBezTo>
                    <a:cubicBezTo>
                      <a:pt x="1064" y="1369"/>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
              <p:cNvSpPr/>
              <p:nvPr/>
            </p:nvSpPr>
            <p:spPr>
              <a:xfrm>
                <a:off x="7306225" y="1295000"/>
                <a:ext cx="34225" cy="34225"/>
              </a:xfrm>
              <a:custGeom>
                <a:rect b="b" l="l" r="r" t="t"/>
                <a:pathLst>
                  <a:path extrusionOk="0" h="1369" w="1369">
                    <a:moveTo>
                      <a:pt x="669" y="1"/>
                    </a:moveTo>
                    <a:cubicBezTo>
                      <a:pt x="304" y="1"/>
                      <a:pt x="0" y="305"/>
                      <a:pt x="0" y="700"/>
                    </a:cubicBezTo>
                    <a:cubicBezTo>
                      <a:pt x="0" y="1065"/>
                      <a:pt x="304" y="1369"/>
                      <a:pt x="669" y="1369"/>
                    </a:cubicBezTo>
                    <a:cubicBezTo>
                      <a:pt x="1064" y="1369"/>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p:nvPr/>
            </p:nvSpPr>
            <p:spPr>
              <a:xfrm>
                <a:off x="7306225" y="1451550"/>
                <a:ext cx="34225" cy="34225"/>
              </a:xfrm>
              <a:custGeom>
                <a:rect b="b" l="l" r="r" t="t"/>
                <a:pathLst>
                  <a:path extrusionOk="0" h="1369" w="1369">
                    <a:moveTo>
                      <a:pt x="669" y="0"/>
                    </a:moveTo>
                    <a:cubicBezTo>
                      <a:pt x="304" y="0"/>
                      <a:pt x="0" y="304"/>
                      <a:pt x="0" y="700"/>
                    </a:cubicBezTo>
                    <a:cubicBezTo>
                      <a:pt x="0" y="1064"/>
                      <a:pt x="304" y="1368"/>
                      <a:pt x="669" y="1368"/>
                    </a:cubicBezTo>
                    <a:cubicBezTo>
                      <a:pt x="1064" y="1368"/>
                      <a:pt x="1368" y="1064"/>
                      <a:pt x="1368" y="700"/>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
              <p:cNvSpPr/>
              <p:nvPr/>
            </p:nvSpPr>
            <p:spPr>
              <a:xfrm>
                <a:off x="7306225" y="1608850"/>
                <a:ext cx="34225" cy="34225"/>
              </a:xfrm>
              <a:custGeom>
                <a:rect b="b" l="l" r="r" t="t"/>
                <a:pathLst>
                  <a:path extrusionOk="0" h="1369" w="1369">
                    <a:moveTo>
                      <a:pt x="669" y="0"/>
                    </a:moveTo>
                    <a:cubicBezTo>
                      <a:pt x="304" y="0"/>
                      <a:pt x="0" y="304"/>
                      <a:pt x="0" y="669"/>
                    </a:cubicBezTo>
                    <a:cubicBezTo>
                      <a:pt x="0" y="1003"/>
                      <a:pt x="304" y="1307"/>
                      <a:pt x="669" y="1368"/>
                    </a:cubicBezTo>
                    <a:cubicBezTo>
                      <a:pt x="1064" y="1368"/>
                      <a:pt x="1368" y="103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a:off x="7306225" y="1763875"/>
                <a:ext cx="34225" cy="34975"/>
              </a:xfrm>
              <a:custGeom>
                <a:rect b="b" l="l" r="r" t="t"/>
                <a:pathLst>
                  <a:path extrusionOk="0" h="1399" w="1369">
                    <a:moveTo>
                      <a:pt x="669" y="0"/>
                    </a:moveTo>
                    <a:cubicBezTo>
                      <a:pt x="304" y="0"/>
                      <a:pt x="0" y="334"/>
                      <a:pt x="0" y="699"/>
                    </a:cubicBezTo>
                    <a:cubicBezTo>
                      <a:pt x="0" y="1094"/>
                      <a:pt x="304" y="1398"/>
                      <a:pt x="669" y="1398"/>
                    </a:cubicBezTo>
                    <a:cubicBezTo>
                      <a:pt x="1064" y="1398"/>
                      <a:pt x="1368" y="1094"/>
                      <a:pt x="1368" y="699"/>
                    </a:cubicBezTo>
                    <a:cubicBezTo>
                      <a:pt x="1368" y="33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
              <p:cNvSpPr/>
              <p:nvPr/>
            </p:nvSpPr>
            <p:spPr>
              <a:xfrm>
                <a:off x="7306225" y="1921150"/>
                <a:ext cx="34225" cy="34225"/>
              </a:xfrm>
              <a:custGeom>
                <a:rect b="b" l="l" r="r" t="t"/>
                <a:pathLst>
                  <a:path extrusionOk="0" h="1369" w="1369">
                    <a:moveTo>
                      <a:pt x="669" y="1"/>
                    </a:moveTo>
                    <a:cubicBezTo>
                      <a:pt x="304" y="1"/>
                      <a:pt x="0" y="305"/>
                      <a:pt x="0" y="670"/>
                    </a:cubicBezTo>
                    <a:cubicBezTo>
                      <a:pt x="0" y="1065"/>
                      <a:pt x="304" y="1369"/>
                      <a:pt x="669" y="1369"/>
                    </a:cubicBezTo>
                    <a:cubicBezTo>
                      <a:pt x="1064" y="1369"/>
                      <a:pt x="1368" y="1065"/>
                      <a:pt x="1368" y="67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
              <p:cNvSpPr/>
              <p:nvPr/>
            </p:nvSpPr>
            <p:spPr>
              <a:xfrm>
                <a:off x="7306225" y="2077700"/>
                <a:ext cx="34225" cy="34225"/>
              </a:xfrm>
              <a:custGeom>
                <a:rect b="b" l="l" r="r" t="t"/>
                <a:pathLst>
                  <a:path extrusionOk="0" h="1369" w="1369">
                    <a:moveTo>
                      <a:pt x="669" y="1"/>
                    </a:moveTo>
                    <a:cubicBezTo>
                      <a:pt x="304" y="1"/>
                      <a:pt x="0" y="304"/>
                      <a:pt x="0" y="700"/>
                    </a:cubicBezTo>
                    <a:cubicBezTo>
                      <a:pt x="0" y="1034"/>
                      <a:pt x="304" y="1338"/>
                      <a:pt x="669" y="1368"/>
                    </a:cubicBezTo>
                    <a:cubicBezTo>
                      <a:pt x="1064" y="1368"/>
                      <a:pt x="1368" y="1064"/>
                      <a:pt x="1368" y="700"/>
                    </a:cubicBezTo>
                    <a:cubicBezTo>
                      <a:pt x="1368" y="304"/>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0" name="Google Shape;310;p4"/>
          <p:cNvSpPr/>
          <p:nvPr/>
        </p:nvSpPr>
        <p:spPr>
          <a:xfrm>
            <a:off x="8390600" y="-226025"/>
            <a:ext cx="1090475" cy="1089700"/>
          </a:xfrm>
          <a:custGeom>
            <a:rect b="b" l="l" r="r" t="t"/>
            <a:pathLst>
              <a:path extrusionOk="0" h="43588" w="43619">
                <a:moveTo>
                  <a:pt x="21794" y="8572"/>
                </a:moveTo>
                <a:cubicBezTo>
                  <a:pt x="29119" y="8572"/>
                  <a:pt x="35047" y="14499"/>
                  <a:pt x="35047" y="21824"/>
                </a:cubicBezTo>
                <a:cubicBezTo>
                  <a:pt x="35047" y="29180"/>
                  <a:pt x="29089" y="35107"/>
                  <a:pt x="21794" y="35107"/>
                </a:cubicBezTo>
                <a:cubicBezTo>
                  <a:pt x="14469" y="35107"/>
                  <a:pt x="8542" y="29180"/>
                  <a:pt x="8542" y="21824"/>
                </a:cubicBezTo>
                <a:cubicBezTo>
                  <a:pt x="8542" y="14499"/>
                  <a:pt x="14469" y="8572"/>
                  <a:pt x="21794" y="8572"/>
                </a:cubicBezTo>
                <a:close/>
                <a:moveTo>
                  <a:pt x="21794" y="0"/>
                </a:moveTo>
                <a:cubicBezTo>
                  <a:pt x="9757" y="0"/>
                  <a:pt x="0" y="9757"/>
                  <a:pt x="0" y="21794"/>
                </a:cubicBezTo>
                <a:cubicBezTo>
                  <a:pt x="0" y="33831"/>
                  <a:pt x="9757" y="43588"/>
                  <a:pt x="21794" y="43588"/>
                </a:cubicBezTo>
                <a:cubicBezTo>
                  <a:pt x="33831" y="43588"/>
                  <a:pt x="43618" y="33892"/>
                  <a:pt x="43618" y="21824"/>
                </a:cubicBezTo>
                <a:cubicBezTo>
                  <a:pt x="43618" y="9788"/>
                  <a:pt x="33831" y="0"/>
                  <a:pt x="21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2">
    <p:spTree>
      <p:nvGrpSpPr>
        <p:cNvPr id="1997" name="Shape 1997"/>
        <p:cNvGrpSpPr/>
        <p:nvPr/>
      </p:nvGrpSpPr>
      <p:grpSpPr>
        <a:xfrm>
          <a:off x="0" y="0"/>
          <a:ext cx="0" cy="0"/>
          <a:chOff x="0" y="0"/>
          <a:chExt cx="0" cy="0"/>
        </a:xfrm>
      </p:grpSpPr>
      <p:sp>
        <p:nvSpPr>
          <p:cNvPr id="1998" name="Google Shape;1998;p31"/>
          <p:cNvSpPr txBox="1"/>
          <p:nvPr>
            <p:ph type="title"/>
          </p:nvPr>
        </p:nvSpPr>
        <p:spPr>
          <a:xfrm>
            <a:off x="720000" y="5400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999" name="Google Shape;1999;p31"/>
          <p:cNvGrpSpPr/>
          <p:nvPr/>
        </p:nvGrpSpPr>
        <p:grpSpPr>
          <a:xfrm>
            <a:off x="384825" y="-26850"/>
            <a:ext cx="235575" cy="2040325"/>
            <a:chOff x="211450" y="3103175"/>
            <a:chExt cx="235575" cy="2040325"/>
          </a:xfrm>
        </p:grpSpPr>
        <p:sp>
          <p:nvSpPr>
            <p:cNvPr id="2000" name="Google Shape;2000;p31"/>
            <p:cNvSpPr/>
            <p:nvPr/>
          </p:nvSpPr>
          <p:spPr>
            <a:xfrm>
              <a:off x="211450" y="3103175"/>
              <a:ext cx="60800" cy="2040325"/>
            </a:xfrm>
            <a:custGeom>
              <a:rect b="b" l="l" r="r" t="t"/>
              <a:pathLst>
                <a:path extrusionOk="0" fill="none" h="81613" w="2432">
                  <a:moveTo>
                    <a:pt x="0" y="81612"/>
                  </a:moveTo>
                  <a:cubicBezTo>
                    <a:pt x="0" y="78178"/>
                    <a:pt x="2432" y="78178"/>
                    <a:pt x="2432" y="74804"/>
                  </a:cubicBezTo>
                  <a:cubicBezTo>
                    <a:pt x="2432" y="71369"/>
                    <a:pt x="0" y="71369"/>
                    <a:pt x="0" y="67995"/>
                  </a:cubicBezTo>
                  <a:cubicBezTo>
                    <a:pt x="0" y="64591"/>
                    <a:pt x="2432" y="64591"/>
                    <a:pt x="2432" y="61186"/>
                  </a:cubicBezTo>
                  <a:cubicBezTo>
                    <a:pt x="2432" y="57782"/>
                    <a:pt x="0" y="57782"/>
                    <a:pt x="0" y="54408"/>
                  </a:cubicBezTo>
                  <a:cubicBezTo>
                    <a:pt x="0" y="50974"/>
                    <a:pt x="2432" y="50974"/>
                    <a:pt x="2432" y="47600"/>
                  </a:cubicBezTo>
                  <a:cubicBezTo>
                    <a:pt x="2432" y="44165"/>
                    <a:pt x="0" y="44165"/>
                    <a:pt x="0" y="40791"/>
                  </a:cubicBezTo>
                  <a:cubicBezTo>
                    <a:pt x="0" y="37387"/>
                    <a:pt x="2432" y="37387"/>
                    <a:pt x="2432" y="33982"/>
                  </a:cubicBezTo>
                  <a:cubicBezTo>
                    <a:pt x="2432" y="30578"/>
                    <a:pt x="0" y="30578"/>
                    <a:pt x="0" y="27204"/>
                  </a:cubicBezTo>
                  <a:cubicBezTo>
                    <a:pt x="0" y="23769"/>
                    <a:pt x="2432" y="23769"/>
                    <a:pt x="2432" y="20396"/>
                  </a:cubicBezTo>
                  <a:cubicBezTo>
                    <a:pt x="2432" y="16961"/>
                    <a:pt x="0" y="16961"/>
                    <a:pt x="0" y="13587"/>
                  </a:cubicBezTo>
                  <a:cubicBezTo>
                    <a:pt x="0" y="10183"/>
                    <a:pt x="2432" y="10183"/>
                    <a:pt x="2432" y="6778"/>
                  </a:cubicBezTo>
                  <a:cubicBezTo>
                    <a:pt x="2432" y="3374"/>
                    <a:pt x="0" y="3374"/>
                    <a:pt x="0" y="0"/>
                  </a:cubicBezTo>
                </a:path>
              </a:pathLst>
            </a:custGeom>
            <a:no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1"/>
            <p:cNvSpPr/>
            <p:nvPr/>
          </p:nvSpPr>
          <p:spPr>
            <a:xfrm>
              <a:off x="298825" y="3103175"/>
              <a:ext cx="60825" cy="2040325"/>
            </a:xfrm>
            <a:custGeom>
              <a:rect b="b" l="l" r="r" t="t"/>
              <a:pathLst>
                <a:path extrusionOk="0" fill="none" h="81613" w="2433">
                  <a:moveTo>
                    <a:pt x="1" y="81612"/>
                  </a:moveTo>
                  <a:cubicBezTo>
                    <a:pt x="1" y="78178"/>
                    <a:pt x="2432" y="78178"/>
                    <a:pt x="2432" y="74804"/>
                  </a:cubicBezTo>
                  <a:cubicBezTo>
                    <a:pt x="2432" y="71369"/>
                    <a:pt x="1" y="71369"/>
                    <a:pt x="1" y="67995"/>
                  </a:cubicBezTo>
                  <a:cubicBezTo>
                    <a:pt x="1" y="64591"/>
                    <a:pt x="2432" y="64591"/>
                    <a:pt x="2432" y="61186"/>
                  </a:cubicBezTo>
                  <a:cubicBezTo>
                    <a:pt x="2432" y="57782"/>
                    <a:pt x="1" y="57782"/>
                    <a:pt x="1" y="54408"/>
                  </a:cubicBezTo>
                  <a:cubicBezTo>
                    <a:pt x="1" y="50974"/>
                    <a:pt x="2432" y="50974"/>
                    <a:pt x="2432" y="47600"/>
                  </a:cubicBezTo>
                  <a:cubicBezTo>
                    <a:pt x="2432" y="44165"/>
                    <a:pt x="1" y="44165"/>
                    <a:pt x="1" y="40791"/>
                  </a:cubicBezTo>
                  <a:cubicBezTo>
                    <a:pt x="1" y="37387"/>
                    <a:pt x="2432" y="37387"/>
                    <a:pt x="2432" y="33982"/>
                  </a:cubicBezTo>
                  <a:cubicBezTo>
                    <a:pt x="2432" y="30578"/>
                    <a:pt x="1" y="30578"/>
                    <a:pt x="1" y="27204"/>
                  </a:cubicBezTo>
                  <a:cubicBezTo>
                    <a:pt x="1" y="23769"/>
                    <a:pt x="2432" y="23769"/>
                    <a:pt x="2432" y="20396"/>
                  </a:cubicBezTo>
                  <a:cubicBezTo>
                    <a:pt x="2432" y="16961"/>
                    <a:pt x="1" y="16961"/>
                    <a:pt x="1" y="13587"/>
                  </a:cubicBezTo>
                  <a:cubicBezTo>
                    <a:pt x="1" y="10183"/>
                    <a:pt x="2432" y="10183"/>
                    <a:pt x="2432" y="6778"/>
                  </a:cubicBezTo>
                  <a:cubicBezTo>
                    <a:pt x="2432" y="3374"/>
                    <a:pt x="1" y="3374"/>
                    <a:pt x="1" y="0"/>
                  </a:cubicBezTo>
                </a:path>
              </a:pathLst>
            </a:custGeom>
            <a:no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1"/>
            <p:cNvSpPr/>
            <p:nvPr/>
          </p:nvSpPr>
          <p:spPr>
            <a:xfrm>
              <a:off x="386225" y="3103175"/>
              <a:ext cx="60800" cy="2040325"/>
            </a:xfrm>
            <a:custGeom>
              <a:rect b="b" l="l" r="r" t="t"/>
              <a:pathLst>
                <a:path extrusionOk="0" fill="none" h="81613" w="2432">
                  <a:moveTo>
                    <a:pt x="0" y="81612"/>
                  </a:moveTo>
                  <a:cubicBezTo>
                    <a:pt x="0" y="78178"/>
                    <a:pt x="2432" y="78178"/>
                    <a:pt x="2432" y="74804"/>
                  </a:cubicBezTo>
                  <a:cubicBezTo>
                    <a:pt x="2432" y="71369"/>
                    <a:pt x="0" y="71369"/>
                    <a:pt x="0" y="67995"/>
                  </a:cubicBezTo>
                  <a:cubicBezTo>
                    <a:pt x="0" y="64591"/>
                    <a:pt x="2432" y="64591"/>
                    <a:pt x="2432" y="61186"/>
                  </a:cubicBezTo>
                  <a:cubicBezTo>
                    <a:pt x="2432" y="57782"/>
                    <a:pt x="0" y="57782"/>
                    <a:pt x="0" y="54408"/>
                  </a:cubicBezTo>
                  <a:cubicBezTo>
                    <a:pt x="0" y="50974"/>
                    <a:pt x="2432" y="50974"/>
                    <a:pt x="2432" y="47600"/>
                  </a:cubicBezTo>
                  <a:cubicBezTo>
                    <a:pt x="2432" y="44165"/>
                    <a:pt x="0" y="44165"/>
                    <a:pt x="0" y="40791"/>
                  </a:cubicBezTo>
                  <a:cubicBezTo>
                    <a:pt x="0" y="37387"/>
                    <a:pt x="2432" y="37387"/>
                    <a:pt x="2432" y="33982"/>
                  </a:cubicBezTo>
                  <a:cubicBezTo>
                    <a:pt x="2432" y="30578"/>
                    <a:pt x="0" y="30578"/>
                    <a:pt x="0" y="27204"/>
                  </a:cubicBezTo>
                  <a:cubicBezTo>
                    <a:pt x="0" y="23769"/>
                    <a:pt x="2432" y="23769"/>
                    <a:pt x="2432" y="20396"/>
                  </a:cubicBezTo>
                  <a:cubicBezTo>
                    <a:pt x="2432" y="16961"/>
                    <a:pt x="0" y="16961"/>
                    <a:pt x="0" y="13587"/>
                  </a:cubicBezTo>
                  <a:cubicBezTo>
                    <a:pt x="0" y="10183"/>
                    <a:pt x="2432" y="10183"/>
                    <a:pt x="2432" y="6778"/>
                  </a:cubicBezTo>
                  <a:cubicBezTo>
                    <a:pt x="2432" y="3374"/>
                    <a:pt x="0" y="3374"/>
                    <a:pt x="0" y="0"/>
                  </a:cubicBezTo>
                </a:path>
              </a:pathLst>
            </a:custGeom>
            <a:no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3" name="Google Shape;2003;p31"/>
          <p:cNvGrpSpPr/>
          <p:nvPr/>
        </p:nvGrpSpPr>
        <p:grpSpPr>
          <a:xfrm>
            <a:off x="-187137" y="4234963"/>
            <a:ext cx="2133425" cy="1344500"/>
            <a:chOff x="7241388" y="117888"/>
            <a:chExt cx="2133425" cy="1344500"/>
          </a:xfrm>
        </p:grpSpPr>
        <p:sp>
          <p:nvSpPr>
            <p:cNvPr id="2004" name="Google Shape;2004;p31"/>
            <p:cNvSpPr/>
            <p:nvPr/>
          </p:nvSpPr>
          <p:spPr>
            <a:xfrm flipH="1">
              <a:off x="7241388" y="372688"/>
              <a:ext cx="1090475" cy="1089700"/>
            </a:xfrm>
            <a:custGeom>
              <a:rect b="b" l="l" r="r" t="t"/>
              <a:pathLst>
                <a:path extrusionOk="0" h="43588" w="43619">
                  <a:moveTo>
                    <a:pt x="21794" y="8572"/>
                  </a:moveTo>
                  <a:cubicBezTo>
                    <a:pt x="29119" y="8572"/>
                    <a:pt x="35047" y="14499"/>
                    <a:pt x="35047" y="21824"/>
                  </a:cubicBezTo>
                  <a:cubicBezTo>
                    <a:pt x="35047" y="29180"/>
                    <a:pt x="29089" y="35107"/>
                    <a:pt x="21794" y="35107"/>
                  </a:cubicBezTo>
                  <a:cubicBezTo>
                    <a:pt x="14469" y="35107"/>
                    <a:pt x="8542" y="29180"/>
                    <a:pt x="8542" y="21824"/>
                  </a:cubicBezTo>
                  <a:cubicBezTo>
                    <a:pt x="8542" y="14499"/>
                    <a:pt x="14469" y="8572"/>
                    <a:pt x="21794" y="8572"/>
                  </a:cubicBezTo>
                  <a:close/>
                  <a:moveTo>
                    <a:pt x="21794" y="0"/>
                  </a:moveTo>
                  <a:cubicBezTo>
                    <a:pt x="9757" y="0"/>
                    <a:pt x="0" y="9757"/>
                    <a:pt x="0" y="21794"/>
                  </a:cubicBezTo>
                  <a:cubicBezTo>
                    <a:pt x="0" y="33831"/>
                    <a:pt x="9757" y="43588"/>
                    <a:pt x="21794" y="43588"/>
                  </a:cubicBezTo>
                  <a:cubicBezTo>
                    <a:pt x="33831" y="43588"/>
                    <a:pt x="43618" y="33892"/>
                    <a:pt x="43618" y="21824"/>
                  </a:cubicBezTo>
                  <a:cubicBezTo>
                    <a:pt x="43618" y="9788"/>
                    <a:pt x="33831" y="0"/>
                    <a:pt x="21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5" name="Google Shape;2005;p31"/>
            <p:cNvGrpSpPr/>
            <p:nvPr/>
          </p:nvGrpSpPr>
          <p:grpSpPr>
            <a:xfrm>
              <a:off x="8097388" y="290788"/>
              <a:ext cx="1277425" cy="569175"/>
              <a:chOff x="8097388" y="290788"/>
              <a:chExt cx="1277425" cy="569175"/>
            </a:xfrm>
          </p:grpSpPr>
          <p:sp>
            <p:nvSpPr>
              <p:cNvPr id="2006" name="Google Shape;2006;p31"/>
              <p:cNvSpPr/>
              <p:nvPr/>
            </p:nvSpPr>
            <p:spPr>
              <a:xfrm flipH="1">
                <a:off x="8097388" y="819663"/>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1"/>
              <p:cNvSpPr/>
              <p:nvPr/>
            </p:nvSpPr>
            <p:spPr>
              <a:xfrm flipH="1">
                <a:off x="8097388" y="688188"/>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1"/>
              <p:cNvSpPr/>
              <p:nvPr/>
            </p:nvSpPr>
            <p:spPr>
              <a:xfrm flipH="1">
                <a:off x="8097388" y="555988"/>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1"/>
              <p:cNvSpPr/>
              <p:nvPr/>
            </p:nvSpPr>
            <p:spPr>
              <a:xfrm flipH="1">
                <a:off x="8097388" y="422988"/>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1"/>
              <p:cNvSpPr/>
              <p:nvPr/>
            </p:nvSpPr>
            <p:spPr>
              <a:xfrm flipH="1">
                <a:off x="8097388" y="290788"/>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1"/>
              <p:cNvSpPr/>
              <p:nvPr/>
            </p:nvSpPr>
            <p:spPr>
              <a:xfrm flipH="1">
                <a:off x="8251663" y="819663"/>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1"/>
              <p:cNvSpPr/>
              <p:nvPr/>
            </p:nvSpPr>
            <p:spPr>
              <a:xfrm flipH="1">
                <a:off x="8251663" y="688188"/>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1"/>
              <p:cNvSpPr/>
              <p:nvPr/>
            </p:nvSpPr>
            <p:spPr>
              <a:xfrm flipH="1">
                <a:off x="8251663" y="555988"/>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1"/>
              <p:cNvSpPr/>
              <p:nvPr/>
            </p:nvSpPr>
            <p:spPr>
              <a:xfrm flipH="1">
                <a:off x="8251663" y="422988"/>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1"/>
              <p:cNvSpPr/>
              <p:nvPr/>
            </p:nvSpPr>
            <p:spPr>
              <a:xfrm flipH="1">
                <a:off x="8251663" y="290788"/>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1"/>
              <p:cNvSpPr/>
              <p:nvPr/>
            </p:nvSpPr>
            <p:spPr>
              <a:xfrm flipH="1">
                <a:off x="8406663" y="819663"/>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1"/>
              <p:cNvSpPr/>
              <p:nvPr/>
            </p:nvSpPr>
            <p:spPr>
              <a:xfrm flipH="1">
                <a:off x="8406663" y="688188"/>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1"/>
              <p:cNvSpPr/>
              <p:nvPr/>
            </p:nvSpPr>
            <p:spPr>
              <a:xfrm flipH="1">
                <a:off x="8406663" y="555988"/>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1"/>
              <p:cNvSpPr/>
              <p:nvPr/>
            </p:nvSpPr>
            <p:spPr>
              <a:xfrm flipH="1">
                <a:off x="8406663" y="422988"/>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1"/>
              <p:cNvSpPr/>
              <p:nvPr/>
            </p:nvSpPr>
            <p:spPr>
              <a:xfrm flipH="1">
                <a:off x="8406663" y="290788"/>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1"/>
              <p:cNvSpPr/>
              <p:nvPr/>
            </p:nvSpPr>
            <p:spPr>
              <a:xfrm flipH="1">
                <a:off x="8561688" y="819663"/>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1"/>
              <p:cNvSpPr/>
              <p:nvPr/>
            </p:nvSpPr>
            <p:spPr>
              <a:xfrm flipH="1">
                <a:off x="8561688" y="688188"/>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1"/>
              <p:cNvSpPr/>
              <p:nvPr/>
            </p:nvSpPr>
            <p:spPr>
              <a:xfrm flipH="1">
                <a:off x="8561688" y="555988"/>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1"/>
              <p:cNvSpPr/>
              <p:nvPr/>
            </p:nvSpPr>
            <p:spPr>
              <a:xfrm flipH="1">
                <a:off x="8561688" y="422988"/>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1"/>
              <p:cNvSpPr/>
              <p:nvPr/>
            </p:nvSpPr>
            <p:spPr>
              <a:xfrm flipH="1">
                <a:off x="8561688" y="290788"/>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1"/>
              <p:cNvSpPr/>
              <p:nvPr/>
            </p:nvSpPr>
            <p:spPr>
              <a:xfrm flipH="1">
                <a:off x="8716713" y="819663"/>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1"/>
              <p:cNvSpPr/>
              <p:nvPr/>
            </p:nvSpPr>
            <p:spPr>
              <a:xfrm flipH="1">
                <a:off x="8716713" y="688188"/>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1"/>
              <p:cNvSpPr/>
              <p:nvPr/>
            </p:nvSpPr>
            <p:spPr>
              <a:xfrm flipH="1">
                <a:off x="8716713" y="555988"/>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1"/>
              <p:cNvSpPr/>
              <p:nvPr/>
            </p:nvSpPr>
            <p:spPr>
              <a:xfrm flipH="1">
                <a:off x="8716713" y="422988"/>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1"/>
              <p:cNvSpPr/>
              <p:nvPr/>
            </p:nvSpPr>
            <p:spPr>
              <a:xfrm flipH="1">
                <a:off x="8716713" y="290788"/>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1"/>
              <p:cNvSpPr/>
              <p:nvPr/>
            </p:nvSpPr>
            <p:spPr>
              <a:xfrm flipH="1">
                <a:off x="8870963" y="819663"/>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1"/>
              <p:cNvSpPr/>
              <p:nvPr/>
            </p:nvSpPr>
            <p:spPr>
              <a:xfrm flipH="1">
                <a:off x="8870963" y="688188"/>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1"/>
              <p:cNvSpPr/>
              <p:nvPr/>
            </p:nvSpPr>
            <p:spPr>
              <a:xfrm flipH="1">
                <a:off x="8870963" y="555988"/>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1"/>
              <p:cNvSpPr/>
              <p:nvPr/>
            </p:nvSpPr>
            <p:spPr>
              <a:xfrm flipH="1">
                <a:off x="8870963" y="422988"/>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1"/>
              <p:cNvSpPr/>
              <p:nvPr/>
            </p:nvSpPr>
            <p:spPr>
              <a:xfrm flipH="1">
                <a:off x="8870963" y="290788"/>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1"/>
              <p:cNvSpPr/>
              <p:nvPr/>
            </p:nvSpPr>
            <p:spPr>
              <a:xfrm flipH="1">
                <a:off x="9025988" y="819663"/>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1"/>
              <p:cNvSpPr/>
              <p:nvPr/>
            </p:nvSpPr>
            <p:spPr>
              <a:xfrm flipH="1">
                <a:off x="9025988" y="688188"/>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1"/>
              <p:cNvSpPr/>
              <p:nvPr/>
            </p:nvSpPr>
            <p:spPr>
              <a:xfrm flipH="1">
                <a:off x="9025988" y="555988"/>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1"/>
              <p:cNvSpPr/>
              <p:nvPr/>
            </p:nvSpPr>
            <p:spPr>
              <a:xfrm flipH="1">
                <a:off x="9025988" y="422988"/>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1"/>
              <p:cNvSpPr/>
              <p:nvPr/>
            </p:nvSpPr>
            <p:spPr>
              <a:xfrm flipH="1">
                <a:off x="9025988" y="290788"/>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1"/>
              <p:cNvSpPr/>
              <p:nvPr/>
            </p:nvSpPr>
            <p:spPr>
              <a:xfrm flipH="1">
                <a:off x="9180238" y="819663"/>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1"/>
              <p:cNvSpPr/>
              <p:nvPr/>
            </p:nvSpPr>
            <p:spPr>
              <a:xfrm flipH="1">
                <a:off x="9180238" y="688188"/>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1"/>
              <p:cNvSpPr/>
              <p:nvPr/>
            </p:nvSpPr>
            <p:spPr>
              <a:xfrm flipH="1">
                <a:off x="9180238" y="555988"/>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1"/>
              <p:cNvSpPr/>
              <p:nvPr/>
            </p:nvSpPr>
            <p:spPr>
              <a:xfrm flipH="1">
                <a:off x="9180238" y="422988"/>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1"/>
              <p:cNvSpPr/>
              <p:nvPr/>
            </p:nvSpPr>
            <p:spPr>
              <a:xfrm flipH="1">
                <a:off x="9180238" y="290788"/>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1"/>
              <p:cNvSpPr/>
              <p:nvPr/>
            </p:nvSpPr>
            <p:spPr>
              <a:xfrm flipH="1">
                <a:off x="9334513" y="819663"/>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1"/>
              <p:cNvSpPr/>
              <p:nvPr/>
            </p:nvSpPr>
            <p:spPr>
              <a:xfrm flipH="1">
                <a:off x="9334513" y="688188"/>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1"/>
              <p:cNvSpPr/>
              <p:nvPr/>
            </p:nvSpPr>
            <p:spPr>
              <a:xfrm flipH="1">
                <a:off x="9334513" y="555988"/>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1"/>
              <p:cNvSpPr/>
              <p:nvPr/>
            </p:nvSpPr>
            <p:spPr>
              <a:xfrm flipH="1">
                <a:off x="9334513" y="422988"/>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1"/>
              <p:cNvSpPr/>
              <p:nvPr/>
            </p:nvSpPr>
            <p:spPr>
              <a:xfrm flipH="1">
                <a:off x="9334513" y="290788"/>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1" name="Google Shape;2051;p31"/>
            <p:cNvSpPr/>
            <p:nvPr/>
          </p:nvSpPr>
          <p:spPr>
            <a:xfrm flipH="1">
              <a:off x="7471513" y="117888"/>
              <a:ext cx="196850" cy="172900"/>
            </a:xfrm>
            <a:custGeom>
              <a:rect b="b" l="l" r="r" t="t"/>
              <a:pathLst>
                <a:path extrusionOk="0" h="6916" w="7874">
                  <a:moveTo>
                    <a:pt x="3945" y="0"/>
                  </a:moveTo>
                  <a:cubicBezTo>
                    <a:pt x="3502" y="0"/>
                    <a:pt x="3051" y="86"/>
                    <a:pt x="2615" y="266"/>
                  </a:cubicBezTo>
                  <a:cubicBezTo>
                    <a:pt x="852" y="996"/>
                    <a:pt x="1" y="3032"/>
                    <a:pt x="761" y="4795"/>
                  </a:cubicBezTo>
                  <a:cubicBezTo>
                    <a:pt x="1310" y="6122"/>
                    <a:pt x="2582" y="6915"/>
                    <a:pt x="3930" y="6915"/>
                  </a:cubicBezTo>
                  <a:cubicBezTo>
                    <a:pt x="4373" y="6915"/>
                    <a:pt x="4824" y="6830"/>
                    <a:pt x="5259" y="6649"/>
                  </a:cubicBezTo>
                  <a:cubicBezTo>
                    <a:pt x="7022" y="5920"/>
                    <a:pt x="7873" y="3883"/>
                    <a:pt x="7114" y="2120"/>
                  </a:cubicBezTo>
                  <a:cubicBezTo>
                    <a:pt x="6564" y="793"/>
                    <a:pt x="5292" y="0"/>
                    <a:pt x="3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2" name="Google Shape;2052;p31"/>
          <p:cNvGrpSpPr/>
          <p:nvPr/>
        </p:nvGrpSpPr>
        <p:grpSpPr>
          <a:xfrm rot="-5400000">
            <a:off x="7922694" y="-291978"/>
            <a:ext cx="1260108" cy="1260108"/>
            <a:chOff x="5238200" y="4091525"/>
            <a:chExt cx="574500" cy="574500"/>
          </a:xfrm>
        </p:grpSpPr>
        <p:sp>
          <p:nvSpPr>
            <p:cNvPr id="2053" name="Google Shape;2053;p31"/>
            <p:cNvSpPr/>
            <p:nvPr/>
          </p:nvSpPr>
          <p:spPr>
            <a:xfrm>
              <a:off x="5663750" y="4517075"/>
              <a:ext cx="148950" cy="148950"/>
            </a:xfrm>
            <a:custGeom>
              <a:rect b="b" l="l" r="r" t="t"/>
              <a:pathLst>
                <a:path extrusionOk="0" h="5958" w="5958">
                  <a:moveTo>
                    <a:pt x="5715" y="274"/>
                  </a:moveTo>
                  <a:lnTo>
                    <a:pt x="5715" y="5654"/>
                  </a:lnTo>
                  <a:lnTo>
                    <a:pt x="304" y="5654"/>
                  </a:lnTo>
                  <a:lnTo>
                    <a:pt x="304" y="274"/>
                  </a:lnTo>
                  <a:close/>
                  <a:moveTo>
                    <a:pt x="0" y="0"/>
                  </a:moveTo>
                  <a:lnTo>
                    <a:pt x="0" y="5958"/>
                  </a:lnTo>
                  <a:lnTo>
                    <a:pt x="5958" y="5958"/>
                  </a:lnTo>
                  <a:lnTo>
                    <a:pt x="59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1"/>
            <p:cNvSpPr/>
            <p:nvPr/>
          </p:nvSpPr>
          <p:spPr>
            <a:xfrm>
              <a:off x="5522400" y="4375725"/>
              <a:ext cx="148975" cy="148975"/>
            </a:xfrm>
            <a:custGeom>
              <a:rect b="b" l="l" r="r" t="t"/>
              <a:pathLst>
                <a:path extrusionOk="0" h="5959" w="5959">
                  <a:moveTo>
                    <a:pt x="5654" y="274"/>
                  </a:moveTo>
                  <a:lnTo>
                    <a:pt x="5654" y="5654"/>
                  </a:lnTo>
                  <a:lnTo>
                    <a:pt x="274" y="5654"/>
                  </a:lnTo>
                  <a:lnTo>
                    <a:pt x="274" y="274"/>
                  </a:lnTo>
                  <a:close/>
                  <a:moveTo>
                    <a:pt x="1" y="1"/>
                  </a:moveTo>
                  <a:lnTo>
                    <a:pt x="1" y="5958"/>
                  </a:lnTo>
                  <a:lnTo>
                    <a:pt x="5958" y="5958"/>
                  </a:lnTo>
                  <a:lnTo>
                    <a:pt x="59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1"/>
            <p:cNvSpPr/>
            <p:nvPr/>
          </p:nvSpPr>
          <p:spPr>
            <a:xfrm>
              <a:off x="5522400" y="4234400"/>
              <a:ext cx="148975" cy="148950"/>
            </a:xfrm>
            <a:custGeom>
              <a:rect b="b" l="l" r="r" t="t"/>
              <a:pathLst>
                <a:path extrusionOk="0" h="5958" w="5959">
                  <a:moveTo>
                    <a:pt x="5654" y="243"/>
                  </a:moveTo>
                  <a:lnTo>
                    <a:pt x="5654" y="5654"/>
                  </a:lnTo>
                  <a:lnTo>
                    <a:pt x="274" y="5654"/>
                  </a:lnTo>
                  <a:lnTo>
                    <a:pt x="274" y="243"/>
                  </a:lnTo>
                  <a:close/>
                  <a:moveTo>
                    <a:pt x="1" y="0"/>
                  </a:moveTo>
                  <a:lnTo>
                    <a:pt x="1" y="5958"/>
                  </a:lnTo>
                  <a:lnTo>
                    <a:pt x="5958" y="5958"/>
                  </a:lnTo>
                  <a:lnTo>
                    <a:pt x="59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1"/>
            <p:cNvSpPr/>
            <p:nvPr/>
          </p:nvSpPr>
          <p:spPr>
            <a:xfrm>
              <a:off x="5381075" y="4375725"/>
              <a:ext cx="148950" cy="148975"/>
            </a:xfrm>
            <a:custGeom>
              <a:rect b="b" l="l" r="r" t="t"/>
              <a:pathLst>
                <a:path extrusionOk="0" h="5959" w="5958">
                  <a:moveTo>
                    <a:pt x="5654" y="274"/>
                  </a:moveTo>
                  <a:lnTo>
                    <a:pt x="5654" y="5654"/>
                  </a:lnTo>
                  <a:lnTo>
                    <a:pt x="243" y="5654"/>
                  </a:lnTo>
                  <a:lnTo>
                    <a:pt x="243" y="274"/>
                  </a:lnTo>
                  <a:close/>
                  <a:moveTo>
                    <a:pt x="0" y="1"/>
                  </a:moveTo>
                  <a:lnTo>
                    <a:pt x="0" y="5958"/>
                  </a:lnTo>
                  <a:lnTo>
                    <a:pt x="5958" y="5958"/>
                  </a:lnTo>
                  <a:lnTo>
                    <a:pt x="59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1"/>
            <p:cNvSpPr/>
            <p:nvPr/>
          </p:nvSpPr>
          <p:spPr>
            <a:xfrm>
              <a:off x="5663750" y="4375725"/>
              <a:ext cx="148950" cy="148975"/>
            </a:xfrm>
            <a:custGeom>
              <a:rect b="b" l="l" r="r" t="t"/>
              <a:pathLst>
                <a:path extrusionOk="0" h="5959" w="5958">
                  <a:moveTo>
                    <a:pt x="5715" y="274"/>
                  </a:moveTo>
                  <a:lnTo>
                    <a:pt x="5715" y="5654"/>
                  </a:lnTo>
                  <a:lnTo>
                    <a:pt x="304" y="5654"/>
                  </a:lnTo>
                  <a:lnTo>
                    <a:pt x="304" y="274"/>
                  </a:lnTo>
                  <a:close/>
                  <a:moveTo>
                    <a:pt x="0" y="1"/>
                  </a:moveTo>
                  <a:lnTo>
                    <a:pt x="0" y="5958"/>
                  </a:lnTo>
                  <a:lnTo>
                    <a:pt x="5958" y="5958"/>
                  </a:lnTo>
                  <a:lnTo>
                    <a:pt x="59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1"/>
            <p:cNvSpPr/>
            <p:nvPr/>
          </p:nvSpPr>
          <p:spPr>
            <a:xfrm>
              <a:off x="5663750" y="4234400"/>
              <a:ext cx="148950" cy="148950"/>
            </a:xfrm>
            <a:custGeom>
              <a:rect b="b" l="l" r="r" t="t"/>
              <a:pathLst>
                <a:path extrusionOk="0" h="5958" w="5958">
                  <a:moveTo>
                    <a:pt x="5715" y="243"/>
                  </a:moveTo>
                  <a:lnTo>
                    <a:pt x="5715" y="5654"/>
                  </a:lnTo>
                  <a:lnTo>
                    <a:pt x="304" y="5654"/>
                  </a:lnTo>
                  <a:lnTo>
                    <a:pt x="304" y="243"/>
                  </a:lnTo>
                  <a:close/>
                  <a:moveTo>
                    <a:pt x="0" y="0"/>
                  </a:moveTo>
                  <a:lnTo>
                    <a:pt x="0" y="5958"/>
                  </a:lnTo>
                  <a:lnTo>
                    <a:pt x="5958" y="5958"/>
                  </a:lnTo>
                  <a:lnTo>
                    <a:pt x="59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1"/>
            <p:cNvSpPr/>
            <p:nvPr/>
          </p:nvSpPr>
          <p:spPr>
            <a:xfrm>
              <a:off x="5663750" y="4091525"/>
              <a:ext cx="148950" cy="148975"/>
            </a:xfrm>
            <a:custGeom>
              <a:rect b="b" l="l" r="r" t="t"/>
              <a:pathLst>
                <a:path extrusionOk="0" h="5959" w="5958">
                  <a:moveTo>
                    <a:pt x="5715" y="305"/>
                  </a:moveTo>
                  <a:lnTo>
                    <a:pt x="5715" y="5715"/>
                  </a:lnTo>
                  <a:lnTo>
                    <a:pt x="304" y="5715"/>
                  </a:lnTo>
                  <a:lnTo>
                    <a:pt x="304" y="305"/>
                  </a:lnTo>
                  <a:close/>
                  <a:moveTo>
                    <a:pt x="0" y="1"/>
                  </a:moveTo>
                  <a:lnTo>
                    <a:pt x="0" y="5958"/>
                  </a:lnTo>
                  <a:lnTo>
                    <a:pt x="5958" y="5958"/>
                  </a:lnTo>
                  <a:lnTo>
                    <a:pt x="59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1"/>
            <p:cNvSpPr/>
            <p:nvPr/>
          </p:nvSpPr>
          <p:spPr>
            <a:xfrm>
              <a:off x="5522400" y="4517075"/>
              <a:ext cx="148975" cy="148950"/>
            </a:xfrm>
            <a:custGeom>
              <a:rect b="b" l="l" r="r" t="t"/>
              <a:pathLst>
                <a:path extrusionOk="0" h="5958" w="5959">
                  <a:moveTo>
                    <a:pt x="5654" y="274"/>
                  </a:moveTo>
                  <a:lnTo>
                    <a:pt x="5654" y="5654"/>
                  </a:lnTo>
                  <a:lnTo>
                    <a:pt x="274" y="5654"/>
                  </a:lnTo>
                  <a:lnTo>
                    <a:pt x="274" y="274"/>
                  </a:lnTo>
                  <a:close/>
                  <a:moveTo>
                    <a:pt x="1" y="0"/>
                  </a:moveTo>
                  <a:lnTo>
                    <a:pt x="1" y="5958"/>
                  </a:lnTo>
                  <a:lnTo>
                    <a:pt x="5958" y="5958"/>
                  </a:lnTo>
                  <a:lnTo>
                    <a:pt x="59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1"/>
            <p:cNvSpPr/>
            <p:nvPr/>
          </p:nvSpPr>
          <p:spPr>
            <a:xfrm>
              <a:off x="5381075" y="4517075"/>
              <a:ext cx="148950" cy="148950"/>
            </a:xfrm>
            <a:custGeom>
              <a:rect b="b" l="l" r="r" t="t"/>
              <a:pathLst>
                <a:path extrusionOk="0" h="5958" w="5958">
                  <a:moveTo>
                    <a:pt x="5654" y="274"/>
                  </a:moveTo>
                  <a:lnTo>
                    <a:pt x="5654" y="5654"/>
                  </a:lnTo>
                  <a:lnTo>
                    <a:pt x="243" y="5654"/>
                  </a:lnTo>
                  <a:lnTo>
                    <a:pt x="243" y="274"/>
                  </a:lnTo>
                  <a:close/>
                  <a:moveTo>
                    <a:pt x="0" y="0"/>
                  </a:moveTo>
                  <a:lnTo>
                    <a:pt x="0" y="5958"/>
                  </a:lnTo>
                  <a:lnTo>
                    <a:pt x="5958" y="5958"/>
                  </a:lnTo>
                  <a:lnTo>
                    <a:pt x="59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1"/>
            <p:cNvSpPr/>
            <p:nvPr/>
          </p:nvSpPr>
          <p:spPr>
            <a:xfrm>
              <a:off x="5238200" y="4517075"/>
              <a:ext cx="148975" cy="148950"/>
            </a:xfrm>
            <a:custGeom>
              <a:rect b="b" l="l" r="r" t="t"/>
              <a:pathLst>
                <a:path extrusionOk="0" h="5958" w="5959">
                  <a:moveTo>
                    <a:pt x="5715" y="274"/>
                  </a:moveTo>
                  <a:lnTo>
                    <a:pt x="5715" y="5654"/>
                  </a:lnTo>
                  <a:lnTo>
                    <a:pt x="305" y="5654"/>
                  </a:lnTo>
                  <a:lnTo>
                    <a:pt x="305" y="274"/>
                  </a:lnTo>
                  <a:close/>
                  <a:moveTo>
                    <a:pt x="1" y="0"/>
                  </a:moveTo>
                  <a:lnTo>
                    <a:pt x="1" y="5958"/>
                  </a:lnTo>
                  <a:lnTo>
                    <a:pt x="5958" y="5958"/>
                  </a:lnTo>
                  <a:lnTo>
                    <a:pt x="59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063" name="Shape 2063"/>
        <p:cNvGrpSpPr/>
        <p:nvPr/>
      </p:nvGrpSpPr>
      <p:grpSpPr>
        <a:xfrm>
          <a:off x="0" y="0"/>
          <a:ext cx="0" cy="0"/>
          <a:chOff x="0" y="0"/>
          <a:chExt cx="0" cy="0"/>
        </a:xfrm>
      </p:grpSpPr>
      <p:grpSp>
        <p:nvGrpSpPr>
          <p:cNvPr id="2064" name="Google Shape;2064;p32"/>
          <p:cNvGrpSpPr/>
          <p:nvPr/>
        </p:nvGrpSpPr>
        <p:grpSpPr>
          <a:xfrm>
            <a:off x="5089822" y="81782"/>
            <a:ext cx="4843742" cy="7133832"/>
            <a:chOff x="5089822" y="81782"/>
            <a:chExt cx="4843742" cy="7133832"/>
          </a:xfrm>
        </p:grpSpPr>
        <p:sp>
          <p:nvSpPr>
            <p:cNvPr id="2065" name="Google Shape;2065;p32"/>
            <p:cNvSpPr/>
            <p:nvPr/>
          </p:nvSpPr>
          <p:spPr>
            <a:xfrm>
              <a:off x="6840764" y="1048138"/>
              <a:ext cx="3092800" cy="2816925"/>
            </a:xfrm>
            <a:custGeom>
              <a:rect b="b" l="l" r="r" t="t"/>
              <a:pathLst>
                <a:path extrusionOk="0" h="112677" w="123712">
                  <a:moveTo>
                    <a:pt x="61856" y="0"/>
                  </a:moveTo>
                  <a:cubicBezTo>
                    <a:pt x="47433" y="0"/>
                    <a:pt x="33010" y="5502"/>
                    <a:pt x="22007" y="16505"/>
                  </a:cubicBezTo>
                  <a:cubicBezTo>
                    <a:pt x="1" y="38512"/>
                    <a:pt x="1" y="74196"/>
                    <a:pt x="22007" y="96172"/>
                  </a:cubicBezTo>
                  <a:cubicBezTo>
                    <a:pt x="33010" y="107175"/>
                    <a:pt x="47433" y="112677"/>
                    <a:pt x="61856" y="112677"/>
                  </a:cubicBezTo>
                  <a:cubicBezTo>
                    <a:pt x="76279" y="112677"/>
                    <a:pt x="90701" y="107175"/>
                    <a:pt x="101705" y="96172"/>
                  </a:cubicBezTo>
                  <a:cubicBezTo>
                    <a:pt x="123711" y="74196"/>
                    <a:pt x="123711" y="38512"/>
                    <a:pt x="101705" y="16505"/>
                  </a:cubicBezTo>
                  <a:cubicBezTo>
                    <a:pt x="90701" y="5502"/>
                    <a:pt x="76279" y="0"/>
                    <a:pt x="618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2"/>
            <p:cNvSpPr/>
            <p:nvPr/>
          </p:nvSpPr>
          <p:spPr>
            <a:xfrm rot="10800000">
              <a:off x="6589993" y="2640964"/>
              <a:ext cx="2554000" cy="2554000"/>
            </a:xfrm>
            <a:custGeom>
              <a:rect b="b" l="l" r="r" t="t"/>
              <a:pathLst>
                <a:path extrusionOk="0" h="102160" w="102160">
                  <a:moveTo>
                    <a:pt x="0" y="0"/>
                  </a:moveTo>
                  <a:lnTo>
                    <a:pt x="0" y="102160"/>
                  </a:lnTo>
                  <a:lnTo>
                    <a:pt x="102160" y="0"/>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7" name="Google Shape;2067;p32"/>
            <p:cNvGrpSpPr/>
            <p:nvPr/>
          </p:nvGrpSpPr>
          <p:grpSpPr>
            <a:xfrm>
              <a:off x="7557318" y="3526239"/>
              <a:ext cx="702925" cy="702925"/>
              <a:chOff x="1256725" y="1383150"/>
              <a:chExt cx="702925" cy="702925"/>
            </a:xfrm>
          </p:grpSpPr>
          <p:sp>
            <p:nvSpPr>
              <p:cNvPr id="2068" name="Google Shape;2068;p32"/>
              <p:cNvSpPr/>
              <p:nvPr/>
            </p:nvSpPr>
            <p:spPr>
              <a:xfrm>
                <a:off x="1512800" y="1640000"/>
                <a:ext cx="189250" cy="190000"/>
              </a:xfrm>
              <a:custGeom>
                <a:rect b="b" l="l" r="r" t="t"/>
                <a:pathLst>
                  <a:path extrusionOk="0" h="7600" w="7570">
                    <a:moveTo>
                      <a:pt x="1" y="1"/>
                    </a:moveTo>
                    <a:lnTo>
                      <a:pt x="1" y="7600"/>
                    </a:lnTo>
                    <a:lnTo>
                      <a:pt x="7569" y="7600"/>
                    </a:lnTo>
                    <a:lnTo>
                      <a:pt x="7569" y="5837"/>
                    </a:lnTo>
                    <a:lnTo>
                      <a:pt x="1703" y="5837"/>
                    </a:lnTo>
                    <a:lnTo>
                      <a:pt x="17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2"/>
              <p:cNvSpPr/>
              <p:nvPr/>
            </p:nvSpPr>
            <p:spPr>
              <a:xfrm>
                <a:off x="1640475" y="1512350"/>
                <a:ext cx="189975" cy="189225"/>
              </a:xfrm>
              <a:custGeom>
                <a:rect b="b" l="l" r="r" t="t"/>
                <a:pathLst>
                  <a:path extrusionOk="0" h="7569" w="7599">
                    <a:moveTo>
                      <a:pt x="0" y="0"/>
                    </a:moveTo>
                    <a:lnTo>
                      <a:pt x="0" y="7569"/>
                    </a:lnTo>
                    <a:lnTo>
                      <a:pt x="7599" y="7569"/>
                    </a:lnTo>
                    <a:lnTo>
                      <a:pt x="7599" y="5866"/>
                    </a:lnTo>
                    <a:lnTo>
                      <a:pt x="1733" y="5866"/>
                    </a:lnTo>
                    <a:lnTo>
                      <a:pt x="1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2"/>
              <p:cNvSpPr/>
              <p:nvPr/>
            </p:nvSpPr>
            <p:spPr>
              <a:xfrm>
                <a:off x="1769650" y="1383150"/>
                <a:ext cx="190000" cy="189250"/>
              </a:xfrm>
              <a:custGeom>
                <a:rect b="b" l="l" r="r" t="t"/>
                <a:pathLst>
                  <a:path extrusionOk="0" h="7570" w="7600">
                    <a:moveTo>
                      <a:pt x="0" y="1"/>
                    </a:moveTo>
                    <a:lnTo>
                      <a:pt x="0" y="7569"/>
                    </a:lnTo>
                    <a:lnTo>
                      <a:pt x="7599" y="7569"/>
                    </a:lnTo>
                    <a:lnTo>
                      <a:pt x="7599" y="5867"/>
                    </a:lnTo>
                    <a:lnTo>
                      <a:pt x="1733" y="5867"/>
                    </a:lnTo>
                    <a:lnTo>
                      <a:pt x="1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2"/>
              <p:cNvSpPr/>
              <p:nvPr/>
            </p:nvSpPr>
            <p:spPr>
              <a:xfrm>
                <a:off x="1256725" y="1897600"/>
                <a:ext cx="188475" cy="188475"/>
              </a:xfrm>
              <a:custGeom>
                <a:rect b="b" l="l" r="r" t="t"/>
                <a:pathLst>
                  <a:path extrusionOk="0" h="7539" w="7539">
                    <a:moveTo>
                      <a:pt x="0" y="1"/>
                    </a:moveTo>
                    <a:lnTo>
                      <a:pt x="0" y="7539"/>
                    </a:lnTo>
                    <a:lnTo>
                      <a:pt x="7538" y="7539"/>
                    </a:lnTo>
                    <a:lnTo>
                      <a:pt x="7538" y="5837"/>
                    </a:lnTo>
                    <a:lnTo>
                      <a:pt x="1702" y="5837"/>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2"/>
              <p:cNvSpPr/>
              <p:nvPr/>
            </p:nvSpPr>
            <p:spPr>
              <a:xfrm>
                <a:off x="1383625" y="1769175"/>
                <a:ext cx="189225" cy="190000"/>
              </a:xfrm>
              <a:custGeom>
                <a:rect b="b" l="l" r="r" t="t"/>
                <a:pathLst>
                  <a:path extrusionOk="0" h="7600" w="7569">
                    <a:moveTo>
                      <a:pt x="0" y="1"/>
                    </a:moveTo>
                    <a:lnTo>
                      <a:pt x="0" y="7600"/>
                    </a:lnTo>
                    <a:lnTo>
                      <a:pt x="7569" y="7600"/>
                    </a:lnTo>
                    <a:lnTo>
                      <a:pt x="7569" y="5837"/>
                    </a:lnTo>
                    <a:lnTo>
                      <a:pt x="1702" y="5837"/>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3" name="Google Shape;2073;p32"/>
            <p:cNvSpPr/>
            <p:nvPr/>
          </p:nvSpPr>
          <p:spPr>
            <a:xfrm rot="10800000">
              <a:off x="6188768" y="3367064"/>
              <a:ext cx="2667250" cy="3848550"/>
            </a:xfrm>
            <a:custGeom>
              <a:rect b="b" l="l" r="r" t="t"/>
              <a:pathLst>
                <a:path extrusionOk="0" h="153942" w="106690">
                  <a:moveTo>
                    <a:pt x="105222" y="731"/>
                  </a:moveTo>
                  <a:cubicBezTo>
                    <a:pt x="105363" y="731"/>
                    <a:pt x="105506" y="779"/>
                    <a:pt x="105626" y="885"/>
                  </a:cubicBezTo>
                  <a:cubicBezTo>
                    <a:pt x="105869" y="1098"/>
                    <a:pt x="105930" y="1493"/>
                    <a:pt x="105687" y="1767"/>
                  </a:cubicBezTo>
                  <a:cubicBezTo>
                    <a:pt x="99881" y="8393"/>
                    <a:pt x="100824" y="14989"/>
                    <a:pt x="101827" y="21919"/>
                  </a:cubicBezTo>
                  <a:cubicBezTo>
                    <a:pt x="102860" y="28849"/>
                    <a:pt x="103833" y="36023"/>
                    <a:pt x="97662" y="43105"/>
                  </a:cubicBezTo>
                  <a:cubicBezTo>
                    <a:pt x="91895" y="49724"/>
                    <a:pt x="85199" y="50130"/>
                    <a:pt x="78641" y="50130"/>
                  </a:cubicBezTo>
                  <a:cubicBezTo>
                    <a:pt x="78182" y="50130"/>
                    <a:pt x="77724" y="50128"/>
                    <a:pt x="77267" y="50126"/>
                  </a:cubicBezTo>
                  <a:cubicBezTo>
                    <a:pt x="76821" y="50124"/>
                    <a:pt x="76378" y="50123"/>
                    <a:pt x="75935" y="50123"/>
                  </a:cubicBezTo>
                  <a:cubicBezTo>
                    <a:pt x="69404" y="50123"/>
                    <a:pt x="63221" y="50516"/>
                    <a:pt x="57783" y="56722"/>
                  </a:cubicBezTo>
                  <a:cubicBezTo>
                    <a:pt x="51978" y="63379"/>
                    <a:pt x="52920" y="69944"/>
                    <a:pt x="53923" y="76905"/>
                  </a:cubicBezTo>
                  <a:cubicBezTo>
                    <a:pt x="54926" y="83835"/>
                    <a:pt x="55929" y="91009"/>
                    <a:pt x="49759" y="98091"/>
                  </a:cubicBezTo>
                  <a:cubicBezTo>
                    <a:pt x="44020" y="104710"/>
                    <a:pt x="37299" y="105116"/>
                    <a:pt x="30737" y="105116"/>
                  </a:cubicBezTo>
                  <a:cubicBezTo>
                    <a:pt x="30278" y="105116"/>
                    <a:pt x="29820" y="105114"/>
                    <a:pt x="29363" y="105112"/>
                  </a:cubicBezTo>
                  <a:cubicBezTo>
                    <a:pt x="29299" y="105112"/>
                    <a:pt x="29236" y="105112"/>
                    <a:pt x="29172" y="105112"/>
                  </a:cubicBezTo>
                  <a:cubicBezTo>
                    <a:pt x="22221" y="105112"/>
                    <a:pt x="15633" y="105142"/>
                    <a:pt x="9910" y="111708"/>
                  </a:cubicBezTo>
                  <a:cubicBezTo>
                    <a:pt x="4104" y="118395"/>
                    <a:pt x="5047" y="124991"/>
                    <a:pt x="6050" y="131921"/>
                  </a:cubicBezTo>
                  <a:cubicBezTo>
                    <a:pt x="7022" y="138851"/>
                    <a:pt x="8056" y="146025"/>
                    <a:pt x="1855" y="153107"/>
                  </a:cubicBezTo>
                  <a:cubicBezTo>
                    <a:pt x="1738" y="153241"/>
                    <a:pt x="1566" y="153310"/>
                    <a:pt x="1389" y="153310"/>
                  </a:cubicBezTo>
                  <a:cubicBezTo>
                    <a:pt x="1245" y="153310"/>
                    <a:pt x="1097" y="153263"/>
                    <a:pt x="974" y="153168"/>
                  </a:cubicBezTo>
                  <a:cubicBezTo>
                    <a:pt x="730" y="152924"/>
                    <a:pt x="670" y="152560"/>
                    <a:pt x="913" y="152286"/>
                  </a:cubicBezTo>
                  <a:cubicBezTo>
                    <a:pt x="6718" y="145599"/>
                    <a:pt x="5776" y="139034"/>
                    <a:pt x="4773" y="132073"/>
                  </a:cubicBezTo>
                  <a:cubicBezTo>
                    <a:pt x="3800" y="125173"/>
                    <a:pt x="2767" y="117969"/>
                    <a:pt x="8968" y="110918"/>
                  </a:cubicBezTo>
                  <a:cubicBezTo>
                    <a:pt x="14566" y="104433"/>
                    <a:pt x="21098" y="103886"/>
                    <a:pt x="27506" y="103886"/>
                  </a:cubicBezTo>
                  <a:cubicBezTo>
                    <a:pt x="28127" y="103886"/>
                    <a:pt x="28746" y="103891"/>
                    <a:pt x="29363" y="103896"/>
                  </a:cubicBezTo>
                  <a:cubicBezTo>
                    <a:pt x="29808" y="103898"/>
                    <a:pt x="30251" y="103900"/>
                    <a:pt x="30692" y="103900"/>
                  </a:cubicBezTo>
                  <a:cubicBezTo>
                    <a:pt x="37224" y="103900"/>
                    <a:pt x="43409" y="103505"/>
                    <a:pt x="48847" y="97270"/>
                  </a:cubicBezTo>
                  <a:cubicBezTo>
                    <a:pt x="54683" y="90644"/>
                    <a:pt x="53710" y="84048"/>
                    <a:pt x="52738" y="77087"/>
                  </a:cubicBezTo>
                  <a:cubicBezTo>
                    <a:pt x="51734" y="70188"/>
                    <a:pt x="50731" y="63014"/>
                    <a:pt x="56841" y="55932"/>
                  </a:cubicBezTo>
                  <a:cubicBezTo>
                    <a:pt x="62584" y="49312"/>
                    <a:pt x="69248" y="48906"/>
                    <a:pt x="75780" y="48906"/>
                  </a:cubicBezTo>
                  <a:cubicBezTo>
                    <a:pt x="76266" y="48906"/>
                    <a:pt x="76752" y="48908"/>
                    <a:pt x="77236" y="48911"/>
                  </a:cubicBezTo>
                  <a:cubicBezTo>
                    <a:pt x="77681" y="48912"/>
                    <a:pt x="78124" y="48914"/>
                    <a:pt x="78565" y="48914"/>
                  </a:cubicBezTo>
                  <a:cubicBezTo>
                    <a:pt x="85097" y="48914"/>
                    <a:pt x="91282" y="48520"/>
                    <a:pt x="96720" y="42284"/>
                  </a:cubicBezTo>
                  <a:cubicBezTo>
                    <a:pt x="102556" y="35658"/>
                    <a:pt x="101583" y="29093"/>
                    <a:pt x="100611" y="22132"/>
                  </a:cubicBezTo>
                  <a:cubicBezTo>
                    <a:pt x="99577" y="15202"/>
                    <a:pt x="98574" y="8028"/>
                    <a:pt x="104745" y="946"/>
                  </a:cubicBezTo>
                  <a:cubicBezTo>
                    <a:pt x="104864" y="810"/>
                    <a:pt x="105041" y="731"/>
                    <a:pt x="105222" y="731"/>
                  </a:cubicBezTo>
                  <a:close/>
                  <a:moveTo>
                    <a:pt x="105285" y="1"/>
                  </a:moveTo>
                  <a:cubicBezTo>
                    <a:pt x="104927" y="1"/>
                    <a:pt x="104568" y="147"/>
                    <a:pt x="104319" y="430"/>
                  </a:cubicBezTo>
                  <a:cubicBezTo>
                    <a:pt x="97997" y="7755"/>
                    <a:pt x="99000" y="15050"/>
                    <a:pt x="100033" y="22132"/>
                  </a:cubicBezTo>
                  <a:cubicBezTo>
                    <a:pt x="100975" y="28941"/>
                    <a:pt x="101948" y="35385"/>
                    <a:pt x="96325" y="41798"/>
                  </a:cubicBezTo>
                  <a:cubicBezTo>
                    <a:pt x="91221" y="47675"/>
                    <a:pt x="85391" y="48192"/>
                    <a:pt x="79220" y="48192"/>
                  </a:cubicBezTo>
                  <a:cubicBezTo>
                    <a:pt x="78593" y="48192"/>
                    <a:pt x="77962" y="48187"/>
                    <a:pt x="77328" y="48181"/>
                  </a:cubicBezTo>
                  <a:cubicBezTo>
                    <a:pt x="77269" y="48181"/>
                    <a:pt x="77210" y="48181"/>
                    <a:pt x="77150" y="48181"/>
                  </a:cubicBezTo>
                  <a:cubicBezTo>
                    <a:pt x="70063" y="48181"/>
                    <a:pt x="62746" y="48211"/>
                    <a:pt x="56415" y="55446"/>
                  </a:cubicBezTo>
                  <a:cubicBezTo>
                    <a:pt x="50063" y="62771"/>
                    <a:pt x="51096" y="70066"/>
                    <a:pt x="52130" y="77148"/>
                  </a:cubicBezTo>
                  <a:cubicBezTo>
                    <a:pt x="53072" y="83957"/>
                    <a:pt x="54014" y="90401"/>
                    <a:pt x="48391" y="96814"/>
                  </a:cubicBezTo>
                  <a:cubicBezTo>
                    <a:pt x="43287" y="102691"/>
                    <a:pt x="37457" y="103208"/>
                    <a:pt x="31286" y="103208"/>
                  </a:cubicBezTo>
                  <a:cubicBezTo>
                    <a:pt x="30659" y="103208"/>
                    <a:pt x="30028" y="103203"/>
                    <a:pt x="29394" y="103197"/>
                  </a:cubicBezTo>
                  <a:cubicBezTo>
                    <a:pt x="29335" y="103197"/>
                    <a:pt x="29276" y="103197"/>
                    <a:pt x="29216" y="103197"/>
                  </a:cubicBezTo>
                  <a:cubicBezTo>
                    <a:pt x="22129" y="103197"/>
                    <a:pt x="14842" y="103227"/>
                    <a:pt x="8512" y="110462"/>
                  </a:cubicBezTo>
                  <a:cubicBezTo>
                    <a:pt x="2129" y="117787"/>
                    <a:pt x="3132" y="125082"/>
                    <a:pt x="4165" y="132164"/>
                  </a:cubicBezTo>
                  <a:cubicBezTo>
                    <a:pt x="5168" y="138973"/>
                    <a:pt x="6080" y="145386"/>
                    <a:pt x="457" y="151830"/>
                  </a:cubicBezTo>
                  <a:cubicBezTo>
                    <a:pt x="1" y="152377"/>
                    <a:pt x="31" y="153168"/>
                    <a:pt x="578" y="153624"/>
                  </a:cubicBezTo>
                  <a:cubicBezTo>
                    <a:pt x="803" y="153834"/>
                    <a:pt x="1093" y="153941"/>
                    <a:pt x="1387" y="153941"/>
                  </a:cubicBezTo>
                  <a:cubicBezTo>
                    <a:pt x="1730" y="153941"/>
                    <a:pt x="2080" y="153796"/>
                    <a:pt x="2341" y="153502"/>
                  </a:cubicBezTo>
                  <a:cubicBezTo>
                    <a:pt x="8725" y="146177"/>
                    <a:pt x="7661" y="138882"/>
                    <a:pt x="6688" y="131800"/>
                  </a:cubicBezTo>
                  <a:cubicBezTo>
                    <a:pt x="5685" y="125021"/>
                    <a:pt x="4773" y="118608"/>
                    <a:pt x="10396" y="112134"/>
                  </a:cubicBezTo>
                  <a:cubicBezTo>
                    <a:pt x="15634" y="106131"/>
                    <a:pt x="21637" y="105746"/>
                    <a:pt x="27987" y="105746"/>
                  </a:cubicBezTo>
                  <a:cubicBezTo>
                    <a:pt x="28454" y="105746"/>
                    <a:pt x="28923" y="105748"/>
                    <a:pt x="29394" y="105750"/>
                  </a:cubicBezTo>
                  <a:cubicBezTo>
                    <a:pt x="29453" y="105750"/>
                    <a:pt x="29512" y="105750"/>
                    <a:pt x="29571" y="105750"/>
                  </a:cubicBezTo>
                  <a:cubicBezTo>
                    <a:pt x="36659" y="105750"/>
                    <a:pt x="43976" y="105721"/>
                    <a:pt x="50306" y="98486"/>
                  </a:cubicBezTo>
                  <a:cubicBezTo>
                    <a:pt x="56659" y="91161"/>
                    <a:pt x="55625" y="83866"/>
                    <a:pt x="54592" y="76814"/>
                  </a:cubicBezTo>
                  <a:cubicBezTo>
                    <a:pt x="53649" y="70005"/>
                    <a:pt x="52707" y="63531"/>
                    <a:pt x="58330" y="57117"/>
                  </a:cubicBezTo>
                  <a:cubicBezTo>
                    <a:pt x="63568" y="51115"/>
                    <a:pt x="69545" y="50730"/>
                    <a:pt x="75915" y="50730"/>
                  </a:cubicBezTo>
                  <a:cubicBezTo>
                    <a:pt x="76384" y="50730"/>
                    <a:pt x="76855" y="50732"/>
                    <a:pt x="77328" y="50734"/>
                  </a:cubicBezTo>
                  <a:cubicBezTo>
                    <a:pt x="77387" y="50734"/>
                    <a:pt x="77446" y="50734"/>
                    <a:pt x="77505" y="50734"/>
                  </a:cubicBezTo>
                  <a:cubicBezTo>
                    <a:pt x="84592" y="50734"/>
                    <a:pt x="91879" y="50704"/>
                    <a:pt x="98209" y="43470"/>
                  </a:cubicBezTo>
                  <a:cubicBezTo>
                    <a:pt x="104562" y="36144"/>
                    <a:pt x="103529" y="28849"/>
                    <a:pt x="102495" y="21798"/>
                  </a:cubicBezTo>
                  <a:cubicBezTo>
                    <a:pt x="101553" y="14989"/>
                    <a:pt x="100611" y="8515"/>
                    <a:pt x="106234" y="2101"/>
                  </a:cubicBezTo>
                  <a:cubicBezTo>
                    <a:pt x="106690" y="1585"/>
                    <a:pt x="106659" y="764"/>
                    <a:pt x="106112" y="308"/>
                  </a:cubicBezTo>
                  <a:cubicBezTo>
                    <a:pt x="105878" y="101"/>
                    <a:pt x="105582" y="1"/>
                    <a:pt x="10528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2"/>
            <p:cNvSpPr/>
            <p:nvPr/>
          </p:nvSpPr>
          <p:spPr>
            <a:xfrm flipH="1" rot="5400000">
              <a:off x="8415122" y="81782"/>
              <a:ext cx="355011" cy="355011"/>
            </a:xfrm>
            <a:custGeom>
              <a:rect b="b" l="l" r="r" t="t"/>
              <a:pathLst>
                <a:path extrusionOk="0" h="11703" w="11703">
                  <a:moveTo>
                    <a:pt x="5837" y="3101"/>
                  </a:moveTo>
                  <a:cubicBezTo>
                    <a:pt x="7417" y="3101"/>
                    <a:pt x="8633" y="4347"/>
                    <a:pt x="8633" y="5867"/>
                  </a:cubicBezTo>
                  <a:cubicBezTo>
                    <a:pt x="8633" y="7386"/>
                    <a:pt x="7356" y="8663"/>
                    <a:pt x="5837" y="8663"/>
                  </a:cubicBezTo>
                  <a:cubicBezTo>
                    <a:pt x="4286" y="8663"/>
                    <a:pt x="3071" y="7417"/>
                    <a:pt x="3071" y="5867"/>
                  </a:cubicBezTo>
                  <a:cubicBezTo>
                    <a:pt x="3071" y="4316"/>
                    <a:pt x="4317" y="3101"/>
                    <a:pt x="5837" y="3101"/>
                  </a:cubicBezTo>
                  <a:close/>
                  <a:moveTo>
                    <a:pt x="5837" y="0"/>
                  </a:moveTo>
                  <a:cubicBezTo>
                    <a:pt x="2615" y="0"/>
                    <a:pt x="1" y="2645"/>
                    <a:pt x="1" y="5867"/>
                  </a:cubicBezTo>
                  <a:cubicBezTo>
                    <a:pt x="1" y="9089"/>
                    <a:pt x="2615" y="11703"/>
                    <a:pt x="5837" y="11703"/>
                  </a:cubicBezTo>
                  <a:cubicBezTo>
                    <a:pt x="9089" y="11703"/>
                    <a:pt x="11703" y="9089"/>
                    <a:pt x="11703" y="5867"/>
                  </a:cubicBezTo>
                  <a:cubicBezTo>
                    <a:pt x="11703" y="2645"/>
                    <a:pt x="9089" y="0"/>
                    <a:pt x="5837" y="0"/>
                  </a:cubicBez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2"/>
            <p:cNvSpPr/>
            <p:nvPr/>
          </p:nvSpPr>
          <p:spPr>
            <a:xfrm flipH="1" rot="5400000">
              <a:off x="8500419" y="562642"/>
              <a:ext cx="183496" cy="182586"/>
            </a:xfrm>
            <a:custGeom>
              <a:rect b="b" l="l" r="r" t="t"/>
              <a:pathLst>
                <a:path extrusionOk="0" h="6019" w="6049">
                  <a:moveTo>
                    <a:pt x="3009" y="1551"/>
                  </a:moveTo>
                  <a:cubicBezTo>
                    <a:pt x="3799" y="1551"/>
                    <a:pt x="4438" y="2219"/>
                    <a:pt x="4438" y="3010"/>
                  </a:cubicBezTo>
                  <a:cubicBezTo>
                    <a:pt x="4438" y="3800"/>
                    <a:pt x="3799" y="4438"/>
                    <a:pt x="3009" y="4438"/>
                  </a:cubicBezTo>
                  <a:cubicBezTo>
                    <a:pt x="2188" y="4438"/>
                    <a:pt x="1550" y="3800"/>
                    <a:pt x="1550" y="3010"/>
                  </a:cubicBezTo>
                  <a:cubicBezTo>
                    <a:pt x="1550" y="2219"/>
                    <a:pt x="2188" y="1551"/>
                    <a:pt x="3009" y="1551"/>
                  </a:cubicBezTo>
                  <a:close/>
                  <a:moveTo>
                    <a:pt x="3009" y="0"/>
                  </a:moveTo>
                  <a:cubicBezTo>
                    <a:pt x="1337" y="0"/>
                    <a:pt x="0" y="1368"/>
                    <a:pt x="0" y="3010"/>
                  </a:cubicBezTo>
                  <a:cubicBezTo>
                    <a:pt x="0" y="4681"/>
                    <a:pt x="1368" y="6019"/>
                    <a:pt x="3009" y="6019"/>
                  </a:cubicBezTo>
                  <a:cubicBezTo>
                    <a:pt x="4681" y="6019"/>
                    <a:pt x="5988" y="4651"/>
                    <a:pt x="5988" y="3010"/>
                  </a:cubicBezTo>
                  <a:cubicBezTo>
                    <a:pt x="6049" y="1338"/>
                    <a:pt x="4681" y="0"/>
                    <a:pt x="3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6" name="Google Shape;2076;p32"/>
            <p:cNvGrpSpPr/>
            <p:nvPr/>
          </p:nvGrpSpPr>
          <p:grpSpPr>
            <a:xfrm flipH="1" rot="5400000">
              <a:off x="7628187" y="-425813"/>
              <a:ext cx="41529" cy="1370202"/>
              <a:chOff x="7306225" y="982700"/>
              <a:chExt cx="34225" cy="1129225"/>
            </a:xfrm>
          </p:grpSpPr>
          <p:sp>
            <p:nvSpPr>
              <p:cNvPr id="2077" name="Google Shape;2077;p32"/>
              <p:cNvSpPr/>
              <p:nvPr/>
            </p:nvSpPr>
            <p:spPr>
              <a:xfrm>
                <a:off x="7306225" y="982700"/>
                <a:ext cx="34225" cy="34225"/>
              </a:xfrm>
              <a:custGeom>
                <a:rect b="b" l="l" r="r" t="t"/>
                <a:pathLst>
                  <a:path extrusionOk="0" h="1369" w="1369">
                    <a:moveTo>
                      <a:pt x="669" y="0"/>
                    </a:moveTo>
                    <a:cubicBezTo>
                      <a:pt x="304" y="0"/>
                      <a:pt x="0" y="304"/>
                      <a:pt x="0" y="669"/>
                    </a:cubicBezTo>
                    <a:cubicBezTo>
                      <a:pt x="0" y="1064"/>
                      <a:pt x="304" y="133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2"/>
              <p:cNvSpPr/>
              <p:nvPr/>
            </p:nvSpPr>
            <p:spPr>
              <a:xfrm>
                <a:off x="7306225" y="1139225"/>
                <a:ext cx="34225" cy="34225"/>
              </a:xfrm>
              <a:custGeom>
                <a:rect b="b" l="l" r="r" t="t"/>
                <a:pathLst>
                  <a:path extrusionOk="0" h="1369" w="1369">
                    <a:moveTo>
                      <a:pt x="669" y="1"/>
                    </a:moveTo>
                    <a:cubicBezTo>
                      <a:pt x="304" y="1"/>
                      <a:pt x="0" y="305"/>
                      <a:pt x="0" y="700"/>
                    </a:cubicBezTo>
                    <a:cubicBezTo>
                      <a:pt x="0" y="1034"/>
                      <a:pt x="304" y="1338"/>
                      <a:pt x="669" y="1369"/>
                    </a:cubicBezTo>
                    <a:cubicBezTo>
                      <a:pt x="1064" y="1369"/>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2"/>
              <p:cNvSpPr/>
              <p:nvPr/>
            </p:nvSpPr>
            <p:spPr>
              <a:xfrm>
                <a:off x="7306225" y="1295000"/>
                <a:ext cx="34225" cy="34225"/>
              </a:xfrm>
              <a:custGeom>
                <a:rect b="b" l="l" r="r" t="t"/>
                <a:pathLst>
                  <a:path extrusionOk="0" h="1369" w="1369">
                    <a:moveTo>
                      <a:pt x="669" y="1"/>
                    </a:moveTo>
                    <a:cubicBezTo>
                      <a:pt x="304" y="1"/>
                      <a:pt x="0" y="305"/>
                      <a:pt x="0" y="700"/>
                    </a:cubicBezTo>
                    <a:cubicBezTo>
                      <a:pt x="0" y="1065"/>
                      <a:pt x="304" y="1369"/>
                      <a:pt x="669" y="1369"/>
                    </a:cubicBezTo>
                    <a:cubicBezTo>
                      <a:pt x="1064" y="1369"/>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2"/>
              <p:cNvSpPr/>
              <p:nvPr/>
            </p:nvSpPr>
            <p:spPr>
              <a:xfrm>
                <a:off x="7306225" y="1451550"/>
                <a:ext cx="34225" cy="34225"/>
              </a:xfrm>
              <a:custGeom>
                <a:rect b="b" l="l" r="r" t="t"/>
                <a:pathLst>
                  <a:path extrusionOk="0" h="1369" w="1369">
                    <a:moveTo>
                      <a:pt x="669" y="0"/>
                    </a:moveTo>
                    <a:cubicBezTo>
                      <a:pt x="304" y="0"/>
                      <a:pt x="0" y="304"/>
                      <a:pt x="0" y="700"/>
                    </a:cubicBezTo>
                    <a:cubicBezTo>
                      <a:pt x="0" y="1064"/>
                      <a:pt x="304" y="1368"/>
                      <a:pt x="669" y="1368"/>
                    </a:cubicBezTo>
                    <a:cubicBezTo>
                      <a:pt x="1064" y="1368"/>
                      <a:pt x="1368" y="1064"/>
                      <a:pt x="1368" y="700"/>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2"/>
              <p:cNvSpPr/>
              <p:nvPr/>
            </p:nvSpPr>
            <p:spPr>
              <a:xfrm>
                <a:off x="7306225" y="1608850"/>
                <a:ext cx="34225" cy="34225"/>
              </a:xfrm>
              <a:custGeom>
                <a:rect b="b" l="l" r="r" t="t"/>
                <a:pathLst>
                  <a:path extrusionOk="0" h="1369" w="1369">
                    <a:moveTo>
                      <a:pt x="669" y="0"/>
                    </a:moveTo>
                    <a:cubicBezTo>
                      <a:pt x="304" y="0"/>
                      <a:pt x="0" y="304"/>
                      <a:pt x="0" y="669"/>
                    </a:cubicBezTo>
                    <a:cubicBezTo>
                      <a:pt x="0" y="1003"/>
                      <a:pt x="304" y="1307"/>
                      <a:pt x="669" y="1368"/>
                    </a:cubicBezTo>
                    <a:cubicBezTo>
                      <a:pt x="1064" y="1368"/>
                      <a:pt x="1368" y="103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2"/>
              <p:cNvSpPr/>
              <p:nvPr/>
            </p:nvSpPr>
            <p:spPr>
              <a:xfrm>
                <a:off x="7306225" y="1763875"/>
                <a:ext cx="34225" cy="34975"/>
              </a:xfrm>
              <a:custGeom>
                <a:rect b="b" l="l" r="r" t="t"/>
                <a:pathLst>
                  <a:path extrusionOk="0" h="1399" w="1369">
                    <a:moveTo>
                      <a:pt x="669" y="0"/>
                    </a:moveTo>
                    <a:cubicBezTo>
                      <a:pt x="304" y="0"/>
                      <a:pt x="0" y="334"/>
                      <a:pt x="0" y="699"/>
                    </a:cubicBezTo>
                    <a:cubicBezTo>
                      <a:pt x="0" y="1094"/>
                      <a:pt x="304" y="1398"/>
                      <a:pt x="669" y="1398"/>
                    </a:cubicBezTo>
                    <a:cubicBezTo>
                      <a:pt x="1064" y="1398"/>
                      <a:pt x="1368" y="1094"/>
                      <a:pt x="1368" y="699"/>
                    </a:cubicBezTo>
                    <a:cubicBezTo>
                      <a:pt x="1368" y="33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2"/>
              <p:cNvSpPr/>
              <p:nvPr/>
            </p:nvSpPr>
            <p:spPr>
              <a:xfrm>
                <a:off x="7306225" y="1921150"/>
                <a:ext cx="34225" cy="34225"/>
              </a:xfrm>
              <a:custGeom>
                <a:rect b="b" l="l" r="r" t="t"/>
                <a:pathLst>
                  <a:path extrusionOk="0" h="1369" w="1369">
                    <a:moveTo>
                      <a:pt x="669" y="1"/>
                    </a:moveTo>
                    <a:cubicBezTo>
                      <a:pt x="304" y="1"/>
                      <a:pt x="0" y="305"/>
                      <a:pt x="0" y="670"/>
                    </a:cubicBezTo>
                    <a:cubicBezTo>
                      <a:pt x="0" y="1065"/>
                      <a:pt x="304" y="1369"/>
                      <a:pt x="669" y="1369"/>
                    </a:cubicBezTo>
                    <a:cubicBezTo>
                      <a:pt x="1064" y="1369"/>
                      <a:pt x="1368" y="1065"/>
                      <a:pt x="1368" y="67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2"/>
              <p:cNvSpPr/>
              <p:nvPr/>
            </p:nvSpPr>
            <p:spPr>
              <a:xfrm>
                <a:off x="7306225" y="2077700"/>
                <a:ext cx="34225" cy="34225"/>
              </a:xfrm>
              <a:custGeom>
                <a:rect b="b" l="l" r="r" t="t"/>
                <a:pathLst>
                  <a:path extrusionOk="0" h="1369" w="1369">
                    <a:moveTo>
                      <a:pt x="669" y="1"/>
                    </a:moveTo>
                    <a:cubicBezTo>
                      <a:pt x="304" y="1"/>
                      <a:pt x="0" y="304"/>
                      <a:pt x="0" y="700"/>
                    </a:cubicBezTo>
                    <a:cubicBezTo>
                      <a:pt x="0" y="1034"/>
                      <a:pt x="304" y="1338"/>
                      <a:pt x="669" y="1368"/>
                    </a:cubicBezTo>
                    <a:cubicBezTo>
                      <a:pt x="1064" y="1368"/>
                      <a:pt x="1368" y="1064"/>
                      <a:pt x="1368" y="700"/>
                    </a:cubicBezTo>
                    <a:cubicBezTo>
                      <a:pt x="1368" y="304"/>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5" name="Google Shape;2085;p32"/>
            <p:cNvSpPr/>
            <p:nvPr/>
          </p:nvSpPr>
          <p:spPr>
            <a:xfrm flipH="1" rot="10800000">
              <a:off x="5879601" y="2477505"/>
              <a:ext cx="1022975" cy="1022248"/>
            </a:xfrm>
            <a:custGeom>
              <a:rect b="b" l="l" r="r" t="t"/>
              <a:pathLst>
                <a:path extrusionOk="0" h="43588" w="43619">
                  <a:moveTo>
                    <a:pt x="21794" y="8572"/>
                  </a:moveTo>
                  <a:cubicBezTo>
                    <a:pt x="29119" y="8572"/>
                    <a:pt x="35047" y="14499"/>
                    <a:pt x="35047" y="21824"/>
                  </a:cubicBezTo>
                  <a:cubicBezTo>
                    <a:pt x="35047" y="29180"/>
                    <a:pt x="29089" y="35107"/>
                    <a:pt x="21794" y="35107"/>
                  </a:cubicBezTo>
                  <a:cubicBezTo>
                    <a:pt x="14469" y="35107"/>
                    <a:pt x="8542" y="29180"/>
                    <a:pt x="8542" y="21824"/>
                  </a:cubicBezTo>
                  <a:cubicBezTo>
                    <a:pt x="8542" y="14499"/>
                    <a:pt x="14469" y="8572"/>
                    <a:pt x="21794" y="8572"/>
                  </a:cubicBezTo>
                  <a:close/>
                  <a:moveTo>
                    <a:pt x="21794" y="0"/>
                  </a:moveTo>
                  <a:cubicBezTo>
                    <a:pt x="9757" y="0"/>
                    <a:pt x="0" y="9757"/>
                    <a:pt x="0" y="21794"/>
                  </a:cubicBezTo>
                  <a:cubicBezTo>
                    <a:pt x="0" y="33831"/>
                    <a:pt x="9757" y="43588"/>
                    <a:pt x="21794" y="43588"/>
                  </a:cubicBezTo>
                  <a:cubicBezTo>
                    <a:pt x="33831" y="43588"/>
                    <a:pt x="43618" y="33892"/>
                    <a:pt x="43618" y="21824"/>
                  </a:cubicBezTo>
                  <a:cubicBezTo>
                    <a:pt x="43618" y="9788"/>
                    <a:pt x="33831" y="0"/>
                    <a:pt x="21794" y="0"/>
                  </a:cubicBez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6" name="Google Shape;2086;p32"/>
            <p:cNvGrpSpPr/>
            <p:nvPr/>
          </p:nvGrpSpPr>
          <p:grpSpPr>
            <a:xfrm flipH="1" rot="10800000">
              <a:off x="5089822" y="2786153"/>
              <a:ext cx="1198352" cy="533943"/>
              <a:chOff x="4282600" y="755500"/>
              <a:chExt cx="1277425" cy="569175"/>
            </a:xfrm>
          </p:grpSpPr>
          <p:sp>
            <p:nvSpPr>
              <p:cNvPr id="2087" name="Google Shape;2087;p32"/>
              <p:cNvSpPr/>
              <p:nvPr/>
            </p:nvSpPr>
            <p:spPr>
              <a:xfrm>
                <a:off x="5520475" y="1284375"/>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2"/>
              <p:cNvSpPr/>
              <p:nvPr/>
            </p:nvSpPr>
            <p:spPr>
              <a:xfrm>
                <a:off x="5520475" y="1152900"/>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2"/>
              <p:cNvSpPr/>
              <p:nvPr/>
            </p:nvSpPr>
            <p:spPr>
              <a:xfrm>
                <a:off x="5520475" y="1020700"/>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2"/>
              <p:cNvSpPr/>
              <p:nvPr/>
            </p:nvSpPr>
            <p:spPr>
              <a:xfrm>
                <a:off x="5520475" y="887700"/>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2"/>
              <p:cNvSpPr/>
              <p:nvPr/>
            </p:nvSpPr>
            <p:spPr>
              <a:xfrm>
                <a:off x="5520475" y="755500"/>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2"/>
              <p:cNvSpPr/>
              <p:nvPr/>
            </p:nvSpPr>
            <p:spPr>
              <a:xfrm>
                <a:off x="536545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2"/>
              <p:cNvSpPr/>
              <p:nvPr/>
            </p:nvSpPr>
            <p:spPr>
              <a:xfrm>
                <a:off x="536545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2"/>
              <p:cNvSpPr/>
              <p:nvPr/>
            </p:nvSpPr>
            <p:spPr>
              <a:xfrm>
                <a:off x="5365450" y="1020700"/>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2"/>
              <p:cNvSpPr/>
              <p:nvPr/>
            </p:nvSpPr>
            <p:spPr>
              <a:xfrm>
                <a:off x="536545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2"/>
              <p:cNvSpPr/>
              <p:nvPr/>
            </p:nvSpPr>
            <p:spPr>
              <a:xfrm>
                <a:off x="5365450" y="755500"/>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2"/>
              <p:cNvSpPr/>
              <p:nvPr/>
            </p:nvSpPr>
            <p:spPr>
              <a:xfrm>
                <a:off x="5210450" y="1284375"/>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2"/>
              <p:cNvSpPr/>
              <p:nvPr/>
            </p:nvSpPr>
            <p:spPr>
              <a:xfrm>
                <a:off x="5210450" y="1152900"/>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2"/>
              <p:cNvSpPr/>
              <p:nvPr/>
            </p:nvSpPr>
            <p:spPr>
              <a:xfrm>
                <a:off x="5210450" y="1020700"/>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2"/>
              <p:cNvSpPr/>
              <p:nvPr/>
            </p:nvSpPr>
            <p:spPr>
              <a:xfrm>
                <a:off x="5210450" y="887700"/>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2"/>
              <p:cNvSpPr/>
              <p:nvPr/>
            </p:nvSpPr>
            <p:spPr>
              <a:xfrm>
                <a:off x="5210450" y="755500"/>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2"/>
              <p:cNvSpPr/>
              <p:nvPr/>
            </p:nvSpPr>
            <p:spPr>
              <a:xfrm>
                <a:off x="505617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2"/>
              <p:cNvSpPr/>
              <p:nvPr/>
            </p:nvSpPr>
            <p:spPr>
              <a:xfrm>
                <a:off x="505617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2"/>
              <p:cNvSpPr/>
              <p:nvPr/>
            </p:nvSpPr>
            <p:spPr>
              <a:xfrm>
                <a:off x="5056175" y="1020700"/>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2"/>
              <p:cNvSpPr/>
              <p:nvPr/>
            </p:nvSpPr>
            <p:spPr>
              <a:xfrm>
                <a:off x="505617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2"/>
              <p:cNvSpPr/>
              <p:nvPr/>
            </p:nvSpPr>
            <p:spPr>
              <a:xfrm>
                <a:off x="5056175" y="755500"/>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2"/>
              <p:cNvSpPr/>
              <p:nvPr/>
            </p:nvSpPr>
            <p:spPr>
              <a:xfrm>
                <a:off x="4901150"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2"/>
              <p:cNvSpPr/>
              <p:nvPr/>
            </p:nvSpPr>
            <p:spPr>
              <a:xfrm>
                <a:off x="4901150"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2"/>
              <p:cNvSpPr/>
              <p:nvPr/>
            </p:nvSpPr>
            <p:spPr>
              <a:xfrm>
                <a:off x="4901150" y="1020700"/>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2"/>
              <p:cNvSpPr/>
              <p:nvPr/>
            </p:nvSpPr>
            <p:spPr>
              <a:xfrm>
                <a:off x="4901150"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2"/>
              <p:cNvSpPr/>
              <p:nvPr/>
            </p:nvSpPr>
            <p:spPr>
              <a:xfrm>
                <a:off x="4901150"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2"/>
              <p:cNvSpPr/>
              <p:nvPr/>
            </p:nvSpPr>
            <p:spPr>
              <a:xfrm>
                <a:off x="4746150" y="1284375"/>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2"/>
              <p:cNvSpPr/>
              <p:nvPr/>
            </p:nvSpPr>
            <p:spPr>
              <a:xfrm>
                <a:off x="4746150" y="1152900"/>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2"/>
              <p:cNvSpPr/>
              <p:nvPr/>
            </p:nvSpPr>
            <p:spPr>
              <a:xfrm>
                <a:off x="4746150" y="1020700"/>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2"/>
              <p:cNvSpPr/>
              <p:nvPr/>
            </p:nvSpPr>
            <p:spPr>
              <a:xfrm>
                <a:off x="4746150" y="887700"/>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2"/>
              <p:cNvSpPr/>
              <p:nvPr/>
            </p:nvSpPr>
            <p:spPr>
              <a:xfrm>
                <a:off x="4746150" y="755500"/>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2"/>
              <p:cNvSpPr/>
              <p:nvPr/>
            </p:nvSpPr>
            <p:spPr>
              <a:xfrm>
                <a:off x="4591125" y="1284375"/>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2"/>
              <p:cNvSpPr/>
              <p:nvPr/>
            </p:nvSpPr>
            <p:spPr>
              <a:xfrm>
                <a:off x="4591125" y="1152900"/>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2"/>
              <p:cNvSpPr/>
              <p:nvPr/>
            </p:nvSpPr>
            <p:spPr>
              <a:xfrm>
                <a:off x="4591125" y="1020700"/>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2"/>
              <p:cNvSpPr/>
              <p:nvPr/>
            </p:nvSpPr>
            <p:spPr>
              <a:xfrm>
                <a:off x="4591125" y="887700"/>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2"/>
              <p:cNvSpPr/>
              <p:nvPr/>
            </p:nvSpPr>
            <p:spPr>
              <a:xfrm>
                <a:off x="4591125" y="755500"/>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2"/>
              <p:cNvSpPr/>
              <p:nvPr/>
            </p:nvSpPr>
            <p:spPr>
              <a:xfrm>
                <a:off x="443762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2"/>
              <p:cNvSpPr/>
              <p:nvPr/>
            </p:nvSpPr>
            <p:spPr>
              <a:xfrm>
                <a:off x="443762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2"/>
              <p:cNvSpPr/>
              <p:nvPr/>
            </p:nvSpPr>
            <p:spPr>
              <a:xfrm>
                <a:off x="4437625" y="1020700"/>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2"/>
              <p:cNvSpPr/>
              <p:nvPr/>
            </p:nvSpPr>
            <p:spPr>
              <a:xfrm>
                <a:off x="443762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2"/>
              <p:cNvSpPr/>
              <p:nvPr/>
            </p:nvSpPr>
            <p:spPr>
              <a:xfrm>
                <a:off x="4437625"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2"/>
              <p:cNvSpPr/>
              <p:nvPr/>
            </p:nvSpPr>
            <p:spPr>
              <a:xfrm>
                <a:off x="428260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2"/>
              <p:cNvSpPr/>
              <p:nvPr/>
            </p:nvSpPr>
            <p:spPr>
              <a:xfrm>
                <a:off x="428260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2"/>
              <p:cNvSpPr/>
              <p:nvPr/>
            </p:nvSpPr>
            <p:spPr>
              <a:xfrm>
                <a:off x="4282600" y="1020700"/>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2"/>
              <p:cNvSpPr/>
              <p:nvPr/>
            </p:nvSpPr>
            <p:spPr>
              <a:xfrm>
                <a:off x="428260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2"/>
              <p:cNvSpPr/>
              <p:nvPr/>
            </p:nvSpPr>
            <p:spPr>
              <a:xfrm>
                <a:off x="4282600" y="755500"/>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2" name="Google Shape;2132;p32"/>
            <p:cNvSpPr/>
            <p:nvPr/>
          </p:nvSpPr>
          <p:spPr>
            <a:xfrm flipH="1" rot="10800000">
              <a:off x="5410535" y="2278611"/>
              <a:ext cx="615229" cy="912490"/>
            </a:xfrm>
            <a:custGeom>
              <a:rect b="b" l="l" r="r" t="t"/>
              <a:pathLst>
                <a:path extrusionOk="0" h="38908" w="26233">
                  <a:moveTo>
                    <a:pt x="6627" y="1"/>
                  </a:moveTo>
                  <a:cubicBezTo>
                    <a:pt x="1" y="14864"/>
                    <a:pt x="6658" y="32311"/>
                    <a:pt x="21521" y="38907"/>
                  </a:cubicBezTo>
                  <a:lnTo>
                    <a:pt x="26232" y="28360"/>
                  </a:lnTo>
                  <a:cubicBezTo>
                    <a:pt x="17175" y="24317"/>
                    <a:pt x="13162" y="13770"/>
                    <a:pt x="17175" y="4712"/>
                  </a:cubicBezTo>
                  <a:lnTo>
                    <a:pt x="6627"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3" name="Google Shape;2133;p32"/>
          <p:cNvSpPr txBox="1"/>
          <p:nvPr>
            <p:ph type="ctrTitle"/>
          </p:nvPr>
        </p:nvSpPr>
        <p:spPr>
          <a:xfrm>
            <a:off x="710325" y="540000"/>
            <a:ext cx="5585700" cy="11556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34" name="Google Shape;2134;p32"/>
          <p:cNvSpPr txBox="1"/>
          <p:nvPr>
            <p:ph idx="1" type="subTitle"/>
          </p:nvPr>
        </p:nvSpPr>
        <p:spPr>
          <a:xfrm>
            <a:off x="705375" y="1690200"/>
            <a:ext cx="3652800" cy="1155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35" name="Google Shape;2135;p32"/>
          <p:cNvSpPr txBox="1"/>
          <p:nvPr>
            <p:ph idx="2" type="subTitle"/>
          </p:nvPr>
        </p:nvSpPr>
        <p:spPr>
          <a:xfrm>
            <a:off x="710325" y="3681600"/>
            <a:ext cx="3489300" cy="433200"/>
          </a:xfrm>
          <a:prstGeom prst="rect">
            <a:avLst/>
          </a:prstGeom>
        </p:spPr>
        <p:txBody>
          <a:bodyPr anchorCtr="0" anchor="ctr" bIns="91425" lIns="91425" spcFirstLastPara="1" rIns="91425" wrap="square" tIns="91425">
            <a:noAutofit/>
          </a:bodyPr>
          <a:lstStyle>
            <a:lvl1pPr lvl="0" rtl="0">
              <a:lnSpc>
                <a:spcPct val="100000"/>
              </a:lnSpc>
              <a:spcBef>
                <a:spcPts val="300"/>
              </a:spcBef>
              <a:spcAft>
                <a:spcPts val="0"/>
              </a:spcAft>
              <a:buSzPts val="1400"/>
              <a:buNone/>
              <a:defRPr b="1"/>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6" name="Google Shape;2136;p32"/>
          <p:cNvSpPr txBox="1"/>
          <p:nvPr/>
        </p:nvSpPr>
        <p:spPr>
          <a:xfrm>
            <a:off x="724800" y="4182850"/>
            <a:ext cx="3652800" cy="420600"/>
          </a:xfrm>
          <a:prstGeom prst="rect">
            <a:avLst/>
          </a:prstGeom>
          <a:noFill/>
          <a:ln>
            <a:noFill/>
          </a:ln>
        </p:spPr>
        <p:txBody>
          <a:bodyPr anchorCtr="0" anchor="b" bIns="0" lIns="91425" spcFirstLastPara="1" rIns="0" wrap="square" tIns="0">
            <a:noAutofit/>
          </a:bodyPr>
          <a:lstStyle/>
          <a:p>
            <a:pPr indent="0" lvl="0" marL="0" rtl="0" algn="l">
              <a:lnSpc>
                <a:spcPct val="100000"/>
              </a:lnSpc>
              <a:spcBef>
                <a:spcPts val="300"/>
              </a:spcBef>
              <a:spcAft>
                <a:spcPts val="0"/>
              </a:spcAft>
              <a:buNone/>
            </a:pPr>
            <a:r>
              <a:rPr lang="en" sz="1000">
                <a:solidFill>
                  <a:schemeClr val="lt2"/>
                </a:solidFill>
                <a:latin typeface="Cabin"/>
                <a:ea typeface="Cabin"/>
                <a:cs typeface="Cabin"/>
                <a:sym typeface="Cabin"/>
              </a:rPr>
              <a:t>CREDITS: This presentation template was created by </a:t>
            </a:r>
            <a:r>
              <a:rPr b="1" lang="en" sz="1000">
                <a:solidFill>
                  <a:schemeClr val="lt2"/>
                </a:solidFill>
                <a:uFill>
                  <a:noFill/>
                </a:uFill>
                <a:latin typeface="Cabin"/>
                <a:ea typeface="Cabin"/>
                <a:cs typeface="Cabin"/>
                <a:sym typeface="Cabin"/>
                <a:hlinkClick r:id="rId2">
                  <a:extLst>
                    <a:ext uri="{A12FA001-AC4F-418D-AE19-62706E023703}">
                      <ahyp:hlinkClr val="tx"/>
                    </a:ext>
                  </a:extLst>
                </a:hlinkClick>
              </a:rPr>
              <a:t>Slidesgo</a:t>
            </a:r>
            <a:r>
              <a:rPr lang="en" sz="1000">
                <a:solidFill>
                  <a:schemeClr val="lt2"/>
                </a:solidFill>
                <a:latin typeface="Cabin"/>
                <a:ea typeface="Cabin"/>
                <a:cs typeface="Cabin"/>
                <a:sym typeface="Cabin"/>
              </a:rPr>
              <a:t>, including icons by </a:t>
            </a:r>
            <a:r>
              <a:rPr b="1" lang="en" sz="1000">
                <a:solidFill>
                  <a:schemeClr val="lt2"/>
                </a:solidFill>
                <a:uFill>
                  <a:noFill/>
                </a:uFill>
                <a:latin typeface="Cabin"/>
                <a:ea typeface="Cabin"/>
                <a:cs typeface="Cabin"/>
                <a:sym typeface="Cabin"/>
                <a:hlinkClick r:id="rId3">
                  <a:extLst>
                    <a:ext uri="{A12FA001-AC4F-418D-AE19-62706E023703}">
                      <ahyp:hlinkClr val="tx"/>
                    </a:ext>
                  </a:extLst>
                </a:hlinkClick>
              </a:rPr>
              <a:t>Flaticon</a:t>
            </a:r>
            <a:r>
              <a:rPr lang="en" sz="1000">
                <a:solidFill>
                  <a:schemeClr val="lt2"/>
                </a:solidFill>
                <a:latin typeface="Cabin"/>
                <a:ea typeface="Cabin"/>
                <a:cs typeface="Cabin"/>
                <a:sym typeface="Cabin"/>
              </a:rPr>
              <a:t> and infographics &amp; images by </a:t>
            </a:r>
            <a:r>
              <a:rPr b="1" lang="en" sz="1000">
                <a:solidFill>
                  <a:schemeClr val="lt2"/>
                </a:solidFill>
                <a:uFill>
                  <a:noFill/>
                </a:uFill>
                <a:latin typeface="Cabin"/>
                <a:ea typeface="Cabin"/>
                <a:cs typeface="Cabin"/>
                <a:sym typeface="Cabin"/>
                <a:hlinkClick r:id="rId4">
                  <a:extLst>
                    <a:ext uri="{A12FA001-AC4F-418D-AE19-62706E023703}">
                      <ahyp:hlinkClr val="tx"/>
                    </a:ext>
                  </a:extLst>
                </a:hlinkClick>
              </a:rPr>
              <a:t>Freepik</a:t>
            </a:r>
            <a:endParaRPr b="1" sz="1000">
              <a:solidFill>
                <a:schemeClr val="lt2"/>
              </a:solidFill>
              <a:latin typeface="Cabin"/>
              <a:ea typeface="Cabin"/>
              <a:cs typeface="Cabin"/>
              <a:sym typeface="Cabin"/>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8">
    <p:spTree>
      <p:nvGrpSpPr>
        <p:cNvPr id="2137" name="Shape 2137"/>
        <p:cNvGrpSpPr/>
        <p:nvPr/>
      </p:nvGrpSpPr>
      <p:grpSpPr>
        <a:xfrm>
          <a:off x="0" y="0"/>
          <a:ext cx="0" cy="0"/>
          <a:chOff x="0" y="0"/>
          <a:chExt cx="0" cy="0"/>
        </a:xfrm>
      </p:grpSpPr>
      <p:grpSp>
        <p:nvGrpSpPr>
          <p:cNvPr id="2138" name="Google Shape;2138;p33"/>
          <p:cNvGrpSpPr/>
          <p:nvPr/>
        </p:nvGrpSpPr>
        <p:grpSpPr>
          <a:xfrm>
            <a:off x="-415200" y="-160975"/>
            <a:ext cx="10483739" cy="5156300"/>
            <a:chOff x="-415200" y="-160975"/>
            <a:chExt cx="10483739" cy="5156300"/>
          </a:xfrm>
        </p:grpSpPr>
        <p:sp>
          <p:nvSpPr>
            <p:cNvPr id="2139" name="Google Shape;2139;p33"/>
            <p:cNvSpPr/>
            <p:nvPr/>
          </p:nvSpPr>
          <p:spPr>
            <a:xfrm>
              <a:off x="6975739" y="2178400"/>
              <a:ext cx="3092800" cy="2816925"/>
            </a:xfrm>
            <a:custGeom>
              <a:rect b="b" l="l" r="r" t="t"/>
              <a:pathLst>
                <a:path extrusionOk="0" h="112677" w="123712">
                  <a:moveTo>
                    <a:pt x="61856" y="0"/>
                  </a:moveTo>
                  <a:cubicBezTo>
                    <a:pt x="47433" y="0"/>
                    <a:pt x="33010" y="5502"/>
                    <a:pt x="22007" y="16505"/>
                  </a:cubicBezTo>
                  <a:cubicBezTo>
                    <a:pt x="1" y="38512"/>
                    <a:pt x="1" y="74196"/>
                    <a:pt x="22007" y="96172"/>
                  </a:cubicBezTo>
                  <a:cubicBezTo>
                    <a:pt x="33010" y="107175"/>
                    <a:pt x="47433" y="112677"/>
                    <a:pt x="61856" y="112677"/>
                  </a:cubicBezTo>
                  <a:cubicBezTo>
                    <a:pt x="76279" y="112677"/>
                    <a:pt x="90701" y="107175"/>
                    <a:pt x="101705" y="96172"/>
                  </a:cubicBezTo>
                  <a:cubicBezTo>
                    <a:pt x="123711" y="74196"/>
                    <a:pt x="123711" y="38512"/>
                    <a:pt x="101705" y="16505"/>
                  </a:cubicBezTo>
                  <a:cubicBezTo>
                    <a:pt x="90701" y="5502"/>
                    <a:pt x="76279" y="0"/>
                    <a:pt x="618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0" name="Google Shape;2140;p33"/>
            <p:cNvGrpSpPr/>
            <p:nvPr/>
          </p:nvGrpSpPr>
          <p:grpSpPr>
            <a:xfrm>
              <a:off x="6512214" y="1711050"/>
              <a:ext cx="2247025" cy="2218925"/>
              <a:chOff x="5041750" y="1823125"/>
              <a:chExt cx="2247025" cy="2218925"/>
            </a:xfrm>
          </p:grpSpPr>
          <p:sp>
            <p:nvSpPr>
              <p:cNvPr id="2141" name="Google Shape;2141;p33"/>
              <p:cNvSpPr/>
              <p:nvPr/>
            </p:nvSpPr>
            <p:spPr>
              <a:xfrm>
                <a:off x="5041750" y="1823125"/>
                <a:ext cx="2218900" cy="2218925"/>
              </a:xfrm>
              <a:custGeom>
                <a:rect b="b" l="l" r="r" t="t"/>
                <a:pathLst>
                  <a:path extrusionOk="0" h="88757" w="88756">
                    <a:moveTo>
                      <a:pt x="73527" y="1"/>
                    </a:moveTo>
                    <a:lnTo>
                      <a:pt x="73071" y="457"/>
                    </a:lnTo>
                    <a:cubicBezTo>
                      <a:pt x="82737" y="10153"/>
                      <a:pt x="88117" y="23041"/>
                      <a:pt x="88117" y="36749"/>
                    </a:cubicBezTo>
                    <a:cubicBezTo>
                      <a:pt x="88117" y="50458"/>
                      <a:pt x="82737" y="63376"/>
                      <a:pt x="73071" y="73072"/>
                    </a:cubicBezTo>
                    <a:cubicBezTo>
                      <a:pt x="63048" y="83065"/>
                      <a:pt x="49890" y="88072"/>
                      <a:pt x="36734" y="88072"/>
                    </a:cubicBezTo>
                    <a:cubicBezTo>
                      <a:pt x="23598" y="88072"/>
                      <a:pt x="10464" y="83080"/>
                      <a:pt x="456" y="73072"/>
                    </a:cubicBezTo>
                    <a:lnTo>
                      <a:pt x="0" y="73528"/>
                    </a:lnTo>
                    <a:cubicBezTo>
                      <a:pt x="9848" y="83376"/>
                      <a:pt x="22858" y="88756"/>
                      <a:pt x="36779" y="88756"/>
                    </a:cubicBezTo>
                    <a:cubicBezTo>
                      <a:pt x="50670" y="88756"/>
                      <a:pt x="63740" y="83315"/>
                      <a:pt x="73527" y="73558"/>
                    </a:cubicBezTo>
                    <a:cubicBezTo>
                      <a:pt x="83345" y="63710"/>
                      <a:pt x="88756" y="50671"/>
                      <a:pt x="88756" y="36780"/>
                    </a:cubicBezTo>
                    <a:cubicBezTo>
                      <a:pt x="88756" y="22889"/>
                      <a:pt x="83345" y="9819"/>
                      <a:pt x="73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3"/>
              <p:cNvSpPr/>
              <p:nvPr/>
            </p:nvSpPr>
            <p:spPr>
              <a:xfrm>
                <a:off x="5104825" y="1886975"/>
                <a:ext cx="2183950" cy="2064650"/>
              </a:xfrm>
              <a:custGeom>
                <a:rect b="b" l="l" r="r" t="t"/>
                <a:pathLst>
                  <a:path extrusionOk="0" h="82586" w="87358">
                    <a:moveTo>
                      <a:pt x="68482" y="0"/>
                    </a:moveTo>
                    <a:lnTo>
                      <a:pt x="68026" y="456"/>
                    </a:lnTo>
                    <a:cubicBezTo>
                      <a:pt x="86658" y="19058"/>
                      <a:pt x="86658" y="49393"/>
                      <a:pt x="68026" y="67995"/>
                    </a:cubicBezTo>
                    <a:cubicBezTo>
                      <a:pt x="58709" y="77312"/>
                      <a:pt x="46475" y="81970"/>
                      <a:pt x="34241" y="81970"/>
                    </a:cubicBezTo>
                    <a:cubicBezTo>
                      <a:pt x="22007" y="81970"/>
                      <a:pt x="9772" y="77312"/>
                      <a:pt x="456" y="67995"/>
                    </a:cubicBezTo>
                    <a:lnTo>
                      <a:pt x="0" y="68451"/>
                    </a:lnTo>
                    <a:cubicBezTo>
                      <a:pt x="9453" y="77874"/>
                      <a:pt x="21855" y="82585"/>
                      <a:pt x="34256" y="82585"/>
                    </a:cubicBezTo>
                    <a:cubicBezTo>
                      <a:pt x="46688" y="82585"/>
                      <a:pt x="59059" y="77843"/>
                      <a:pt x="68482" y="68451"/>
                    </a:cubicBezTo>
                    <a:cubicBezTo>
                      <a:pt x="87357" y="49576"/>
                      <a:pt x="87357" y="18876"/>
                      <a:pt x="68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3"/>
              <p:cNvSpPr/>
              <p:nvPr/>
            </p:nvSpPr>
            <p:spPr>
              <a:xfrm>
                <a:off x="5167875" y="1948525"/>
                <a:ext cx="1911925" cy="1914175"/>
              </a:xfrm>
              <a:custGeom>
                <a:rect b="b" l="l" r="r" t="t"/>
                <a:pathLst>
                  <a:path extrusionOk="0" h="76567" w="76477">
                    <a:moveTo>
                      <a:pt x="63346" y="0"/>
                    </a:moveTo>
                    <a:lnTo>
                      <a:pt x="62890" y="456"/>
                    </a:lnTo>
                    <a:cubicBezTo>
                      <a:pt x="71248" y="8785"/>
                      <a:pt x="75838" y="19879"/>
                      <a:pt x="75838" y="31673"/>
                    </a:cubicBezTo>
                    <a:cubicBezTo>
                      <a:pt x="75838" y="43466"/>
                      <a:pt x="71279" y="54560"/>
                      <a:pt x="62920" y="62919"/>
                    </a:cubicBezTo>
                    <a:cubicBezTo>
                      <a:pt x="54592" y="71278"/>
                      <a:pt x="43497" y="75868"/>
                      <a:pt x="31673" y="75868"/>
                    </a:cubicBezTo>
                    <a:cubicBezTo>
                      <a:pt x="19910" y="75868"/>
                      <a:pt x="8816" y="71308"/>
                      <a:pt x="457" y="62950"/>
                    </a:cubicBezTo>
                    <a:lnTo>
                      <a:pt x="1" y="63406"/>
                    </a:lnTo>
                    <a:cubicBezTo>
                      <a:pt x="8481" y="71886"/>
                      <a:pt x="19758" y="76567"/>
                      <a:pt x="31734" y="76567"/>
                    </a:cubicBezTo>
                    <a:cubicBezTo>
                      <a:pt x="43740" y="76567"/>
                      <a:pt x="54987" y="71886"/>
                      <a:pt x="63346" y="63466"/>
                    </a:cubicBezTo>
                    <a:cubicBezTo>
                      <a:pt x="71826" y="54986"/>
                      <a:pt x="76476" y="43709"/>
                      <a:pt x="76476" y="31733"/>
                    </a:cubicBezTo>
                    <a:cubicBezTo>
                      <a:pt x="76476" y="19727"/>
                      <a:pt x="71826" y="8481"/>
                      <a:pt x="63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3"/>
              <p:cNvSpPr/>
              <p:nvPr/>
            </p:nvSpPr>
            <p:spPr>
              <a:xfrm>
                <a:off x="5231725" y="2013875"/>
                <a:ext cx="1861000" cy="1759175"/>
              </a:xfrm>
              <a:custGeom>
                <a:rect b="b" l="l" r="r" t="t"/>
                <a:pathLst>
                  <a:path extrusionOk="0" h="70367" w="74440">
                    <a:moveTo>
                      <a:pt x="58329" y="0"/>
                    </a:moveTo>
                    <a:lnTo>
                      <a:pt x="57874" y="456"/>
                    </a:lnTo>
                    <a:cubicBezTo>
                      <a:pt x="73679" y="16262"/>
                      <a:pt x="73710" y="42037"/>
                      <a:pt x="57874" y="57874"/>
                    </a:cubicBezTo>
                    <a:cubicBezTo>
                      <a:pt x="49952" y="65780"/>
                      <a:pt x="39550" y="69739"/>
                      <a:pt x="29150" y="69739"/>
                    </a:cubicBezTo>
                    <a:cubicBezTo>
                      <a:pt x="18759" y="69739"/>
                      <a:pt x="8370" y="65788"/>
                      <a:pt x="456" y="57874"/>
                    </a:cubicBezTo>
                    <a:lnTo>
                      <a:pt x="0" y="58330"/>
                    </a:lnTo>
                    <a:cubicBezTo>
                      <a:pt x="8055" y="66354"/>
                      <a:pt x="18602" y="70366"/>
                      <a:pt x="29180" y="70366"/>
                    </a:cubicBezTo>
                    <a:cubicBezTo>
                      <a:pt x="39727" y="70366"/>
                      <a:pt x="50305" y="66354"/>
                      <a:pt x="58329" y="58360"/>
                    </a:cubicBezTo>
                    <a:cubicBezTo>
                      <a:pt x="74439" y="42250"/>
                      <a:pt x="74439" y="16080"/>
                      <a:pt x="58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3"/>
              <p:cNvSpPr/>
              <p:nvPr/>
            </p:nvSpPr>
            <p:spPr>
              <a:xfrm>
                <a:off x="5294025" y="2076175"/>
                <a:ext cx="1699900" cy="1607200"/>
              </a:xfrm>
              <a:custGeom>
                <a:rect b="b" l="l" r="r" t="t"/>
                <a:pathLst>
                  <a:path extrusionOk="0" h="64288" w="67996">
                    <a:moveTo>
                      <a:pt x="53284" y="1"/>
                    </a:moveTo>
                    <a:lnTo>
                      <a:pt x="52828" y="457"/>
                    </a:lnTo>
                    <a:cubicBezTo>
                      <a:pt x="67266" y="14895"/>
                      <a:pt x="67266" y="38360"/>
                      <a:pt x="52828" y="52798"/>
                    </a:cubicBezTo>
                    <a:cubicBezTo>
                      <a:pt x="45609" y="60017"/>
                      <a:pt x="36126" y="63626"/>
                      <a:pt x="26642" y="63626"/>
                    </a:cubicBezTo>
                    <a:cubicBezTo>
                      <a:pt x="17159" y="63626"/>
                      <a:pt x="7675" y="60017"/>
                      <a:pt x="457" y="52798"/>
                    </a:cubicBezTo>
                    <a:lnTo>
                      <a:pt x="1" y="53254"/>
                    </a:lnTo>
                    <a:cubicBezTo>
                      <a:pt x="7387" y="60579"/>
                      <a:pt x="17022" y="64288"/>
                      <a:pt x="26688" y="64288"/>
                    </a:cubicBezTo>
                    <a:cubicBezTo>
                      <a:pt x="36323" y="64288"/>
                      <a:pt x="45989" y="60640"/>
                      <a:pt x="53284" y="53284"/>
                    </a:cubicBezTo>
                    <a:cubicBezTo>
                      <a:pt x="67996" y="38603"/>
                      <a:pt x="67996" y="14682"/>
                      <a:pt x="53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3"/>
              <p:cNvSpPr/>
              <p:nvPr/>
            </p:nvSpPr>
            <p:spPr>
              <a:xfrm>
                <a:off x="5357850" y="2140775"/>
                <a:ext cx="1455225" cy="1452925"/>
              </a:xfrm>
              <a:custGeom>
                <a:rect b="b" l="l" r="r" t="t"/>
                <a:pathLst>
                  <a:path extrusionOk="0" h="58117" w="58209">
                    <a:moveTo>
                      <a:pt x="48208" y="0"/>
                    </a:moveTo>
                    <a:lnTo>
                      <a:pt x="47752" y="456"/>
                    </a:lnTo>
                    <a:cubicBezTo>
                      <a:pt x="54075" y="6748"/>
                      <a:pt x="57570" y="15137"/>
                      <a:pt x="57570" y="24074"/>
                    </a:cubicBezTo>
                    <a:cubicBezTo>
                      <a:pt x="57570" y="33010"/>
                      <a:pt x="54075" y="41399"/>
                      <a:pt x="47752" y="47722"/>
                    </a:cubicBezTo>
                    <a:cubicBezTo>
                      <a:pt x="41248" y="54226"/>
                      <a:pt x="32684" y="57479"/>
                      <a:pt x="24116" y="57479"/>
                    </a:cubicBezTo>
                    <a:cubicBezTo>
                      <a:pt x="15548" y="57479"/>
                      <a:pt x="6977" y="54226"/>
                      <a:pt x="457" y="47722"/>
                    </a:cubicBezTo>
                    <a:lnTo>
                      <a:pt x="1" y="48177"/>
                    </a:lnTo>
                    <a:cubicBezTo>
                      <a:pt x="6657" y="54804"/>
                      <a:pt x="15381" y="58117"/>
                      <a:pt x="24135" y="58117"/>
                    </a:cubicBezTo>
                    <a:cubicBezTo>
                      <a:pt x="32859" y="58117"/>
                      <a:pt x="41613" y="54804"/>
                      <a:pt x="48208" y="48238"/>
                    </a:cubicBezTo>
                    <a:cubicBezTo>
                      <a:pt x="54683" y="41794"/>
                      <a:pt x="58209" y="33223"/>
                      <a:pt x="58209" y="24104"/>
                    </a:cubicBezTo>
                    <a:cubicBezTo>
                      <a:pt x="58209" y="14985"/>
                      <a:pt x="54683" y="6444"/>
                      <a:pt x="482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3"/>
              <p:cNvSpPr/>
              <p:nvPr/>
            </p:nvSpPr>
            <p:spPr>
              <a:xfrm>
                <a:off x="5421700" y="2202325"/>
                <a:ext cx="1376950" cy="1302475"/>
              </a:xfrm>
              <a:custGeom>
                <a:rect b="b" l="l" r="r" t="t"/>
                <a:pathLst>
                  <a:path extrusionOk="0" h="52099" w="55078">
                    <a:moveTo>
                      <a:pt x="43162" y="0"/>
                    </a:moveTo>
                    <a:lnTo>
                      <a:pt x="42706" y="456"/>
                    </a:lnTo>
                    <a:cubicBezTo>
                      <a:pt x="54317" y="12128"/>
                      <a:pt x="54317" y="31034"/>
                      <a:pt x="42706" y="42706"/>
                    </a:cubicBezTo>
                    <a:cubicBezTo>
                      <a:pt x="36870" y="48512"/>
                      <a:pt x="29226" y="51415"/>
                      <a:pt x="21581" y="51415"/>
                    </a:cubicBezTo>
                    <a:cubicBezTo>
                      <a:pt x="13936" y="51415"/>
                      <a:pt x="6292" y="48512"/>
                      <a:pt x="456" y="42706"/>
                    </a:cubicBezTo>
                    <a:lnTo>
                      <a:pt x="0" y="43162"/>
                    </a:lnTo>
                    <a:cubicBezTo>
                      <a:pt x="5927" y="49120"/>
                      <a:pt x="13739" y="52099"/>
                      <a:pt x="21581" y="52099"/>
                    </a:cubicBezTo>
                    <a:cubicBezTo>
                      <a:pt x="29393" y="52099"/>
                      <a:pt x="37235" y="49120"/>
                      <a:pt x="43162" y="43193"/>
                    </a:cubicBezTo>
                    <a:cubicBezTo>
                      <a:pt x="55077" y="31278"/>
                      <a:pt x="55047" y="11885"/>
                      <a:pt x="431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8" name="Google Shape;2148;p33"/>
            <p:cNvSpPr/>
            <p:nvPr/>
          </p:nvSpPr>
          <p:spPr>
            <a:xfrm>
              <a:off x="5195314" y="2886275"/>
              <a:ext cx="1614025" cy="1583975"/>
            </a:xfrm>
            <a:custGeom>
              <a:rect b="b" l="l" r="r" t="t"/>
              <a:pathLst>
                <a:path extrusionOk="0" h="63359" w="64561">
                  <a:moveTo>
                    <a:pt x="40873" y="0"/>
                  </a:moveTo>
                  <a:cubicBezTo>
                    <a:pt x="30794" y="0"/>
                    <a:pt x="20752" y="4082"/>
                    <a:pt x="13435" y="12112"/>
                  </a:cubicBezTo>
                  <a:cubicBezTo>
                    <a:pt x="0" y="26823"/>
                    <a:pt x="669" y="49407"/>
                    <a:pt x="14590" y="63359"/>
                  </a:cubicBezTo>
                  <a:lnTo>
                    <a:pt x="29545" y="47036"/>
                  </a:lnTo>
                  <a:cubicBezTo>
                    <a:pt x="24560" y="41322"/>
                    <a:pt x="24560" y="32720"/>
                    <a:pt x="29758" y="27005"/>
                  </a:cubicBezTo>
                  <a:cubicBezTo>
                    <a:pt x="32731" y="23754"/>
                    <a:pt x="36819" y="22094"/>
                    <a:pt x="40917" y="22094"/>
                  </a:cubicBezTo>
                  <a:cubicBezTo>
                    <a:pt x="43982" y="22094"/>
                    <a:pt x="47053" y="23022"/>
                    <a:pt x="49667" y="24908"/>
                  </a:cubicBezTo>
                  <a:lnTo>
                    <a:pt x="64561" y="8555"/>
                  </a:lnTo>
                  <a:cubicBezTo>
                    <a:pt x="57672" y="2826"/>
                    <a:pt x="49260" y="0"/>
                    <a:pt x="408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9" name="Google Shape;2149;p33"/>
            <p:cNvGrpSpPr/>
            <p:nvPr/>
          </p:nvGrpSpPr>
          <p:grpSpPr>
            <a:xfrm>
              <a:off x="6876189" y="2029450"/>
              <a:ext cx="1099600" cy="1099600"/>
              <a:chOff x="5405725" y="2141525"/>
              <a:chExt cx="1099600" cy="1099600"/>
            </a:xfrm>
          </p:grpSpPr>
          <p:sp>
            <p:nvSpPr>
              <p:cNvPr id="2150" name="Google Shape;2150;p33"/>
              <p:cNvSpPr/>
              <p:nvPr/>
            </p:nvSpPr>
            <p:spPr>
              <a:xfrm>
                <a:off x="5405725" y="2141525"/>
                <a:ext cx="1099600" cy="1099600"/>
              </a:xfrm>
              <a:custGeom>
                <a:rect b="b" l="l" r="r" t="t"/>
                <a:pathLst>
                  <a:path extrusionOk="0" h="43984" w="43984">
                    <a:moveTo>
                      <a:pt x="22003" y="457"/>
                    </a:moveTo>
                    <a:cubicBezTo>
                      <a:pt x="33922" y="457"/>
                      <a:pt x="43527" y="10111"/>
                      <a:pt x="43527" y="22038"/>
                    </a:cubicBezTo>
                    <a:cubicBezTo>
                      <a:pt x="43527" y="33922"/>
                      <a:pt x="33831" y="43619"/>
                      <a:pt x="21946" y="43619"/>
                    </a:cubicBezTo>
                    <a:cubicBezTo>
                      <a:pt x="10062" y="43619"/>
                      <a:pt x="365" y="33922"/>
                      <a:pt x="365" y="22038"/>
                    </a:cubicBezTo>
                    <a:cubicBezTo>
                      <a:pt x="365" y="10153"/>
                      <a:pt x="10062" y="457"/>
                      <a:pt x="21946" y="457"/>
                    </a:cubicBezTo>
                    <a:cubicBezTo>
                      <a:pt x="21965" y="457"/>
                      <a:pt x="21984" y="457"/>
                      <a:pt x="22003" y="457"/>
                    </a:cubicBezTo>
                    <a:close/>
                    <a:moveTo>
                      <a:pt x="21977" y="1"/>
                    </a:moveTo>
                    <a:cubicBezTo>
                      <a:pt x="9879" y="1"/>
                      <a:pt x="1" y="9879"/>
                      <a:pt x="1" y="22007"/>
                    </a:cubicBezTo>
                    <a:cubicBezTo>
                      <a:pt x="1" y="34105"/>
                      <a:pt x="9879" y="43983"/>
                      <a:pt x="21977" y="43983"/>
                    </a:cubicBezTo>
                    <a:cubicBezTo>
                      <a:pt x="34105" y="43983"/>
                      <a:pt x="43983" y="34105"/>
                      <a:pt x="43983" y="22007"/>
                    </a:cubicBezTo>
                    <a:cubicBezTo>
                      <a:pt x="43983" y="9879"/>
                      <a:pt x="34105" y="1"/>
                      <a:pt x="21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3"/>
              <p:cNvSpPr/>
              <p:nvPr/>
            </p:nvSpPr>
            <p:spPr>
              <a:xfrm>
                <a:off x="5495400" y="2232725"/>
                <a:ext cx="919500" cy="919475"/>
              </a:xfrm>
              <a:custGeom>
                <a:rect b="b" l="l" r="r" t="t"/>
                <a:pathLst>
                  <a:path extrusionOk="0" h="36779" w="36780">
                    <a:moveTo>
                      <a:pt x="18359" y="1398"/>
                    </a:moveTo>
                    <a:cubicBezTo>
                      <a:pt x="27721" y="1398"/>
                      <a:pt x="35351" y="8997"/>
                      <a:pt x="35320" y="18359"/>
                    </a:cubicBezTo>
                    <a:cubicBezTo>
                      <a:pt x="35320" y="27691"/>
                      <a:pt x="27721" y="35290"/>
                      <a:pt x="18359" y="35290"/>
                    </a:cubicBezTo>
                    <a:cubicBezTo>
                      <a:pt x="9028" y="35290"/>
                      <a:pt x="1429" y="27691"/>
                      <a:pt x="1429" y="18359"/>
                    </a:cubicBezTo>
                    <a:cubicBezTo>
                      <a:pt x="1429" y="8997"/>
                      <a:pt x="9028" y="1398"/>
                      <a:pt x="18359" y="1398"/>
                    </a:cubicBezTo>
                    <a:close/>
                    <a:moveTo>
                      <a:pt x="18390" y="0"/>
                    </a:moveTo>
                    <a:cubicBezTo>
                      <a:pt x="8268" y="0"/>
                      <a:pt x="0" y="8237"/>
                      <a:pt x="0" y="18390"/>
                    </a:cubicBezTo>
                    <a:cubicBezTo>
                      <a:pt x="0" y="28542"/>
                      <a:pt x="8268" y="36779"/>
                      <a:pt x="18390" y="36779"/>
                    </a:cubicBezTo>
                    <a:cubicBezTo>
                      <a:pt x="28542" y="36779"/>
                      <a:pt x="36779" y="28481"/>
                      <a:pt x="36779" y="18390"/>
                    </a:cubicBezTo>
                    <a:cubicBezTo>
                      <a:pt x="36779" y="8237"/>
                      <a:pt x="28542" y="0"/>
                      <a:pt x="1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3"/>
              <p:cNvSpPr/>
              <p:nvPr/>
            </p:nvSpPr>
            <p:spPr>
              <a:xfrm>
                <a:off x="5585075" y="2321625"/>
                <a:ext cx="740150" cy="740150"/>
              </a:xfrm>
              <a:custGeom>
                <a:rect b="b" l="l" r="r" t="t"/>
                <a:pathLst>
                  <a:path extrusionOk="0" h="29606" w="29606">
                    <a:moveTo>
                      <a:pt x="14803" y="426"/>
                    </a:moveTo>
                    <a:cubicBezTo>
                      <a:pt x="22706" y="426"/>
                      <a:pt x="29180" y="6900"/>
                      <a:pt x="29180" y="14773"/>
                    </a:cubicBezTo>
                    <a:cubicBezTo>
                      <a:pt x="29180" y="22706"/>
                      <a:pt x="22767" y="29150"/>
                      <a:pt x="14803" y="29150"/>
                    </a:cubicBezTo>
                    <a:cubicBezTo>
                      <a:pt x="6900" y="29150"/>
                      <a:pt x="456" y="22736"/>
                      <a:pt x="456" y="14773"/>
                    </a:cubicBezTo>
                    <a:cubicBezTo>
                      <a:pt x="456" y="6900"/>
                      <a:pt x="6870" y="426"/>
                      <a:pt x="14803" y="426"/>
                    </a:cubicBezTo>
                    <a:close/>
                    <a:moveTo>
                      <a:pt x="14772" y="1"/>
                    </a:moveTo>
                    <a:cubicBezTo>
                      <a:pt x="6657" y="1"/>
                      <a:pt x="0" y="6688"/>
                      <a:pt x="0" y="14834"/>
                    </a:cubicBezTo>
                    <a:cubicBezTo>
                      <a:pt x="0" y="22949"/>
                      <a:pt x="6657" y="29606"/>
                      <a:pt x="14803" y="29606"/>
                    </a:cubicBezTo>
                    <a:cubicBezTo>
                      <a:pt x="22979" y="29606"/>
                      <a:pt x="29606" y="22919"/>
                      <a:pt x="29606" y="14773"/>
                    </a:cubicBezTo>
                    <a:cubicBezTo>
                      <a:pt x="29606" y="6657"/>
                      <a:pt x="22949" y="1"/>
                      <a:pt x="14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3"/>
              <p:cNvSpPr/>
              <p:nvPr/>
            </p:nvSpPr>
            <p:spPr>
              <a:xfrm>
                <a:off x="5675500" y="2411300"/>
                <a:ext cx="560050" cy="560050"/>
              </a:xfrm>
              <a:custGeom>
                <a:rect b="b" l="l" r="r" t="t"/>
                <a:pathLst>
                  <a:path extrusionOk="0" h="22402" w="22402">
                    <a:moveTo>
                      <a:pt x="11186" y="456"/>
                    </a:moveTo>
                    <a:cubicBezTo>
                      <a:pt x="17113" y="456"/>
                      <a:pt x="21976" y="5259"/>
                      <a:pt x="21976" y="11247"/>
                    </a:cubicBezTo>
                    <a:cubicBezTo>
                      <a:pt x="21976" y="17204"/>
                      <a:pt x="17113" y="22037"/>
                      <a:pt x="11186" y="22037"/>
                    </a:cubicBezTo>
                    <a:cubicBezTo>
                      <a:pt x="5228" y="22037"/>
                      <a:pt x="395" y="17204"/>
                      <a:pt x="395" y="11247"/>
                    </a:cubicBezTo>
                    <a:cubicBezTo>
                      <a:pt x="395" y="5289"/>
                      <a:pt x="5259" y="456"/>
                      <a:pt x="11186" y="456"/>
                    </a:cubicBezTo>
                    <a:close/>
                    <a:moveTo>
                      <a:pt x="11186" y="0"/>
                    </a:moveTo>
                    <a:cubicBezTo>
                      <a:pt x="5016" y="0"/>
                      <a:pt x="0" y="5015"/>
                      <a:pt x="0" y="11186"/>
                    </a:cubicBezTo>
                    <a:cubicBezTo>
                      <a:pt x="0" y="17387"/>
                      <a:pt x="5016" y="22402"/>
                      <a:pt x="11186" y="22402"/>
                    </a:cubicBezTo>
                    <a:cubicBezTo>
                      <a:pt x="17356" y="22402"/>
                      <a:pt x="22402" y="17387"/>
                      <a:pt x="22402" y="11186"/>
                    </a:cubicBezTo>
                    <a:cubicBezTo>
                      <a:pt x="22402" y="5015"/>
                      <a:pt x="17387" y="0"/>
                      <a:pt x="11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3"/>
              <p:cNvSpPr/>
              <p:nvPr/>
            </p:nvSpPr>
            <p:spPr>
              <a:xfrm>
                <a:off x="5765150" y="2502475"/>
                <a:ext cx="379975" cy="379975"/>
              </a:xfrm>
              <a:custGeom>
                <a:rect b="b" l="l" r="r" t="t"/>
                <a:pathLst>
                  <a:path extrusionOk="0" h="15199" w="15199">
                    <a:moveTo>
                      <a:pt x="7600" y="365"/>
                    </a:moveTo>
                    <a:cubicBezTo>
                      <a:pt x="11551" y="365"/>
                      <a:pt x="14804" y="3618"/>
                      <a:pt x="14804" y="7569"/>
                    </a:cubicBezTo>
                    <a:cubicBezTo>
                      <a:pt x="14804" y="11521"/>
                      <a:pt x="11551" y="14743"/>
                      <a:pt x="7600" y="14743"/>
                    </a:cubicBezTo>
                    <a:cubicBezTo>
                      <a:pt x="3648" y="14743"/>
                      <a:pt x="426" y="11521"/>
                      <a:pt x="426" y="7569"/>
                    </a:cubicBezTo>
                    <a:cubicBezTo>
                      <a:pt x="426" y="3618"/>
                      <a:pt x="3648" y="365"/>
                      <a:pt x="7600" y="365"/>
                    </a:cubicBezTo>
                    <a:close/>
                    <a:moveTo>
                      <a:pt x="7600" y="1"/>
                    </a:moveTo>
                    <a:cubicBezTo>
                      <a:pt x="3436" y="1"/>
                      <a:pt x="1" y="3405"/>
                      <a:pt x="1" y="7600"/>
                    </a:cubicBezTo>
                    <a:cubicBezTo>
                      <a:pt x="1" y="11764"/>
                      <a:pt x="3436" y="15199"/>
                      <a:pt x="7600" y="15199"/>
                    </a:cubicBezTo>
                    <a:cubicBezTo>
                      <a:pt x="11794" y="15138"/>
                      <a:pt x="15199" y="11764"/>
                      <a:pt x="15199" y="7600"/>
                    </a:cubicBezTo>
                    <a:cubicBezTo>
                      <a:pt x="15199" y="3405"/>
                      <a:pt x="11794" y="1"/>
                      <a:pt x="7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3"/>
              <p:cNvSpPr/>
              <p:nvPr/>
            </p:nvSpPr>
            <p:spPr>
              <a:xfrm>
                <a:off x="5854825" y="2591375"/>
                <a:ext cx="200650" cy="200650"/>
              </a:xfrm>
              <a:custGeom>
                <a:rect b="b" l="l" r="r" t="t"/>
                <a:pathLst>
                  <a:path extrusionOk="0" h="8026" w="8026">
                    <a:moveTo>
                      <a:pt x="4013" y="427"/>
                    </a:moveTo>
                    <a:cubicBezTo>
                      <a:pt x="5989" y="427"/>
                      <a:pt x="7600" y="2037"/>
                      <a:pt x="7600" y="4013"/>
                    </a:cubicBezTo>
                    <a:cubicBezTo>
                      <a:pt x="7600" y="5989"/>
                      <a:pt x="5989" y="7569"/>
                      <a:pt x="4013" y="7569"/>
                    </a:cubicBezTo>
                    <a:cubicBezTo>
                      <a:pt x="2037" y="7569"/>
                      <a:pt x="457" y="5989"/>
                      <a:pt x="457" y="4013"/>
                    </a:cubicBezTo>
                    <a:cubicBezTo>
                      <a:pt x="457" y="2037"/>
                      <a:pt x="2037" y="427"/>
                      <a:pt x="4013" y="427"/>
                    </a:cubicBezTo>
                    <a:close/>
                    <a:moveTo>
                      <a:pt x="3982" y="1"/>
                    </a:moveTo>
                    <a:cubicBezTo>
                      <a:pt x="1794" y="1"/>
                      <a:pt x="1" y="1825"/>
                      <a:pt x="1" y="4044"/>
                    </a:cubicBezTo>
                    <a:cubicBezTo>
                      <a:pt x="1" y="6232"/>
                      <a:pt x="1824" y="8025"/>
                      <a:pt x="4013" y="8025"/>
                    </a:cubicBezTo>
                    <a:cubicBezTo>
                      <a:pt x="6232" y="8025"/>
                      <a:pt x="8025" y="6202"/>
                      <a:pt x="8025" y="4013"/>
                    </a:cubicBezTo>
                    <a:cubicBezTo>
                      <a:pt x="8025" y="1794"/>
                      <a:pt x="6201" y="1"/>
                      <a:pt x="3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6" name="Google Shape;2156;p33"/>
            <p:cNvGrpSpPr/>
            <p:nvPr/>
          </p:nvGrpSpPr>
          <p:grpSpPr>
            <a:xfrm>
              <a:off x="8776689" y="261025"/>
              <a:ext cx="34225" cy="1129225"/>
              <a:chOff x="7306225" y="982700"/>
              <a:chExt cx="34225" cy="1129225"/>
            </a:xfrm>
          </p:grpSpPr>
          <p:sp>
            <p:nvSpPr>
              <p:cNvPr id="2157" name="Google Shape;2157;p33"/>
              <p:cNvSpPr/>
              <p:nvPr/>
            </p:nvSpPr>
            <p:spPr>
              <a:xfrm>
                <a:off x="7306225" y="982700"/>
                <a:ext cx="34225" cy="34225"/>
              </a:xfrm>
              <a:custGeom>
                <a:rect b="b" l="l" r="r" t="t"/>
                <a:pathLst>
                  <a:path extrusionOk="0" h="1369" w="1369">
                    <a:moveTo>
                      <a:pt x="669" y="0"/>
                    </a:moveTo>
                    <a:cubicBezTo>
                      <a:pt x="304" y="0"/>
                      <a:pt x="0" y="304"/>
                      <a:pt x="0" y="669"/>
                    </a:cubicBezTo>
                    <a:cubicBezTo>
                      <a:pt x="0" y="1064"/>
                      <a:pt x="304" y="133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3"/>
              <p:cNvSpPr/>
              <p:nvPr/>
            </p:nvSpPr>
            <p:spPr>
              <a:xfrm>
                <a:off x="7306225" y="1139225"/>
                <a:ext cx="34225" cy="34225"/>
              </a:xfrm>
              <a:custGeom>
                <a:rect b="b" l="l" r="r" t="t"/>
                <a:pathLst>
                  <a:path extrusionOk="0" h="1369" w="1369">
                    <a:moveTo>
                      <a:pt x="669" y="1"/>
                    </a:moveTo>
                    <a:cubicBezTo>
                      <a:pt x="304" y="1"/>
                      <a:pt x="0" y="305"/>
                      <a:pt x="0" y="700"/>
                    </a:cubicBezTo>
                    <a:cubicBezTo>
                      <a:pt x="0" y="1034"/>
                      <a:pt x="304" y="1338"/>
                      <a:pt x="669" y="1369"/>
                    </a:cubicBezTo>
                    <a:cubicBezTo>
                      <a:pt x="1064" y="1369"/>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3"/>
              <p:cNvSpPr/>
              <p:nvPr/>
            </p:nvSpPr>
            <p:spPr>
              <a:xfrm>
                <a:off x="7306225" y="1295000"/>
                <a:ext cx="34225" cy="34225"/>
              </a:xfrm>
              <a:custGeom>
                <a:rect b="b" l="l" r="r" t="t"/>
                <a:pathLst>
                  <a:path extrusionOk="0" h="1369" w="1369">
                    <a:moveTo>
                      <a:pt x="669" y="1"/>
                    </a:moveTo>
                    <a:cubicBezTo>
                      <a:pt x="304" y="1"/>
                      <a:pt x="0" y="305"/>
                      <a:pt x="0" y="700"/>
                    </a:cubicBezTo>
                    <a:cubicBezTo>
                      <a:pt x="0" y="1065"/>
                      <a:pt x="304" y="1369"/>
                      <a:pt x="669" y="1369"/>
                    </a:cubicBezTo>
                    <a:cubicBezTo>
                      <a:pt x="1064" y="1369"/>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3"/>
              <p:cNvSpPr/>
              <p:nvPr/>
            </p:nvSpPr>
            <p:spPr>
              <a:xfrm>
                <a:off x="7306225" y="1451550"/>
                <a:ext cx="34225" cy="34225"/>
              </a:xfrm>
              <a:custGeom>
                <a:rect b="b" l="l" r="r" t="t"/>
                <a:pathLst>
                  <a:path extrusionOk="0" h="1369" w="1369">
                    <a:moveTo>
                      <a:pt x="669" y="0"/>
                    </a:moveTo>
                    <a:cubicBezTo>
                      <a:pt x="304" y="0"/>
                      <a:pt x="0" y="304"/>
                      <a:pt x="0" y="700"/>
                    </a:cubicBezTo>
                    <a:cubicBezTo>
                      <a:pt x="0" y="1064"/>
                      <a:pt x="304" y="1368"/>
                      <a:pt x="669" y="1368"/>
                    </a:cubicBezTo>
                    <a:cubicBezTo>
                      <a:pt x="1064" y="1368"/>
                      <a:pt x="1368" y="1064"/>
                      <a:pt x="1368" y="700"/>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3"/>
              <p:cNvSpPr/>
              <p:nvPr/>
            </p:nvSpPr>
            <p:spPr>
              <a:xfrm>
                <a:off x="7306225" y="1608850"/>
                <a:ext cx="34225" cy="34225"/>
              </a:xfrm>
              <a:custGeom>
                <a:rect b="b" l="l" r="r" t="t"/>
                <a:pathLst>
                  <a:path extrusionOk="0" h="1369" w="1369">
                    <a:moveTo>
                      <a:pt x="669" y="0"/>
                    </a:moveTo>
                    <a:cubicBezTo>
                      <a:pt x="304" y="0"/>
                      <a:pt x="0" y="304"/>
                      <a:pt x="0" y="669"/>
                    </a:cubicBezTo>
                    <a:cubicBezTo>
                      <a:pt x="0" y="1003"/>
                      <a:pt x="304" y="1307"/>
                      <a:pt x="669" y="1368"/>
                    </a:cubicBezTo>
                    <a:cubicBezTo>
                      <a:pt x="1064" y="1368"/>
                      <a:pt x="1368" y="103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3"/>
              <p:cNvSpPr/>
              <p:nvPr/>
            </p:nvSpPr>
            <p:spPr>
              <a:xfrm>
                <a:off x="7306225" y="1763875"/>
                <a:ext cx="34225" cy="34975"/>
              </a:xfrm>
              <a:custGeom>
                <a:rect b="b" l="l" r="r" t="t"/>
                <a:pathLst>
                  <a:path extrusionOk="0" h="1399" w="1369">
                    <a:moveTo>
                      <a:pt x="669" y="0"/>
                    </a:moveTo>
                    <a:cubicBezTo>
                      <a:pt x="304" y="0"/>
                      <a:pt x="0" y="334"/>
                      <a:pt x="0" y="699"/>
                    </a:cubicBezTo>
                    <a:cubicBezTo>
                      <a:pt x="0" y="1094"/>
                      <a:pt x="304" y="1398"/>
                      <a:pt x="669" y="1398"/>
                    </a:cubicBezTo>
                    <a:cubicBezTo>
                      <a:pt x="1064" y="1398"/>
                      <a:pt x="1368" y="1094"/>
                      <a:pt x="1368" y="699"/>
                    </a:cubicBezTo>
                    <a:cubicBezTo>
                      <a:pt x="1368" y="33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3"/>
              <p:cNvSpPr/>
              <p:nvPr/>
            </p:nvSpPr>
            <p:spPr>
              <a:xfrm>
                <a:off x="7306225" y="1921150"/>
                <a:ext cx="34225" cy="34225"/>
              </a:xfrm>
              <a:custGeom>
                <a:rect b="b" l="l" r="r" t="t"/>
                <a:pathLst>
                  <a:path extrusionOk="0" h="1369" w="1369">
                    <a:moveTo>
                      <a:pt x="669" y="1"/>
                    </a:moveTo>
                    <a:cubicBezTo>
                      <a:pt x="304" y="1"/>
                      <a:pt x="0" y="305"/>
                      <a:pt x="0" y="670"/>
                    </a:cubicBezTo>
                    <a:cubicBezTo>
                      <a:pt x="0" y="1065"/>
                      <a:pt x="304" y="1369"/>
                      <a:pt x="669" y="1369"/>
                    </a:cubicBezTo>
                    <a:cubicBezTo>
                      <a:pt x="1064" y="1369"/>
                      <a:pt x="1368" y="1065"/>
                      <a:pt x="1368" y="67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3"/>
              <p:cNvSpPr/>
              <p:nvPr/>
            </p:nvSpPr>
            <p:spPr>
              <a:xfrm>
                <a:off x="7306225" y="2077700"/>
                <a:ext cx="34225" cy="34225"/>
              </a:xfrm>
              <a:custGeom>
                <a:rect b="b" l="l" r="r" t="t"/>
                <a:pathLst>
                  <a:path extrusionOk="0" h="1369" w="1369">
                    <a:moveTo>
                      <a:pt x="669" y="1"/>
                    </a:moveTo>
                    <a:cubicBezTo>
                      <a:pt x="304" y="1"/>
                      <a:pt x="0" y="304"/>
                      <a:pt x="0" y="700"/>
                    </a:cubicBezTo>
                    <a:cubicBezTo>
                      <a:pt x="0" y="1034"/>
                      <a:pt x="304" y="1338"/>
                      <a:pt x="669" y="1368"/>
                    </a:cubicBezTo>
                    <a:cubicBezTo>
                      <a:pt x="1064" y="1368"/>
                      <a:pt x="1368" y="1064"/>
                      <a:pt x="1368" y="700"/>
                    </a:cubicBezTo>
                    <a:cubicBezTo>
                      <a:pt x="1368" y="304"/>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5" name="Google Shape;2165;p33"/>
            <p:cNvSpPr/>
            <p:nvPr/>
          </p:nvSpPr>
          <p:spPr>
            <a:xfrm>
              <a:off x="-415200" y="-160975"/>
              <a:ext cx="1090475" cy="1089700"/>
            </a:xfrm>
            <a:custGeom>
              <a:rect b="b" l="l" r="r" t="t"/>
              <a:pathLst>
                <a:path extrusionOk="0" h="43588" w="43619">
                  <a:moveTo>
                    <a:pt x="21794" y="8572"/>
                  </a:moveTo>
                  <a:cubicBezTo>
                    <a:pt x="29119" y="8572"/>
                    <a:pt x="35047" y="14499"/>
                    <a:pt x="35047" y="21824"/>
                  </a:cubicBezTo>
                  <a:cubicBezTo>
                    <a:pt x="35047" y="29180"/>
                    <a:pt x="29089" y="35107"/>
                    <a:pt x="21794" y="35107"/>
                  </a:cubicBezTo>
                  <a:cubicBezTo>
                    <a:pt x="14469" y="35107"/>
                    <a:pt x="8542" y="29180"/>
                    <a:pt x="8542" y="21824"/>
                  </a:cubicBezTo>
                  <a:cubicBezTo>
                    <a:pt x="8542" y="14499"/>
                    <a:pt x="14469" y="8572"/>
                    <a:pt x="21794" y="8572"/>
                  </a:cubicBezTo>
                  <a:close/>
                  <a:moveTo>
                    <a:pt x="21794" y="0"/>
                  </a:moveTo>
                  <a:cubicBezTo>
                    <a:pt x="9757" y="0"/>
                    <a:pt x="0" y="9757"/>
                    <a:pt x="0" y="21794"/>
                  </a:cubicBezTo>
                  <a:cubicBezTo>
                    <a:pt x="0" y="33831"/>
                    <a:pt x="9757" y="43588"/>
                    <a:pt x="21794" y="43588"/>
                  </a:cubicBezTo>
                  <a:cubicBezTo>
                    <a:pt x="33831" y="43588"/>
                    <a:pt x="43618" y="33892"/>
                    <a:pt x="43618" y="21824"/>
                  </a:cubicBezTo>
                  <a:cubicBezTo>
                    <a:pt x="43618" y="9788"/>
                    <a:pt x="33831" y="0"/>
                    <a:pt x="21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6" name="Google Shape;2166;p33"/>
            <p:cNvGrpSpPr/>
            <p:nvPr/>
          </p:nvGrpSpPr>
          <p:grpSpPr>
            <a:xfrm>
              <a:off x="0" y="4010100"/>
              <a:ext cx="1277425" cy="569175"/>
              <a:chOff x="4282600" y="755500"/>
              <a:chExt cx="1277425" cy="569175"/>
            </a:xfrm>
          </p:grpSpPr>
          <p:sp>
            <p:nvSpPr>
              <p:cNvPr id="2167" name="Google Shape;2167;p33"/>
              <p:cNvSpPr/>
              <p:nvPr/>
            </p:nvSpPr>
            <p:spPr>
              <a:xfrm>
                <a:off x="5520475" y="1284375"/>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3"/>
              <p:cNvSpPr/>
              <p:nvPr/>
            </p:nvSpPr>
            <p:spPr>
              <a:xfrm>
                <a:off x="5520475" y="1152900"/>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3"/>
              <p:cNvSpPr/>
              <p:nvPr/>
            </p:nvSpPr>
            <p:spPr>
              <a:xfrm>
                <a:off x="5520475" y="1020700"/>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3"/>
              <p:cNvSpPr/>
              <p:nvPr/>
            </p:nvSpPr>
            <p:spPr>
              <a:xfrm>
                <a:off x="5520475" y="887700"/>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3"/>
              <p:cNvSpPr/>
              <p:nvPr/>
            </p:nvSpPr>
            <p:spPr>
              <a:xfrm>
                <a:off x="5520475" y="755500"/>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3"/>
              <p:cNvSpPr/>
              <p:nvPr/>
            </p:nvSpPr>
            <p:spPr>
              <a:xfrm>
                <a:off x="536545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3"/>
              <p:cNvSpPr/>
              <p:nvPr/>
            </p:nvSpPr>
            <p:spPr>
              <a:xfrm>
                <a:off x="536545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3"/>
              <p:cNvSpPr/>
              <p:nvPr/>
            </p:nvSpPr>
            <p:spPr>
              <a:xfrm>
                <a:off x="5365450" y="1020700"/>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3"/>
              <p:cNvSpPr/>
              <p:nvPr/>
            </p:nvSpPr>
            <p:spPr>
              <a:xfrm>
                <a:off x="536545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3"/>
              <p:cNvSpPr/>
              <p:nvPr/>
            </p:nvSpPr>
            <p:spPr>
              <a:xfrm>
                <a:off x="5365450" y="755500"/>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3"/>
              <p:cNvSpPr/>
              <p:nvPr/>
            </p:nvSpPr>
            <p:spPr>
              <a:xfrm>
                <a:off x="5210450" y="1284375"/>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3"/>
              <p:cNvSpPr/>
              <p:nvPr/>
            </p:nvSpPr>
            <p:spPr>
              <a:xfrm>
                <a:off x="5210450" y="1152900"/>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3"/>
              <p:cNvSpPr/>
              <p:nvPr/>
            </p:nvSpPr>
            <p:spPr>
              <a:xfrm>
                <a:off x="5210450" y="1020700"/>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3"/>
              <p:cNvSpPr/>
              <p:nvPr/>
            </p:nvSpPr>
            <p:spPr>
              <a:xfrm>
                <a:off x="5210450" y="887700"/>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3"/>
              <p:cNvSpPr/>
              <p:nvPr/>
            </p:nvSpPr>
            <p:spPr>
              <a:xfrm>
                <a:off x="5210450" y="755500"/>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3"/>
              <p:cNvSpPr/>
              <p:nvPr/>
            </p:nvSpPr>
            <p:spPr>
              <a:xfrm>
                <a:off x="505617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3"/>
              <p:cNvSpPr/>
              <p:nvPr/>
            </p:nvSpPr>
            <p:spPr>
              <a:xfrm>
                <a:off x="505617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3"/>
              <p:cNvSpPr/>
              <p:nvPr/>
            </p:nvSpPr>
            <p:spPr>
              <a:xfrm>
                <a:off x="5056175" y="1020700"/>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3"/>
              <p:cNvSpPr/>
              <p:nvPr/>
            </p:nvSpPr>
            <p:spPr>
              <a:xfrm>
                <a:off x="505617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3"/>
              <p:cNvSpPr/>
              <p:nvPr/>
            </p:nvSpPr>
            <p:spPr>
              <a:xfrm>
                <a:off x="5056175" y="755500"/>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3"/>
              <p:cNvSpPr/>
              <p:nvPr/>
            </p:nvSpPr>
            <p:spPr>
              <a:xfrm>
                <a:off x="4901150"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3"/>
              <p:cNvSpPr/>
              <p:nvPr/>
            </p:nvSpPr>
            <p:spPr>
              <a:xfrm>
                <a:off x="4901150"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3"/>
              <p:cNvSpPr/>
              <p:nvPr/>
            </p:nvSpPr>
            <p:spPr>
              <a:xfrm>
                <a:off x="4901150" y="1020700"/>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3"/>
              <p:cNvSpPr/>
              <p:nvPr/>
            </p:nvSpPr>
            <p:spPr>
              <a:xfrm>
                <a:off x="4901150"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3"/>
              <p:cNvSpPr/>
              <p:nvPr/>
            </p:nvSpPr>
            <p:spPr>
              <a:xfrm>
                <a:off x="4901150"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3"/>
              <p:cNvSpPr/>
              <p:nvPr/>
            </p:nvSpPr>
            <p:spPr>
              <a:xfrm>
                <a:off x="4746150" y="1284375"/>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3"/>
              <p:cNvSpPr/>
              <p:nvPr/>
            </p:nvSpPr>
            <p:spPr>
              <a:xfrm>
                <a:off x="4746150" y="1152900"/>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3"/>
              <p:cNvSpPr/>
              <p:nvPr/>
            </p:nvSpPr>
            <p:spPr>
              <a:xfrm>
                <a:off x="4746150" y="1020700"/>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3"/>
              <p:cNvSpPr/>
              <p:nvPr/>
            </p:nvSpPr>
            <p:spPr>
              <a:xfrm>
                <a:off x="4746150" y="887700"/>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3"/>
              <p:cNvSpPr/>
              <p:nvPr/>
            </p:nvSpPr>
            <p:spPr>
              <a:xfrm>
                <a:off x="4746150" y="755500"/>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3"/>
              <p:cNvSpPr/>
              <p:nvPr/>
            </p:nvSpPr>
            <p:spPr>
              <a:xfrm>
                <a:off x="4591125" y="1284375"/>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3"/>
              <p:cNvSpPr/>
              <p:nvPr/>
            </p:nvSpPr>
            <p:spPr>
              <a:xfrm>
                <a:off x="4591125" y="1152900"/>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3"/>
              <p:cNvSpPr/>
              <p:nvPr/>
            </p:nvSpPr>
            <p:spPr>
              <a:xfrm>
                <a:off x="4591125" y="1020700"/>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3"/>
              <p:cNvSpPr/>
              <p:nvPr/>
            </p:nvSpPr>
            <p:spPr>
              <a:xfrm>
                <a:off x="4591125" y="887700"/>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3"/>
              <p:cNvSpPr/>
              <p:nvPr/>
            </p:nvSpPr>
            <p:spPr>
              <a:xfrm>
                <a:off x="4591125" y="755500"/>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3"/>
              <p:cNvSpPr/>
              <p:nvPr/>
            </p:nvSpPr>
            <p:spPr>
              <a:xfrm>
                <a:off x="443762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3"/>
              <p:cNvSpPr/>
              <p:nvPr/>
            </p:nvSpPr>
            <p:spPr>
              <a:xfrm>
                <a:off x="443762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3"/>
              <p:cNvSpPr/>
              <p:nvPr/>
            </p:nvSpPr>
            <p:spPr>
              <a:xfrm>
                <a:off x="4437625" y="1020700"/>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3"/>
              <p:cNvSpPr/>
              <p:nvPr/>
            </p:nvSpPr>
            <p:spPr>
              <a:xfrm>
                <a:off x="443762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3"/>
              <p:cNvSpPr/>
              <p:nvPr/>
            </p:nvSpPr>
            <p:spPr>
              <a:xfrm>
                <a:off x="4437625"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3"/>
              <p:cNvSpPr/>
              <p:nvPr/>
            </p:nvSpPr>
            <p:spPr>
              <a:xfrm>
                <a:off x="428260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3"/>
              <p:cNvSpPr/>
              <p:nvPr/>
            </p:nvSpPr>
            <p:spPr>
              <a:xfrm>
                <a:off x="428260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3"/>
              <p:cNvSpPr/>
              <p:nvPr/>
            </p:nvSpPr>
            <p:spPr>
              <a:xfrm>
                <a:off x="4282600" y="1020700"/>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3"/>
              <p:cNvSpPr/>
              <p:nvPr/>
            </p:nvSpPr>
            <p:spPr>
              <a:xfrm>
                <a:off x="428260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3"/>
              <p:cNvSpPr/>
              <p:nvPr/>
            </p:nvSpPr>
            <p:spPr>
              <a:xfrm>
                <a:off x="4282600" y="755500"/>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2" name="Google Shape;2212;p33"/>
            <p:cNvSpPr/>
            <p:nvPr/>
          </p:nvSpPr>
          <p:spPr>
            <a:xfrm>
              <a:off x="1210500" y="4321927"/>
              <a:ext cx="459428" cy="403531"/>
            </a:xfrm>
            <a:custGeom>
              <a:rect b="b" l="l" r="r" t="t"/>
              <a:pathLst>
                <a:path extrusionOk="0" h="6916" w="7874">
                  <a:moveTo>
                    <a:pt x="3945" y="0"/>
                  </a:moveTo>
                  <a:cubicBezTo>
                    <a:pt x="3502" y="0"/>
                    <a:pt x="3051" y="86"/>
                    <a:pt x="2615" y="266"/>
                  </a:cubicBezTo>
                  <a:cubicBezTo>
                    <a:pt x="852" y="996"/>
                    <a:pt x="1" y="3032"/>
                    <a:pt x="761" y="4795"/>
                  </a:cubicBezTo>
                  <a:cubicBezTo>
                    <a:pt x="1310" y="6122"/>
                    <a:pt x="2582" y="6915"/>
                    <a:pt x="3930" y="6915"/>
                  </a:cubicBezTo>
                  <a:cubicBezTo>
                    <a:pt x="4373" y="6915"/>
                    <a:pt x="4824" y="6830"/>
                    <a:pt x="5259" y="6649"/>
                  </a:cubicBezTo>
                  <a:cubicBezTo>
                    <a:pt x="7022" y="5920"/>
                    <a:pt x="7873" y="3883"/>
                    <a:pt x="7114" y="2120"/>
                  </a:cubicBezTo>
                  <a:cubicBezTo>
                    <a:pt x="6564" y="793"/>
                    <a:pt x="5292" y="0"/>
                    <a:pt x="39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3"/>
            <p:cNvSpPr/>
            <p:nvPr/>
          </p:nvSpPr>
          <p:spPr>
            <a:xfrm>
              <a:off x="118325" y="3416275"/>
              <a:ext cx="655825" cy="972700"/>
            </a:xfrm>
            <a:custGeom>
              <a:rect b="b" l="l" r="r" t="t"/>
              <a:pathLst>
                <a:path extrusionOk="0" h="38908" w="26233">
                  <a:moveTo>
                    <a:pt x="6627" y="1"/>
                  </a:moveTo>
                  <a:cubicBezTo>
                    <a:pt x="1" y="14864"/>
                    <a:pt x="6658" y="32311"/>
                    <a:pt x="21521" y="38907"/>
                  </a:cubicBezTo>
                  <a:lnTo>
                    <a:pt x="26232" y="28360"/>
                  </a:lnTo>
                  <a:cubicBezTo>
                    <a:pt x="17175" y="24317"/>
                    <a:pt x="13162" y="13770"/>
                    <a:pt x="17175" y="4712"/>
                  </a:cubicBezTo>
                  <a:lnTo>
                    <a:pt x="66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4" name="Google Shape;2214;p33"/>
            <p:cNvGrpSpPr/>
            <p:nvPr/>
          </p:nvGrpSpPr>
          <p:grpSpPr>
            <a:xfrm>
              <a:off x="7901289" y="1650275"/>
              <a:ext cx="404300" cy="403525"/>
              <a:chOff x="6430825" y="1762350"/>
              <a:chExt cx="404300" cy="403525"/>
            </a:xfrm>
          </p:grpSpPr>
          <p:sp>
            <p:nvSpPr>
              <p:cNvPr id="2215" name="Google Shape;2215;p33"/>
              <p:cNvSpPr/>
              <p:nvPr/>
            </p:nvSpPr>
            <p:spPr>
              <a:xfrm>
                <a:off x="6430825" y="1762350"/>
                <a:ext cx="48650" cy="48650"/>
              </a:xfrm>
              <a:custGeom>
                <a:rect b="b" l="l" r="r" t="t"/>
                <a:pathLst>
                  <a:path extrusionOk="0" h="1946" w="1946">
                    <a:moveTo>
                      <a:pt x="1" y="0"/>
                    </a:moveTo>
                    <a:lnTo>
                      <a:pt x="1" y="1946"/>
                    </a:lnTo>
                    <a:lnTo>
                      <a:pt x="19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3"/>
              <p:cNvSpPr/>
              <p:nvPr/>
            </p:nvSpPr>
            <p:spPr>
              <a:xfrm>
                <a:off x="6430825" y="1762350"/>
                <a:ext cx="138325" cy="137550"/>
              </a:xfrm>
              <a:custGeom>
                <a:rect b="b" l="l" r="r" t="t"/>
                <a:pathLst>
                  <a:path extrusionOk="0" h="5502" w="5533">
                    <a:moveTo>
                      <a:pt x="3587" y="0"/>
                    </a:moveTo>
                    <a:lnTo>
                      <a:pt x="1" y="3587"/>
                    </a:lnTo>
                    <a:lnTo>
                      <a:pt x="1" y="5502"/>
                    </a:lnTo>
                    <a:lnTo>
                      <a:pt x="55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3"/>
              <p:cNvSpPr/>
              <p:nvPr/>
            </p:nvSpPr>
            <p:spPr>
              <a:xfrm>
                <a:off x="6430825" y="1762350"/>
                <a:ext cx="404300" cy="403525"/>
              </a:xfrm>
              <a:custGeom>
                <a:rect b="b" l="l" r="r" t="t"/>
                <a:pathLst>
                  <a:path extrusionOk="0" h="16141" w="16172">
                    <a:moveTo>
                      <a:pt x="14317" y="0"/>
                    </a:moveTo>
                    <a:lnTo>
                      <a:pt x="1" y="14286"/>
                    </a:lnTo>
                    <a:lnTo>
                      <a:pt x="1" y="16140"/>
                    </a:lnTo>
                    <a:lnTo>
                      <a:pt x="161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3"/>
              <p:cNvSpPr/>
              <p:nvPr/>
            </p:nvSpPr>
            <p:spPr>
              <a:xfrm>
                <a:off x="6430825" y="1762350"/>
                <a:ext cx="316150" cy="315375"/>
              </a:xfrm>
              <a:custGeom>
                <a:rect b="b" l="l" r="r" t="t"/>
                <a:pathLst>
                  <a:path extrusionOk="0" h="12615" w="12646">
                    <a:moveTo>
                      <a:pt x="10730" y="0"/>
                    </a:moveTo>
                    <a:lnTo>
                      <a:pt x="1" y="10730"/>
                    </a:lnTo>
                    <a:lnTo>
                      <a:pt x="1" y="12615"/>
                    </a:lnTo>
                    <a:lnTo>
                      <a:pt x="126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3"/>
              <p:cNvSpPr/>
              <p:nvPr/>
            </p:nvSpPr>
            <p:spPr>
              <a:xfrm>
                <a:off x="6430825" y="1762350"/>
                <a:ext cx="226475" cy="226475"/>
              </a:xfrm>
              <a:custGeom>
                <a:rect b="b" l="l" r="r" t="t"/>
                <a:pathLst>
                  <a:path extrusionOk="0" h="9059" w="9059">
                    <a:moveTo>
                      <a:pt x="7174" y="0"/>
                    </a:moveTo>
                    <a:lnTo>
                      <a:pt x="1" y="7143"/>
                    </a:lnTo>
                    <a:lnTo>
                      <a:pt x="1" y="9058"/>
                    </a:lnTo>
                    <a:lnTo>
                      <a:pt x="90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0" name="Google Shape;2220;p33"/>
            <p:cNvGrpSpPr/>
            <p:nvPr/>
          </p:nvGrpSpPr>
          <p:grpSpPr>
            <a:xfrm rot="5400000">
              <a:off x="7184575" y="-703175"/>
              <a:ext cx="304750" cy="2174075"/>
              <a:chOff x="6321425" y="110475"/>
              <a:chExt cx="304750" cy="2174075"/>
            </a:xfrm>
          </p:grpSpPr>
          <p:sp>
            <p:nvSpPr>
              <p:cNvPr id="2221" name="Google Shape;2221;p33"/>
              <p:cNvSpPr/>
              <p:nvPr/>
            </p:nvSpPr>
            <p:spPr>
              <a:xfrm>
                <a:off x="6321425" y="110475"/>
                <a:ext cx="304750" cy="232550"/>
              </a:xfrm>
              <a:custGeom>
                <a:rect b="b" l="l" r="r" t="t"/>
                <a:pathLst>
                  <a:path extrusionOk="0" h="9302" w="12190">
                    <a:moveTo>
                      <a:pt x="1" y="1"/>
                    </a:moveTo>
                    <a:lnTo>
                      <a:pt x="1" y="2128"/>
                    </a:lnTo>
                    <a:lnTo>
                      <a:pt x="12189" y="9302"/>
                    </a:lnTo>
                    <a:lnTo>
                      <a:pt x="12189" y="720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3"/>
              <p:cNvSpPr/>
              <p:nvPr/>
            </p:nvSpPr>
            <p:spPr>
              <a:xfrm>
                <a:off x="6321425" y="305000"/>
                <a:ext cx="304750" cy="232575"/>
              </a:xfrm>
              <a:custGeom>
                <a:rect b="b" l="l" r="r" t="t"/>
                <a:pathLst>
                  <a:path extrusionOk="0" h="9303" w="12190">
                    <a:moveTo>
                      <a:pt x="1" y="1"/>
                    </a:moveTo>
                    <a:lnTo>
                      <a:pt x="1" y="209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3"/>
              <p:cNvSpPr/>
              <p:nvPr/>
            </p:nvSpPr>
            <p:spPr>
              <a:xfrm>
                <a:off x="6321425" y="498775"/>
                <a:ext cx="304750" cy="232550"/>
              </a:xfrm>
              <a:custGeom>
                <a:rect b="b" l="l" r="r" t="t"/>
                <a:pathLst>
                  <a:path extrusionOk="0" h="9302" w="12190">
                    <a:moveTo>
                      <a:pt x="1" y="1"/>
                    </a:moveTo>
                    <a:lnTo>
                      <a:pt x="1" y="2129"/>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3"/>
              <p:cNvSpPr/>
              <p:nvPr/>
            </p:nvSpPr>
            <p:spPr>
              <a:xfrm>
                <a:off x="6321425" y="693325"/>
                <a:ext cx="304750" cy="231775"/>
              </a:xfrm>
              <a:custGeom>
                <a:rect b="b" l="l" r="r" t="t"/>
                <a:pathLst>
                  <a:path extrusionOk="0" h="9271" w="12190">
                    <a:moveTo>
                      <a:pt x="1" y="0"/>
                    </a:moveTo>
                    <a:lnTo>
                      <a:pt x="1" y="2097"/>
                    </a:lnTo>
                    <a:lnTo>
                      <a:pt x="12189" y="9271"/>
                    </a:lnTo>
                    <a:lnTo>
                      <a:pt x="12189" y="717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3"/>
              <p:cNvSpPr/>
              <p:nvPr/>
            </p:nvSpPr>
            <p:spPr>
              <a:xfrm>
                <a:off x="6321425" y="887100"/>
                <a:ext cx="304750" cy="232550"/>
              </a:xfrm>
              <a:custGeom>
                <a:rect b="b" l="l" r="r" t="t"/>
                <a:pathLst>
                  <a:path extrusionOk="0" h="9302" w="12190">
                    <a:moveTo>
                      <a:pt x="1" y="0"/>
                    </a:moveTo>
                    <a:lnTo>
                      <a:pt x="1" y="2128"/>
                    </a:lnTo>
                    <a:lnTo>
                      <a:pt x="12189" y="9301"/>
                    </a:lnTo>
                    <a:lnTo>
                      <a:pt x="12189" y="717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3"/>
              <p:cNvSpPr/>
              <p:nvPr/>
            </p:nvSpPr>
            <p:spPr>
              <a:xfrm>
                <a:off x="6321425" y="1080850"/>
                <a:ext cx="304750" cy="233325"/>
              </a:xfrm>
              <a:custGeom>
                <a:rect b="b" l="l" r="r" t="t"/>
                <a:pathLst>
                  <a:path extrusionOk="0" h="9333" w="12190">
                    <a:moveTo>
                      <a:pt x="1" y="1"/>
                    </a:moveTo>
                    <a:lnTo>
                      <a:pt x="1" y="2129"/>
                    </a:lnTo>
                    <a:lnTo>
                      <a:pt x="12189" y="9332"/>
                    </a:lnTo>
                    <a:lnTo>
                      <a:pt x="12189" y="723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3"/>
              <p:cNvSpPr/>
              <p:nvPr/>
            </p:nvSpPr>
            <p:spPr>
              <a:xfrm>
                <a:off x="6321425" y="1276150"/>
                <a:ext cx="304750" cy="232550"/>
              </a:xfrm>
              <a:custGeom>
                <a:rect b="b" l="l" r="r" t="t"/>
                <a:pathLst>
                  <a:path extrusionOk="0" h="9302" w="12190">
                    <a:moveTo>
                      <a:pt x="1" y="1"/>
                    </a:moveTo>
                    <a:lnTo>
                      <a:pt x="1" y="206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3"/>
              <p:cNvSpPr/>
              <p:nvPr/>
            </p:nvSpPr>
            <p:spPr>
              <a:xfrm>
                <a:off x="6321425" y="1469925"/>
                <a:ext cx="304750" cy="232550"/>
              </a:xfrm>
              <a:custGeom>
                <a:rect b="b" l="l" r="r" t="t"/>
                <a:pathLst>
                  <a:path extrusionOk="0" h="9302" w="12190">
                    <a:moveTo>
                      <a:pt x="1" y="1"/>
                    </a:moveTo>
                    <a:lnTo>
                      <a:pt x="1" y="212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3"/>
              <p:cNvSpPr/>
              <p:nvPr/>
            </p:nvSpPr>
            <p:spPr>
              <a:xfrm>
                <a:off x="6321425" y="1664450"/>
                <a:ext cx="304750" cy="231800"/>
              </a:xfrm>
              <a:custGeom>
                <a:rect b="b" l="l" r="r" t="t"/>
                <a:pathLst>
                  <a:path extrusionOk="0" h="9272" w="12190">
                    <a:moveTo>
                      <a:pt x="1" y="1"/>
                    </a:moveTo>
                    <a:lnTo>
                      <a:pt x="1" y="2098"/>
                    </a:lnTo>
                    <a:lnTo>
                      <a:pt x="12189" y="9271"/>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3"/>
              <p:cNvSpPr/>
              <p:nvPr/>
            </p:nvSpPr>
            <p:spPr>
              <a:xfrm>
                <a:off x="6321425" y="1858225"/>
                <a:ext cx="304750" cy="232550"/>
              </a:xfrm>
              <a:custGeom>
                <a:rect b="b" l="l" r="r" t="t"/>
                <a:pathLst>
                  <a:path extrusionOk="0" h="9302" w="12190">
                    <a:moveTo>
                      <a:pt x="1" y="1"/>
                    </a:moveTo>
                    <a:lnTo>
                      <a:pt x="1" y="212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3"/>
              <p:cNvSpPr/>
              <p:nvPr/>
            </p:nvSpPr>
            <p:spPr>
              <a:xfrm>
                <a:off x="6321425" y="2052000"/>
                <a:ext cx="304750" cy="232550"/>
              </a:xfrm>
              <a:custGeom>
                <a:rect b="b" l="l" r="r" t="t"/>
                <a:pathLst>
                  <a:path extrusionOk="0" h="9302" w="12190">
                    <a:moveTo>
                      <a:pt x="1" y="1"/>
                    </a:moveTo>
                    <a:lnTo>
                      <a:pt x="1" y="2128"/>
                    </a:lnTo>
                    <a:lnTo>
                      <a:pt x="12189" y="9302"/>
                    </a:lnTo>
                    <a:lnTo>
                      <a:pt x="12189" y="720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_1">
    <p:spTree>
      <p:nvGrpSpPr>
        <p:cNvPr id="2232" name="Shape 2232"/>
        <p:cNvGrpSpPr/>
        <p:nvPr/>
      </p:nvGrpSpPr>
      <p:grpSpPr>
        <a:xfrm>
          <a:off x="0" y="0"/>
          <a:ext cx="0" cy="0"/>
          <a:chOff x="0" y="0"/>
          <a:chExt cx="0" cy="0"/>
        </a:xfrm>
      </p:grpSpPr>
      <p:grpSp>
        <p:nvGrpSpPr>
          <p:cNvPr id="2233" name="Google Shape;2233;p34"/>
          <p:cNvGrpSpPr/>
          <p:nvPr/>
        </p:nvGrpSpPr>
        <p:grpSpPr>
          <a:xfrm>
            <a:off x="0" y="0"/>
            <a:ext cx="8938525" cy="5028825"/>
            <a:chOff x="0" y="0"/>
            <a:chExt cx="8938525" cy="5028825"/>
          </a:xfrm>
        </p:grpSpPr>
        <p:sp>
          <p:nvSpPr>
            <p:cNvPr id="2234" name="Google Shape;2234;p34"/>
            <p:cNvSpPr/>
            <p:nvPr/>
          </p:nvSpPr>
          <p:spPr>
            <a:xfrm>
              <a:off x="6680100" y="1536000"/>
              <a:ext cx="2258425" cy="2057625"/>
            </a:xfrm>
            <a:custGeom>
              <a:rect b="b" l="l" r="r" t="t"/>
              <a:pathLst>
                <a:path extrusionOk="0" h="82305" w="90337">
                  <a:moveTo>
                    <a:pt x="45180" y="1"/>
                  </a:moveTo>
                  <a:cubicBezTo>
                    <a:pt x="34651" y="1"/>
                    <a:pt x="24119" y="4020"/>
                    <a:pt x="16080" y="12060"/>
                  </a:cubicBezTo>
                  <a:cubicBezTo>
                    <a:pt x="0" y="28139"/>
                    <a:pt x="0" y="54188"/>
                    <a:pt x="16080" y="70268"/>
                  </a:cubicBezTo>
                  <a:cubicBezTo>
                    <a:pt x="24119" y="78292"/>
                    <a:pt x="34651" y="82304"/>
                    <a:pt x="45180" y="82304"/>
                  </a:cubicBezTo>
                  <a:cubicBezTo>
                    <a:pt x="55708" y="82304"/>
                    <a:pt x="66233" y="78292"/>
                    <a:pt x="74257" y="70268"/>
                  </a:cubicBezTo>
                  <a:cubicBezTo>
                    <a:pt x="90336" y="54188"/>
                    <a:pt x="90336" y="28139"/>
                    <a:pt x="74257" y="12060"/>
                  </a:cubicBezTo>
                  <a:cubicBezTo>
                    <a:pt x="66233" y="4020"/>
                    <a:pt x="55708" y="1"/>
                    <a:pt x="45180" y="1"/>
                  </a:cubicBez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5" name="Google Shape;2235;p34"/>
            <p:cNvGrpSpPr/>
            <p:nvPr/>
          </p:nvGrpSpPr>
          <p:grpSpPr>
            <a:xfrm rot="5400000">
              <a:off x="7616288" y="2804550"/>
              <a:ext cx="386050" cy="1668750"/>
              <a:chOff x="7496975" y="3413500"/>
              <a:chExt cx="386050" cy="1668750"/>
            </a:xfrm>
          </p:grpSpPr>
          <p:sp>
            <p:nvSpPr>
              <p:cNvPr id="2236" name="Google Shape;2236;p34"/>
              <p:cNvSpPr/>
              <p:nvPr/>
            </p:nvSpPr>
            <p:spPr>
              <a:xfrm>
                <a:off x="7496975" y="4637675"/>
                <a:ext cx="36500" cy="36500"/>
              </a:xfrm>
              <a:custGeom>
                <a:rect b="b" l="l" r="r" t="t"/>
                <a:pathLst>
                  <a:path extrusionOk="0" h="1460" w="1460">
                    <a:moveTo>
                      <a:pt x="730" y="1"/>
                    </a:moveTo>
                    <a:cubicBezTo>
                      <a:pt x="305" y="1"/>
                      <a:pt x="1" y="335"/>
                      <a:pt x="1" y="730"/>
                    </a:cubicBezTo>
                    <a:cubicBezTo>
                      <a:pt x="1" y="1156"/>
                      <a:pt x="335" y="1460"/>
                      <a:pt x="730" y="1460"/>
                    </a:cubicBezTo>
                    <a:cubicBezTo>
                      <a:pt x="1156" y="146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4"/>
              <p:cNvSpPr/>
              <p:nvPr/>
            </p:nvSpPr>
            <p:spPr>
              <a:xfrm>
                <a:off x="7496975" y="4434800"/>
                <a:ext cx="36500" cy="35725"/>
              </a:xfrm>
              <a:custGeom>
                <a:rect b="b" l="l" r="r" t="t"/>
                <a:pathLst>
                  <a:path extrusionOk="0" h="1429" w="1460">
                    <a:moveTo>
                      <a:pt x="730" y="0"/>
                    </a:moveTo>
                    <a:cubicBezTo>
                      <a:pt x="305" y="0"/>
                      <a:pt x="1" y="304"/>
                      <a:pt x="1" y="699"/>
                    </a:cubicBezTo>
                    <a:cubicBezTo>
                      <a:pt x="1" y="1125"/>
                      <a:pt x="335" y="1429"/>
                      <a:pt x="730" y="1429"/>
                    </a:cubicBezTo>
                    <a:cubicBezTo>
                      <a:pt x="1156" y="1429"/>
                      <a:pt x="1460" y="1095"/>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4"/>
              <p:cNvSpPr/>
              <p:nvPr/>
            </p:nvSpPr>
            <p:spPr>
              <a:xfrm>
                <a:off x="7496975" y="4230375"/>
                <a:ext cx="36500" cy="35750"/>
              </a:xfrm>
              <a:custGeom>
                <a:rect b="b" l="l" r="r" t="t"/>
                <a:pathLst>
                  <a:path extrusionOk="0" h="1430" w="1460">
                    <a:moveTo>
                      <a:pt x="730" y="1"/>
                    </a:moveTo>
                    <a:cubicBezTo>
                      <a:pt x="305" y="1"/>
                      <a:pt x="1" y="305"/>
                      <a:pt x="1" y="730"/>
                    </a:cubicBezTo>
                    <a:cubicBezTo>
                      <a:pt x="1" y="1126"/>
                      <a:pt x="335" y="1430"/>
                      <a:pt x="730" y="1430"/>
                    </a:cubicBezTo>
                    <a:cubicBezTo>
                      <a:pt x="1156" y="143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4"/>
              <p:cNvSpPr/>
              <p:nvPr/>
            </p:nvSpPr>
            <p:spPr>
              <a:xfrm>
                <a:off x="7496975" y="4025975"/>
                <a:ext cx="36500" cy="36500"/>
              </a:xfrm>
              <a:custGeom>
                <a:rect b="b" l="l" r="r" t="t"/>
                <a:pathLst>
                  <a:path extrusionOk="0" h="1460" w="1460">
                    <a:moveTo>
                      <a:pt x="730" y="0"/>
                    </a:moveTo>
                    <a:cubicBezTo>
                      <a:pt x="305" y="0"/>
                      <a:pt x="1" y="304"/>
                      <a:pt x="1" y="730"/>
                    </a:cubicBezTo>
                    <a:cubicBezTo>
                      <a:pt x="1" y="1156"/>
                      <a:pt x="335" y="1459"/>
                      <a:pt x="730" y="1459"/>
                    </a:cubicBezTo>
                    <a:cubicBezTo>
                      <a:pt x="1156" y="145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4"/>
              <p:cNvSpPr/>
              <p:nvPr/>
            </p:nvSpPr>
            <p:spPr>
              <a:xfrm>
                <a:off x="7496975" y="3821575"/>
                <a:ext cx="36500" cy="36500"/>
              </a:xfrm>
              <a:custGeom>
                <a:rect b="b" l="l" r="r" t="t"/>
                <a:pathLst>
                  <a:path extrusionOk="0" h="1460" w="1460">
                    <a:moveTo>
                      <a:pt x="730" y="0"/>
                    </a:moveTo>
                    <a:cubicBezTo>
                      <a:pt x="305" y="0"/>
                      <a:pt x="1" y="365"/>
                      <a:pt x="1" y="730"/>
                    </a:cubicBezTo>
                    <a:cubicBezTo>
                      <a:pt x="1" y="1155"/>
                      <a:pt x="335" y="1459"/>
                      <a:pt x="730" y="1459"/>
                    </a:cubicBezTo>
                    <a:cubicBezTo>
                      <a:pt x="1156" y="1459"/>
                      <a:pt x="1460" y="1094"/>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4"/>
              <p:cNvSpPr/>
              <p:nvPr/>
            </p:nvSpPr>
            <p:spPr>
              <a:xfrm>
                <a:off x="7671750" y="4637675"/>
                <a:ext cx="36500" cy="36500"/>
              </a:xfrm>
              <a:custGeom>
                <a:rect b="b" l="l" r="r" t="t"/>
                <a:pathLst>
                  <a:path extrusionOk="0" h="1460" w="1460">
                    <a:moveTo>
                      <a:pt x="730" y="1"/>
                    </a:moveTo>
                    <a:cubicBezTo>
                      <a:pt x="335" y="1"/>
                      <a:pt x="1" y="335"/>
                      <a:pt x="1" y="730"/>
                    </a:cubicBezTo>
                    <a:cubicBezTo>
                      <a:pt x="1" y="1156"/>
                      <a:pt x="335" y="1460"/>
                      <a:pt x="730" y="1460"/>
                    </a:cubicBezTo>
                    <a:cubicBezTo>
                      <a:pt x="1156" y="146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4"/>
              <p:cNvSpPr/>
              <p:nvPr/>
            </p:nvSpPr>
            <p:spPr>
              <a:xfrm>
                <a:off x="7671750" y="4434800"/>
                <a:ext cx="36500" cy="35725"/>
              </a:xfrm>
              <a:custGeom>
                <a:rect b="b" l="l" r="r" t="t"/>
                <a:pathLst>
                  <a:path extrusionOk="0" h="1429" w="1460">
                    <a:moveTo>
                      <a:pt x="730" y="0"/>
                    </a:moveTo>
                    <a:cubicBezTo>
                      <a:pt x="335" y="0"/>
                      <a:pt x="1" y="304"/>
                      <a:pt x="1" y="699"/>
                    </a:cubicBezTo>
                    <a:cubicBezTo>
                      <a:pt x="1" y="1125"/>
                      <a:pt x="335" y="1429"/>
                      <a:pt x="730" y="1429"/>
                    </a:cubicBezTo>
                    <a:cubicBezTo>
                      <a:pt x="1156" y="1429"/>
                      <a:pt x="1460" y="1095"/>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4"/>
              <p:cNvSpPr/>
              <p:nvPr/>
            </p:nvSpPr>
            <p:spPr>
              <a:xfrm>
                <a:off x="7671750" y="4230375"/>
                <a:ext cx="36500" cy="35750"/>
              </a:xfrm>
              <a:custGeom>
                <a:rect b="b" l="l" r="r" t="t"/>
                <a:pathLst>
                  <a:path extrusionOk="0" h="1430" w="1460">
                    <a:moveTo>
                      <a:pt x="730" y="1"/>
                    </a:moveTo>
                    <a:cubicBezTo>
                      <a:pt x="335" y="1"/>
                      <a:pt x="1" y="305"/>
                      <a:pt x="1" y="730"/>
                    </a:cubicBezTo>
                    <a:cubicBezTo>
                      <a:pt x="1" y="1126"/>
                      <a:pt x="335" y="1430"/>
                      <a:pt x="730" y="1430"/>
                    </a:cubicBezTo>
                    <a:cubicBezTo>
                      <a:pt x="1156" y="143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4"/>
              <p:cNvSpPr/>
              <p:nvPr/>
            </p:nvSpPr>
            <p:spPr>
              <a:xfrm>
                <a:off x="7671750" y="4025975"/>
                <a:ext cx="36500" cy="36500"/>
              </a:xfrm>
              <a:custGeom>
                <a:rect b="b" l="l" r="r" t="t"/>
                <a:pathLst>
                  <a:path extrusionOk="0" h="1460" w="1460">
                    <a:moveTo>
                      <a:pt x="730" y="0"/>
                    </a:moveTo>
                    <a:cubicBezTo>
                      <a:pt x="335" y="0"/>
                      <a:pt x="1" y="304"/>
                      <a:pt x="1" y="730"/>
                    </a:cubicBezTo>
                    <a:cubicBezTo>
                      <a:pt x="1" y="1156"/>
                      <a:pt x="335" y="1459"/>
                      <a:pt x="730" y="1459"/>
                    </a:cubicBezTo>
                    <a:cubicBezTo>
                      <a:pt x="1156" y="145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4"/>
              <p:cNvSpPr/>
              <p:nvPr/>
            </p:nvSpPr>
            <p:spPr>
              <a:xfrm>
                <a:off x="7671750" y="3821575"/>
                <a:ext cx="36500" cy="36500"/>
              </a:xfrm>
              <a:custGeom>
                <a:rect b="b" l="l" r="r" t="t"/>
                <a:pathLst>
                  <a:path extrusionOk="0" h="1460" w="1460">
                    <a:moveTo>
                      <a:pt x="730" y="0"/>
                    </a:moveTo>
                    <a:cubicBezTo>
                      <a:pt x="335" y="0"/>
                      <a:pt x="1" y="365"/>
                      <a:pt x="1" y="730"/>
                    </a:cubicBezTo>
                    <a:cubicBezTo>
                      <a:pt x="1" y="1155"/>
                      <a:pt x="335" y="1459"/>
                      <a:pt x="730" y="1459"/>
                    </a:cubicBezTo>
                    <a:cubicBezTo>
                      <a:pt x="1156" y="1459"/>
                      <a:pt x="1460" y="1094"/>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4"/>
              <p:cNvSpPr/>
              <p:nvPr/>
            </p:nvSpPr>
            <p:spPr>
              <a:xfrm>
                <a:off x="7846525" y="4637675"/>
                <a:ext cx="36500" cy="36500"/>
              </a:xfrm>
              <a:custGeom>
                <a:rect b="b" l="l" r="r" t="t"/>
                <a:pathLst>
                  <a:path extrusionOk="0" h="1460" w="1460">
                    <a:moveTo>
                      <a:pt x="730" y="1"/>
                    </a:moveTo>
                    <a:cubicBezTo>
                      <a:pt x="335" y="1"/>
                      <a:pt x="31" y="335"/>
                      <a:pt x="1" y="730"/>
                    </a:cubicBezTo>
                    <a:cubicBezTo>
                      <a:pt x="1" y="1156"/>
                      <a:pt x="335" y="1460"/>
                      <a:pt x="730" y="1460"/>
                    </a:cubicBezTo>
                    <a:cubicBezTo>
                      <a:pt x="1156" y="146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4"/>
              <p:cNvSpPr/>
              <p:nvPr/>
            </p:nvSpPr>
            <p:spPr>
              <a:xfrm>
                <a:off x="7846525" y="4434800"/>
                <a:ext cx="36500" cy="35725"/>
              </a:xfrm>
              <a:custGeom>
                <a:rect b="b" l="l" r="r" t="t"/>
                <a:pathLst>
                  <a:path extrusionOk="0" h="1429" w="1460">
                    <a:moveTo>
                      <a:pt x="730" y="0"/>
                    </a:moveTo>
                    <a:cubicBezTo>
                      <a:pt x="335" y="0"/>
                      <a:pt x="31" y="304"/>
                      <a:pt x="1" y="699"/>
                    </a:cubicBezTo>
                    <a:cubicBezTo>
                      <a:pt x="1" y="1125"/>
                      <a:pt x="335" y="1429"/>
                      <a:pt x="730" y="1429"/>
                    </a:cubicBezTo>
                    <a:cubicBezTo>
                      <a:pt x="1156" y="1429"/>
                      <a:pt x="1460" y="1095"/>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4"/>
              <p:cNvSpPr/>
              <p:nvPr/>
            </p:nvSpPr>
            <p:spPr>
              <a:xfrm>
                <a:off x="7846525" y="4230375"/>
                <a:ext cx="36500" cy="35750"/>
              </a:xfrm>
              <a:custGeom>
                <a:rect b="b" l="l" r="r" t="t"/>
                <a:pathLst>
                  <a:path extrusionOk="0" h="1430" w="1460">
                    <a:moveTo>
                      <a:pt x="730" y="1"/>
                    </a:moveTo>
                    <a:cubicBezTo>
                      <a:pt x="335" y="1"/>
                      <a:pt x="31" y="305"/>
                      <a:pt x="1" y="730"/>
                    </a:cubicBezTo>
                    <a:cubicBezTo>
                      <a:pt x="1" y="1126"/>
                      <a:pt x="335" y="1430"/>
                      <a:pt x="730" y="1430"/>
                    </a:cubicBezTo>
                    <a:cubicBezTo>
                      <a:pt x="1156" y="1430"/>
                      <a:pt x="1460" y="1095"/>
                      <a:pt x="1460" y="73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4"/>
              <p:cNvSpPr/>
              <p:nvPr/>
            </p:nvSpPr>
            <p:spPr>
              <a:xfrm>
                <a:off x="7846525" y="4025975"/>
                <a:ext cx="36500" cy="36500"/>
              </a:xfrm>
              <a:custGeom>
                <a:rect b="b" l="l" r="r" t="t"/>
                <a:pathLst>
                  <a:path extrusionOk="0" h="1460" w="1460">
                    <a:moveTo>
                      <a:pt x="730" y="0"/>
                    </a:moveTo>
                    <a:cubicBezTo>
                      <a:pt x="335" y="0"/>
                      <a:pt x="31" y="304"/>
                      <a:pt x="1" y="730"/>
                    </a:cubicBezTo>
                    <a:cubicBezTo>
                      <a:pt x="1" y="1156"/>
                      <a:pt x="335" y="1459"/>
                      <a:pt x="730" y="1459"/>
                    </a:cubicBezTo>
                    <a:cubicBezTo>
                      <a:pt x="1156" y="145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4"/>
              <p:cNvSpPr/>
              <p:nvPr/>
            </p:nvSpPr>
            <p:spPr>
              <a:xfrm>
                <a:off x="7496975" y="5046500"/>
                <a:ext cx="36500" cy="35750"/>
              </a:xfrm>
              <a:custGeom>
                <a:rect b="b" l="l" r="r" t="t"/>
                <a:pathLst>
                  <a:path extrusionOk="0" h="1430" w="1460">
                    <a:moveTo>
                      <a:pt x="730" y="1"/>
                    </a:moveTo>
                    <a:cubicBezTo>
                      <a:pt x="305" y="1"/>
                      <a:pt x="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4"/>
              <p:cNvSpPr/>
              <p:nvPr/>
            </p:nvSpPr>
            <p:spPr>
              <a:xfrm>
                <a:off x="7496975" y="4842100"/>
                <a:ext cx="36500" cy="35750"/>
              </a:xfrm>
              <a:custGeom>
                <a:rect b="b" l="l" r="r" t="t"/>
                <a:pathLst>
                  <a:path extrusionOk="0" h="1430" w="1460">
                    <a:moveTo>
                      <a:pt x="730" y="0"/>
                    </a:moveTo>
                    <a:cubicBezTo>
                      <a:pt x="305" y="0"/>
                      <a:pt x="1" y="335"/>
                      <a:pt x="1" y="730"/>
                    </a:cubicBezTo>
                    <a:cubicBezTo>
                      <a:pt x="1" y="1125"/>
                      <a:pt x="335" y="1429"/>
                      <a:pt x="730" y="1429"/>
                    </a:cubicBezTo>
                    <a:cubicBezTo>
                      <a:pt x="1156" y="142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4"/>
              <p:cNvSpPr/>
              <p:nvPr/>
            </p:nvSpPr>
            <p:spPr>
              <a:xfrm>
                <a:off x="7671750" y="5046500"/>
                <a:ext cx="36500" cy="35750"/>
              </a:xfrm>
              <a:custGeom>
                <a:rect b="b" l="l" r="r" t="t"/>
                <a:pathLst>
                  <a:path extrusionOk="0" h="1430" w="1460">
                    <a:moveTo>
                      <a:pt x="730" y="1"/>
                    </a:moveTo>
                    <a:cubicBezTo>
                      <a:pt x="335" y="1"/>
                      <a:pt x="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4"/>
              <p:cNvSpPr/>
              <p:nvPr/>
            </p:nvSpPr>
            <p:spPr>
              <a:xfrm>
                <a:off x="7671750" y="4842100"/>
                <a:ext cx="36500" cy="35750"/>
              </a:xfrm>
              <a:custGeom>
                <a:rect b="b" l="l" r="r" t="t"/>
                <a:pathLst>
                  <a:path extrusionOk="0" h="1430" w="1460">
                    <a:moveTo>
                      <a:pt x="730" y="0"/>
                    </a:moveTo>
                    <a:cubicBezTo>
                      <a:pt x="335" y="0"/>
                      <a:pt x="1" y="335"/>
                      <a:pt x="1" y="730"/>
                    </a:cubicBezTo>
                    <a:cubicBezTo>
                      <a:pt x="1" y="1125"/>
                      <a:pt x="335" y="1429"/>
                      <a:pt x="730" y="1429"/>
                    </a:cubicBezTo>
                    <a:cubicBezTo>
                      <a:pt x="1156" y="142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4"/>
              <p:cNvSpPr/>
              <p:nvPr/>
            </p:nvSpPr>
            <p:spPr>
              <a:xfrm>
                <a:off x="7846525" y="5046500"/>
                <a:ext cx="36500" cy="35750"/>
              </a:xfrm>
              <a:custGeom>
                <a:rect b="b" l="l" r="r" t="t"/>
                <a:pathLst>
                  <a:path extrusionOk="0" h="1430" w="1460">
                    <a:moveTo>
                      <a:pt x="730" y="1"/>
                    </a:moveTo>
                    <a:cubicBezTo>
                      <a:pt x="335" y="1"/>
                      <a:pt x="3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4"/>
              <p:cNvSpPr/>
              <p:nvPr/>
            </p:nvSpPr>
            <p:spPr>
              <a:xfrm>
                <a:off x="7846525" y="4842100"/>
                <a:ext cx="36500" cy="35750"/>
              </a:xfrm>
              <a:custGeom>
                <a:rect b="b" l="l" r="r" t="t"/>
                <a:pathLst>
                  <a:path extrusionOk="0" h="1430" w="1460">
                    <a:moveTo>
                      <a:pt x="730" y="0"/>
                    </a:moveTo>
                    <a:cubicBezTo>
                      <a:pt x="335" y="0"/>
                      <a:pt x="31" y="335"/>
                      <a:pt x="1" y="730"/>
                    </a:cubicBezTo>
                    <a:cubicBezTo>
                      <a:pt x="1" y="1125"/>
                      <a:pt x="335" y="1429"/>
                      <a:pt x="730" y="1429"/>
                    </a:cubicBezTo>
                    <a:cubicBezTo>
                      <a:pt x="1156" y="1429"/>
                      <a:pt x="1460" y="1095"/>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4"/>
              <p:cNvSpPr/>
              <p:nvPr/>
            </p:nvSpPr>
            <p:spPr>
              <a:xfrm>
                <a:off x="7846525" y="3821575"/>
                <a:ext cx="36500" cy="36500"/>
              </a:xfrm>
              <a:custGeom>
                <a:rect b="b" l="l" r="r" t="t"/>
                <a:pathLst>
                  <a:path extrusionOk="0" h="1460" w="1460">
                    <a:moveTo>
                      <a:pt x="730" y="0"/>
                    </a:moveTo>
                    <a:cubicBezTo>
                      <a:pt x="335" y="0"/>
                      <a:pt x="31" y="365"/>
                      <a:pt x="1" y="730"/>
                    </a:cubicBezTo>
                    <a:cubicBezTo>
                      <a:pt x="1" y="1155"/>
                      <a:pt x="335" y="1459"/>
                      <a:pt x="730" y="1459"/>
                    </a:cubicBezTo>
                    <a:cubicBezTo>
                      <a:pt x="1156" y="1459"/>
                      <a:pt x="1460" y="1094"/>
                      <a:pt x="1460" y="730"/>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4"/>
              <p:cNvSpPr/>
              <p:nvPr/>
            </p:nvSpPr>
            <p:spPr>
              <a:xfrm>
                <a:off x="7496975" y="3617925"/>
                <a:ext cx="36500" cy="35725"/>
              </a:xfrm>
              <a:custGeom>
                <a:rect b="b" l="l" r="r" t="t"/>
                <a:pathLst>
                  <a:path extrusionOk="0" h="1429" w="1460">
                    <a:moveTo>
                      <a:pt x="730" y="0"/>
                    </a:moveTo>
                    <a:cubicBezTo>
                      <a:pt x="305" y="0"/>
                      <a:pt x="1" y="334"/>
                      <a:pt x="1" y="699"/>
                    </a:cubicBezTo>
                    <a:cubicBezTo>
                      <a:pt x="1" y="1125"/>
                      <a:pt x="335" y="1429"/>
                      <a:pt x="730" y="1429"/>
                    </a:cubicBezTo>
                    <a:cubicBezTo>
                      <a:pt x="1156" y="1429"/>
                      <a:pt x="1460" y="1094"/>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4"/>
              <p:cNvSpPr/>
              <p:nvPr/>
            </p:nvSpPr>
            <p:spPr>
              <a:xfrm>
                <a:off x="7496975" y="3413500"/>
                <a:ext cx="36500" cy="35750"/>
              </a:xfrm>
              <a:custGeom>
                <a:rect b="b" l="l" r="r" t="t"/>
                <a:pathLst>
                  <a:path extrusionOk="0" h="1430" w="1460">
                    <a:moveTo>
                      <a:pt x="730" y="1"/>
                    </a:moveTo>
                    <a:cubicBezTo>
                      <a:pt x="305" y="1"/>
                      <a:pt x="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4"/>
              <p:cNvSpPr/>
              <p:nvPr/>
            </p:nvSpPr>
            <p:spPr>
              <a:xfrm>
                <a:off x="7671750" y="3617925"/>
                <a:ext cx="36500" cy="35725"/>
              </a:xfrm>
              <a:custGeom>
                <a:rect b="b" l="l" r="r" t="t"/>
                <a:pathLst>
                  <a:path extrusionOk="0" h="1429" w="1460">
                    <a:moveTo>
                      <a:pt x="730" y="0"/>
                    </a:moveTo>
                    <a:cubicBezTo>
                      <a:pt x="335" y="0"/>
                      <a:pt x="1" y="334"/>
                      <a:pt x="1" y="699"/>
                    </a:cubicBezTo>
                    <a:cubicBezTo>
                      <a:pt x="1" y="1125"/>
                      <a:pt x="335" y="1429"/>
                      <a:pt x="730" y="1429"/>
                    </a:cubicBezTo>
                    <a:cubicBezTo>
                      <a:pt x="1156" y="1429"/>
                      <a:pt x="1460" y="1094"/>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4"/>
              <p:cNvSpPr/>
              <p:nvPr/>
            </p:nvSpPr>
            <p:spPr>
              <a:xfrm>
                <a:off x="7671750" y="3413500"/>
                <a:ext cx="36500" cy="35750"/>
              </a:xfrm>
              <a:custGeom>
                <a:rect b="b" l="l" r="r" t="t"/>
                <a:pathLst>
                  <a:path extrusionOk="0" h="1430" w="1460">
                    <a:moveTo>
                      <a:pt x="730" y="1"/>
                    </a:moveTo>
                    <a:cubicBezTo>
                      <a:pt x="335" y="1"/>
                      <a:pt x="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4"/>
              <p:cNvSpPr/>
              <p:nvPr/>
            </p:nvSpPr>
            <p:spPr>
              <a:xfrm>
                <a:off x="7846525" y="3617925"/>
                <a:ext cx="36500" cy="35725"/>
              </a:xfrm>
              <a:custGeom>
                <a:rect b="b" l="l" r="r" t="t"/>
                <a:pathLst>
                  <a:path extrusionOk="0" h="1429" w="1460">
                    <a:moveTo>
                      <a:pt x="730" y="0"/>
                    </a:moveTo>
                    <a:cubicBezTo>
                      <a:pt x="335" y="0"/>
                      <a:pt x="31" y="334"/>
                      <a:pt x="1" y="699"/>
                    </a:cubicBezTo>
                    <a:cubicBezTo>
                      <a:pt x="1" y="1125"/>
                      <a:pt x="335" y="1429"/>
                      <a:pt x="730" y="1429"/>
                    </a:cubicBezTo>
                    <a:cubicBezTo>
                      <a:pt x="1156" y="1429"/>
                      <a:pt x="1460" y="1094"/>
                      <a:pt x="1460" y="699"/>
                    </a:cubicBezTo>
                    <a:cubicBezTo>
                      <a:pt x="1460"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4"/>
              <p:cNvSpPr/>
              <p:nvPr/>
            </p:nvSpPr>
            <p:spPr>
              <a:xfrm>
                <a:off x="7846525" y="3413500"/>
                <a:ext cx="36500" cy="35750"/>
              </a:xfrm>
              <a:custGeom>
                <a:rect b="b" l="l" r="r" t="t"/>
                <a:pathLst>
                  <a:path extrusionOk="0" h="1430" w="1460">
                    <a:moveTo>
                      <a:pt x="730" y="1"/>
                    </a:moveTo>
                    <a:cubicBezTo>
                      <a:pt x="335" y="1"/>
                      <a:pt x="31" y="335"/>
                      <a:pt x="1" y="700"/>
                    </a:cubicBezTo>
                    <a:cubicBezTo>
                      <a:pt x="1" y="1125"/>
                      <a:pt x="335" y="1429"/>
                      <a:pt x="730" y="1429"/>
                    </a:cubicBezTo>
                    <a:cubicBezTo>
                      <a:pt x="1156" y="1429"/>
                      <a:pt x="1460" y="1095"/>
                      <a:pt x="1460" y="700"/>
                    </a:cubicBezTo>
                    <a:cubicBezTo>
                      <a:pt x="1460"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3" name="Google Shape;2263;p34"/>
            <p:cNvGrpSpPr/>
            <p:nvPr/>
          </p:nvGrpSpPr>
          <p:grpSpPr>
            <a:xfrm>
              <a:off x="8387900" y="0"/>
              <a:ext cx="304750" cy="2174075"/>
              <a:chOff x="6321425" y="2520625"/>
              <a:chExt cx="304750" cy="2174075"/>
            </a:xfrm>
          </p:grpSpPr>
          <p:sp>
            <p:nvSpPr>
              <p:cNvPr id="2264" name="Google Shape;2264;p34"/>
              <p:cNvSpPr/>
              <p:nvPr/>
            </p:nvSpPr>
            <p:spPr>
              <a:xfrm>
                <a:off x="6321425" y="2520625"/>
                <a:ext cx="304750" cy="232550"/>
              </a:xfrm>
              <a:custGeom>
                <a:rect b="b" l="l" r="r" t="t"/>
                <a:pathLst>
                  <a:path extrusionOk="0" h="9302" w="12190">
                    <a:moveTo>
                      <a:pt x="1" y="1"/>
                    </a:moveTo>
                    <a:lnTo>
                      <a:pt x="1" y="2128"/>
                    </a:lnTo>
                    <a:lnTo>
                      <a:pt x="12189" y="9302"/>
                    </a:lnTo>
                    <a:lnTo>
                      <a:pt x="12189" y="720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4"/>
              <p:cNvSpPr/>
              <p:nvPr/>
            </p:nvSpPr>
            <p:spPr>
              <a:xfrm>
                <a:off x="6321425" y="2715150"/>
                <a:ext cx="304750" cy="232575"/>
              </a:xfrm>
              <a:custGeom>
                <a:rect b="b" l="l" r="r" t="t"/>
                <a:pathLst>
                  <a:path extrusionOk="0" h="9303" w="12190">
                    <a:moveTo>
                      <a:pt x="1" y="1"/>
                    </a:moveTo>
                    <a:lnTo>
                      <a:pt x="1" y="2098"/>
                    </a:lnTo>
                    <a:lnTo>
                      <a:pt x="12189" y="9302"/>
                    </a:lnTo>
                    <a:lnTo>
                      <a:pt x="12189" y="717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4"/>
              <p:cNvSpPr/>
              <p:nvPr/>
            </p:nvSpPr>
            <p:spPr>
              <a:xfrm>
                <a:off x="6321425" y="2908925"/>
                <a:ext cx="304750" cy="232550"/>
              </a:xfrm>
              <a:custGeom>
                <a:rect b="b" l="l" r="r" t="t"/>
                <a:pathLst>
                  <a:path extrusionOk="0" h="9302" w="12190">
                    <a:moveTo>
                      <a:pt x="1" y="1"/>
                    </a:moveTo>
                    <a:lnTo>
                      <a:pt x="1" y="2129"/>
                    </a:lnTo>
                    <a:lnTo>
                      <a:pt x="12189" y="9302"/>
                    </a:lnTo>
                    <a:lnTo>
                      <a:pt x="12189" y="717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4"/>
              <p:cNvSpPr/>
              <p:nvPr/>
            </p:nvSpPr>
            <p:spPr>
              <a:xfrm>
                <a:off x="6321425" y="3103475"/>
                <a:ext cx="304750" cy="231775"/>
              </a:xfrm>
              <a:custGeom>
                <a:rect b="b" l="l" r="r" t="t"/>
                <a:pathLst>
                  <a:path extrusionOk="0" h="9271" w="12190">
                    <a:moveTo>
                      <a:pt x="1" y="0"/>
                    </a:moveTo>
                    <a:lnTo>
                      <a:pt x="1" y="2097"/>
                    </a:lnTo>
                    <a:lnTo>
                      <a:pt x="12189" y="9271"/>
                    </a:lnTo>
                    <a:lnTo>
                      <a:pt x="12189" y="7174"/>
                    </a:lnTo>
                    <a:lnTo>
                      <a:pt x="1" y="0"/>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4"/>
              <p:cNvSpPr/>
              <p:nvPr/>
            </p:nvSpPr>
            <p:spPr>
              <a:xfrm>
                <a:off x="6321425" y="3297250"/>
                <a:ext cx="304750" cy="232550"/>
              </a:xfrm>
              <a:custGeom>
                <a:rect b="b" l="l" r="r" t="t"/>
                <a:pathLst>
                  <a:path extrusionOk="0" h="9302" w="12190">
                    <a:moveTo>
                      <a:pt x="1" y="0"/>
                    </a:moveTo>
                    <a:lnTo>
                      <a:pt x="1" y="2128"/>
                    </a:lnTo>
                    <a:lnTo>
                      <a:pt x="12189" y="9301"/>
                    </a:lnTo>
                    <a:lnTo>
                      <a:pt x="12189" y="7173"/>
                    </a:lnTo>
                    <a:lnTo>
                      <a:pt x="1" y="0"/>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4"/>
              <p:cNvSpPr/>
              <p:nvPr/>
            </p:nvSpPr>
            <p:spPr>
              <a:xfrm>
                <a:off x="6321425" y="3491000"/>
                <a:ext cx="304750" cy="233325"/>
              </a:xfrm>
              <a:custGeom>
                <a:rect b="b" l="l" r="r" t="t"/>
                <a:pathLst>
                  <a:path extrusionOk="0" h="9333" w="12190">
                    <a:moveTo>
                      <a:pt x="1" y="1"/>
                    </a:moveTo>
                    <a:lnTo>
                      <a:pt x="1" y="2129"/>
                    </a:lnTo>
                    <a:lnTo>
                      <a:pt x="12189" y="9332"/>
                    </a:lnTo>
                    <a:lnTo>
                      <a:pt x="12189" y="7235"/>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4"/>
              <p:cNvSpPr/>
              <p:nvPr/>
            </p:nvSpPr>
            <p:spPr>
              <a:xfrm>
                <a:off x="6321425" y="3686300"/>
                <a:ext cx="304750" cy="232550"/>
              </a:xfrm>
              <a:custGeom>
                <a:rect b="b" l="l" r="r" t="t"/>
                <a:pathLst>
                  <a:path extrusionOk="0" h="9302" w="12190">
                    <a:moveTo>
                      <a:pt x="1" y="1"/>
                    </a:moveTo>
                    <a:lnTo>
                      <a:pt x="1" y="2068"/>
                    </a:lnTo>
                    <a:lnTo>
                      <a:pt x="12189" y="9302"/>
                    </a:lnTo>
                    <a:lnTo>
                      <a:pt x="12189" y="717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4"/>
              <p:cNvSpPr/>
              <p:nvPr/>
            </p:nvSpPr>
            <p:spPr>
              <a:xfrm>
                <a:off x="6321425" y="3880075"/>
                <a:ext cx="304750" cy="232550"/>
              </a:xfrm>
              <a:custGeom>
                <a:rect b="b" l="l" r="r" t="t"/>
                <a:pathLst>
                  <a:path extrusionOk="0" h="9302" w="12190">
                    <a:moveTo>
                      <a:pt x="1" y="1"/>
                    </a:moveTo>
                    <a:lnTo>
                      <a:pt x="1" y="2128"/>
                    </a:lnTo>
                    <a:lnTo>
                      <a:pt x="12189" y="9302"/>
                    </a:lnTo>
                    <a:lnTo>
                      <a:pt x="12189" y="717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4"/>
              <p:cNvSpPr/>
              <p:nvPr/>
            </p:nvSpPr>
            <p:spPr>
              <a:xfrm>
                <a:off x="6321425" y="4074600"/>
                <a:ext cx="304750" cy="231800"/>
              </a:xfrm>
              <a:custGeom>
                <a:rect b="b" l="l" r="r" t="t"/>
                <a:pathLst>
                  <a:path extrusionOk="0" h="9272" w="12190">
                    <a:moveTo>
                      <a:pt x="1" y="1"/>
                    </a:moveTo>
                    <a:lnTo>
                      <a:pt x="1" y="2098"/>
                    </a:lnTo>
                    <a:lnTo>
                      <a:pt x="12189" y="9271"/>
                    </a:lnTo>
                    <a:lnTo>
                      <a:pt x="12189" y="717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4"/>
              <p:cNvSpPr/>
              <p:nvPr/>
            </p:nvSpPr>
            <p:spPr>
              <a:xfrm>
                <a:off x="6321425" y="4268375"/>
                <a:ext cx="304750" cy="232550"/>
              </a:xfrm>
              <a:custGeom>
                <a:rect b="b" l="l" r="r" t="t"/>
                <a:pathLst>
                  <a:path extrusionOk="0" h="9302" w="12190">
                    <a:moveTo>
                      <a:pt x="1" y="1"/>
                    </a:moveTo>
                    <a:lnTo>
                      <a:pt x="1" y="2128"/>
                    </a:lnTo>
                    <a:lnTo>
                      <a:pt x="12189" y="9302"/>
                    </a:lnTo>
                    <a:lnTo>
                      <a:pt x="12189" y="717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4"/>
              <p:cNvSpPr/>
              <p:nvPr/>
            </p:nvSpPr>
            <p:spPr>
              <a:xfrm>
                <a:off x="6321425" y="4462150"/>
                <a:ext cx="304750" cy="232550"/>
              </a:xfrm>
              <a:custGeom>
                <a:rect b="b" l="l" r="r" t="t"/>
                <a:pathLst>
                  <a:path extrusionOk="0" h="9302" w="12190">
                    <a:moveTo>
                      <a:pt x="1" y="1"/>
                    </a:moveTo>
                    <a:lnTo>
                      <a:pt x="1" y="2128"/>
                    </a:lnTo>
                    <a:lnTo>
                      <a:pt x="12189" y="9302"/>
                    </a:lnTo>
                    <a:lnTo>
                      <a:pt x="12189" y="7204"/>
                    </a:lnTo>
                    <a:lnTo>
                      <a:pt x="1"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5" name="Google Shape;2275;p34"/>
            <p:cNvSpPr/>
            <p:nvPr/>
          </p:nvSpPr>
          <p:spPr>
            <a:xfrm>
              <a:off x="7843150" y="3784600"/>
              <a:ext cx="747000" cy="746225"/>
            </a:xfrm>
            <a:custGeom>
              <a:rect b="b" l="l" r="r" t="t"/>
              <a:pathLst>
                <a:path extrusionOk="0" h="29849" w="29880">
                  <a:moveTo>
                    <a:pt x="5107" y="0"/>
                  </a:moveTo>
                  <a:lnTo>
                    <a:pt x="1" y="5076"/>
                  </a:lnTo>
                  <a:lnTo>
                    <a:pt x="9849" y="14924"/>
                  </a:lnTo>
                  <a:lnTo>
                    <a:pt x="1" y="24742"/>
                  </a:lnTo>
                  <a:lnTo>
                    <a:pt x="5107" y="29849"/>
                  </a:lnTo>
                  <a:lnTo>
                    <a:pt x="14955" y="20000"/>
                  </a:lnTo>
                  <a:lnTo>
                    <a:pt x="24773" y="29849"/>
                  </a:lnTo>
                  <a:lnTo>
                    <a:pt x="29880" y="24773"/>
                  </a:lnTo>
                  <a:lnTo>
                    <a:pt x="20032" y="14924"/>
                  </a:lnTo>
                  <a:lnTo>
                    <a:pt x="29880" y="5076"/>
                  </a:lnTo>
                  <a:lnTo>
                    <a:pt x="24773" y="0"/>
                  </a:lnTo>
                  <a:lnTo>
                    <a:pt x="14955" y="9818"/>
                  </a:lnTo>
                  <a:lnTo>
                    <a:pt x="51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4"/>
            <p:cNvSpPr/>
            <p:nvPr/>
          </p:nvSpPr>
          <p:spPr>
            <a:xfrm>
              <a:off x="0" y="0"/>
              <a:ext cx="2554000" cy="2554000"/>
            </a:xfrm>
            <a:custGeom>
              <a:rect b="b" l="l" r="r" t="t"/>
              <a:pathLst>
                <a:path extrusionOk="0" h="102160" w="102160">
                  <a:moveTo>
                    <a:pt x="0" y="0"/>
                  </a:moveTo>
                  <a:lnTo>
                    <a:pt x="0" y="102160"/>
                  </a:lnTo>
                  <a:lnTo>
                    <a:pt x="102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4"/>
            <p:cNvSpPr/>
            <p:nvPr/>
          </p:nvSpPr>
          <p:spPr>
            <a:xfrm>
              <a:off x="77725" y="4511913"/>
              <a:ext cx="2746275" cy="183175"/>
            </a:xfrm>
            <a:custGeom>
              <a:rect b="b" l="l" r="r" t="t"/>
              <a:pathLst>
                <a:path extrusionOk="0" h="7327" w="109851">
                  <a:moveTo>
                    <a:pt x="1" y="1"/>
                  </a:moveTo>
                  <a:lnTo>
                    <a:pt x="1" y="7326"/>
                  </a:lnTo>
                  <a:lnTo>
                    <a:pt x="109851" y="7326"/>
                  </a:lnTo>
                  <a:lnTo>
                    <a:pt x="109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4"/>
            <p:cNvSpPr/>
            <p:nvPr/>
          </p:nvSpPr>
          <p:spPr>
            <a:xfrm>
              <a:off x="1011075" y="3727100"/>
              <a:ext cx="1090475" cy="1089700"/>
            </a:xfrm>
            <a:custGeom>
              <a:rect b="b" l="l" r="r" t="t"/>
              <a:pathLst>
                <a:path extrusionOk="0" h="43588" w="43619">
                  <a:moveTo>
                    <a:pt x="21794" y="8572"/>
                  </a:moveTo>
                  <a:cubicBezTo>
                    <a:pt x="29119" y="8572"/>
                    <a:pt x="35047" y="14499"/>
                    <a:pt x="35047" y="21824"/>
                  </a:cubicBezTo>
                  <a:cubicBezTo>
                    <a:pt x="35047" y="29180"/>
                    <a:pt x="29089" y="35107"/>
                    <a:pt x="21794" y="35107"/>
                  </a:cubicBezTo>
                  <a:cubicBezTo>
                    <a:pt x="14469" y="35107"/>
                    <a:pt x="8542" y="29180"/>
                    <a:pt x="8542" y="21824"/>
                  </a:cubicBezTo>
                  <a:cubicBezTo>
                    <a:pt x="8542" y="14499"/>
                    <a:pt x="14469" y="8572"/>
                    <a:pt x="21794" y="8572"/>
                  </a:cubicBezTo>
                  <a:close/>
                  <a:moveTo>
                    <a:pt x="21794" y="0"/>
                  </a:moveTo>
                  <a:cubicBezTo>
                    <a:pt x="9757" y="0"/>
                    <a:pt x="0" y="9757"/>
                    <a:pt x="0" y="21794"/>
                  </a:cubicBezTo>
                  <a:cubicBezTo>
                    <a:pt x="0" y="33831"/>
                    <a:pt x="9757" y="43588"/>
                    <a:pt x="21794" y="43588"/>
                  </a:cubicBezTo>
                  <a:cubicBezTo>
                    <a:pt x="33831" y="43588"/>
                    <a:pt x="43618" y="33892"/>
                    <a:pt x="43618" y="21824"/>
                  </a:cubicBezTo>
                  <a:cubicBezTo>
                    <a:pt x="43618" y="9788"/>
                    <a:pt x="33831" y="0"/>
                    <a:pt x="21794" y="0"/>
                  </a:cubicBezTo>
                  <a:close/>
                </a:path>
              </a:pathLst>
            </a:custGeom>
            <a:solidFill>
              <a:srgbClr val="FFE7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4"/>
            <p:cNvSpPr/>
            <p:nvPr/>
          </p:nvSpPr>
          <p:spPr>
            <a:xfrm>
              <a:off x="2026275" y="3827600"/>
              <a:ext cx="196850" cy="172900"/>
            </a:xfrm>
            <a:custGeom>
              <a:rect b="b" l="l" r="r" t="t"/>
              <a:pathLst>
                <a:path extrusionOk="0" h="6916" w="7874">
                  <a:moveTo>
                    <a:pt x="3945" y="0"/>
                  </a:moveTo>
                  <a:cubicBezTo>
                    <a:pt x="3502" y="0"/>
                    <a:pt x="3051" y="86"/>
                    <a:pt x="2615" y="266"/>
                  </a:cubicBezTo>
                  <a:cubicBezTo>
                    <a:pt x="852" y="996"/>
                    <a:pt x="1" y="3032"/>
                    <a:pt x="761" y="4795"/>
                  </a:cubicBezTo>
                  <a:cubicBezTo>
                    <a:pt x="1310" y="6122"/>
                    <a:pt x="2582" y="6915"/>
                    <a:pt x="3930" y="6915"/>
                  </a:cubicBezTo>
                  <a:cubicBezTo>
                    <a:pt x="4373" y="6915"/>
                    <a:pt x="4824" y="6830"/>
                    <a:pt x="5259" y="6649"/>
                  </a:cubicBezTo>
                  <a:cubicBezTo>
                    <a:pt x="7022" y="5920"/>
                    <a:pt x="7873" y="3883"/>
                    <a:pt x="7114" y="2120"/>
                  </a:cubicBezTo>
                  <a:cubicBezTo>
                    <a:pt x="6564" y="793"/>
                    <a:pt x="5292" y="0"/>
                    <a:pt x="3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4"/>
            <p:cNvSpPr/>
            <p:nvPr/>
          </p:nvSpPr>
          <p:spPr>
            <a:xfrm>
              <a:off x="7748825" y="261025"/>
              <a:ext cx="292575" cy="292575"/>
            </a:xfrm>
            <a:custGeom>
              <a:rect b="b" l="l" r="r" t="t"/>
              <a:pathLst>
                <a:path extrusionOk="0" h="11703" w="11703">
                  <a:moveTo>
                    <a:pt x="5837" y="3101"/>
                  </a:moveTo>
                  <a:cubicBezTo>
                    <a:pt x="7417" y="3101"/>
                    <a:pt x="8633" y="4347"/>
                    <a:pt x="8633" y="5867"/>
                  </a:cubicBezTo>
                  <a:cubicBezTo>
                    <a:pt x="8633" y="7386"/>
                    <a:pt x="7356" y="8663"/>
                    <a:pt x="5837" y="8663"/>
                  </a:cubicBezTo>
                  <a:cubicBezTo>
                    <a:pt x="4286" y="8663"/>
                    <a:pt x="3071" y="7417"/>
                    <a:pt x="3071" y="5867"/>
                  </a:cubicBezTo>
                  <a:cubicBezTo>
                    <a:pt x="3071" y="4316"/>
                    <a:pt x="4317" y="3101"/>
                    <a:pt x="5837" y="3101"/>
                  </a:cubicBezTo>
                  <a:close/>
                  <a:moveTo>
                    <a:pt x="5837" y="0"/>
                  </a:moveTo>
                  <a:cubicBezTo>
                    <a:pt x="2615" y="0"/>
                    <a:pt x="1" y="2645"/>
                    <a:pt x="1" y="5867"/>
                  </a:cubicBezTo>
                  <a:cubicBezTo>
                    <a:pt x="1" y="9089"/>
                    <a:pt x="2615" y="11703"/>
                    <a:pt x="5837" y="11703"/>
                  </a:cubicBezTo>
                  <a:cubicBezTo>
                    <a:pt x="9089" y="11703"/>
                    <a:pt x="11703" y="9089"/>
                    <a:pt x="11703" y="5867"/>
                  </a:cubicBezTo>
                  <a:cubicBezTo>
                    <a:pt x="11703" y="2645"/>
                    <a:pt x="9089" y="0"/>
                    <a:pt x="5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4"/>
            <p:cNvSpPr/>
            <p:nvPr/>
          </p:nvSpPr>
          <p:spPr>
            <a:xfrm>
              <a:off x="7494275" y="332450"/>
              <a:ext cx="151225" cy="150475"/>
            </a:xfrm>
            <a:custGeom>
              <a:rect b="b" l="l" r="r" t="t"/>
              <a:pathLst>
                <a:path extrusionOk="0" h="6019" w="6049">
                  <a:moveTo>
                    <a:pt x="3009" y="1551"/>
                  </a:moveTo>
                  <a:cubicBezTo>
                    <a:pt x="3799" y="1551"/>
                    <a:pt x="4438" y="2219"/>
                    <a:pt x="4438" y="3010"/>
                  </a:cubicBezTo>
                  <a:cubicBezTo>
                    <a:pt x="4438" y="3800"/>
                    <a:pt x="3799" y="4438"/>
                    <a:pt x="3009" y="4438"/>
                  </a:cubicBezTo>
                  <a:cubicBezTo>
                    <a:pt x="2188" y="4438"/>
                    <a:pt x="1550" y="3800"/>
                    <a:pt x="1550" y="3010"/>
                  </a:cubicBezTo>
                  <a:cubicBezTo>
                    <a:pt x="1550" y="2219"/>
                    <a:pt x="2188" y="1551"/>
                    <a:pt x="3009" y="1551"/>
                  </a:cubicBezTo>
                  <a:close/>
                  <a:moveTo>
                    <a:pt x="3009" y="0"/>
                  </a:moveTo>
                  <a:cubicBezTo>
                    <a:pt x="1337" y="0"/>
                    <a:pt x="0" y="1368"/>
                    <a:pt x="0" y="3010"/>
                  </a:cubicBezTo>
                  <a:cubicBezTo>
                    <a:pt x="0" y="4681"/>
                    <a:pt x="1368" y="6019"/>
                    <a:pt x="3009" y="6019"/>
                  </a:cubicBezTo>
                  <a:cubicBezTo>
                    <a:pt x="4681" y="6019"/>
                    <a:pt x="5988" y="4651"/>
                    <a:pt x="5988" y="3010"/>
                  </a:cubicBezTo>
                  <a:cubicBezTo>
                    <a:pt x="6049" y="1338"/>
                    <a:pt x="4681" y="0"/>
                    <a:pt x="3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4"/>
            <p:cNvSpPr/>
            <p:nvPr/>
          </p:nvSpPr>
          <p:spPr>
            <a:xfrm>
              <a:off x="511050" y="4056125"/>
              <a:ext cx="655825" cy="972700"/>
            </a:xfrm>
            <a:custGeom>
              <a:rect b="b" l="l" r="r" t="t"/>
              <a:pathLst>
                <a:path extrusionOk="0" h="38908" w="26233">
                  <a:moveTo>
                    <a:pt x="6627" y="1"/>
                  </a:moveTo>
                  <a:cubicBezTo>
                    <a:pt x="1" y="14864"/>
                    <a:pt x="6658" y="32311"/>
                    <a:pt x="21521" y="38907"/>
                  </a:cubicBezTo>
                  <a:lnTo>
                    <a:pt x="26232" y="28360"/>
                  </a:lnTo>
                  <a:cubicBezTo>
                    <a:pt x="17175" y="24317"/>
                    <a:pt x="13162" y="13770"/>
                    <a:pt x="17175" y="4712"/>
                  </a:cubicBezTo>
                  <a:lnTo>
                    <a:pt x="66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3" name="Google Shape;2283;p34"/>
            <p:cNvGrpSpPr/>
            <p:nvPr/>
          </p:nvGrpSpPr>
          <p:grpSpPr>
            <a:xfrm>
              <a:off x="720004" y="540002"/>
              <a:ext cx="702925" cy="702925"/>
              <a:chOff x="1256725" y="1383150"/>
              <a:chExt cx="702925" cy="702925"/>
            </a:xfrm>
          </p:grpSpPr>
          <p:sp>
            <p:nvSpPr>
              <p:cNvPr id="2284" name="Google Shape;2284;p34"/>
              <p:cNvSpPr/>
              <p:nvPr/>
            </p:nvSpPr>
            <p:spPr>
              <a:xfrm>
                <a:off x="1512800" y="1640000"/>
                <a:ext cx="189250" cy="190000"/>
              </a:xfrm>
              <a:custGeom>
                <a:rect b="b" l="l" r="r" t="t"/>
                <a:pathLst>
                  <a:path extrusionOk="0" h="7600" w="7570">
                    <a:moveTo>
                      <a:pt x="1" y="1"/>
                    </a:moveTo>
                    <a:lnTo>
                      <a:pt x="1" y="7600"/>
                    </a:lnTo>
                    <a:lnTo>
                      <a:pt x="7569" y="7600"/>
                    </a:lnTo>
                    <a:lnTo>
                      <a:pt x="7569" y="5837"/>
                    </a:lnTo>
                    <a:lnTo>
                      <a:pt x="1703" y="5837"/>
                    </a:lnTo>
                    <a:lnTo>
                      <a:pt x="17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4"/>
              <p:cNvSpPr/>
              <p:nvPr/>
            </p:nvSpPr>
            <p:spPr>
              <a:xfrm>
                <a:off x="1640475" y="1512350"/>
                <a:ext cx="189975" cy="189225"/>
              </a:xfrm>
              <a:custGeom>
                <a:rect b="b" l="l" r="r" t="t"/>
                <a:pathLst>
                  <a:path extrusionOk="0" h="7569" w="7599">
                    <a:moveTo>
                      <a:pt x="0" y="0"/>
                    </a:moveTo>
                    <a:lnTo>
                      <a:pt x="0" y="7569"/>
                    </a:lnTo>
                    <a:lnTo>
                      <a:pt x="7599" y="7569"/>
                    </a:lnTo>
                    <a:lnTo>
                      <a:pt x="7599" y="5866"/>
                    </a:lnTo>
                    <a:lnTo>
                      <a:pt x="1733" y="5866"/>
                    </a:lnTo>
                    <a:lnTo>
                      <a:pt x="1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4"/>
              <p:cNvSpPr/>
              <p:nvPr/>
            </p:nvSpPr>
            <p:spPr>
              <a:xfrm>
                <a:off x="1769650" y="1383150"/>
                <a:ext cx="190000" cy="189250"/>
              </a:xfrm>
              <a:custGeom>
                <a:rect b="b" l="l" r="r" t="t"/>
                <a:pathLst>
                  <a:path extrusionOk="0" h="7570" w="7600">
                    <a:moveTo>
                      <a:pt x="0" y="1"/>
                    </a:moveTo>
                    <a:lnTo>
                      <a:pt x="0" y="7569"/>
                    </a:lnTo>
                    <a:lnTo>
                      <a:pt x="7599" y="7569"/>
                    </a:lnTo>
                    <a:lnTo>
                      <a:pt x="7599" y="5867"/>
                    </a:lnTo>
                    <a:lnTo>
                      <a:pt x="1733" y="5867"/>
                    </a:lnTo>
                    <a:lnTo>
                      <a:pt x="1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4"/>
              <p:cNvSpPr/>
              <p:nvPr/>
            </p:nvSpPr>
            <p:spPr>
              <a:xfrm>
                <a:off x="1256725" y="1897600"/>
                <a:ext cx="188475" cy="188475"/>
              </a:xfrm>
              <a:custGeom>
                <a:rect b="b" l="l" r="r" t="t"/>
                <a:pathLst>
                  <a:path extrusionOk="0" h="7539" w="7539">
                    <a:moveTo>
                      <a:pt x="0" y="1"/>
                    </a:moveTo>
                    <a:lnTo>
                      <a:pt x="0" y="7539"/>
                    </a:lnTo>
                    <a:lnTo>
                      <a:pt x="7538" y="7539"/>
                    </a:lnTo>
                    <a:lnTo>
                      <a:pt x="7538" y="5837"/>
                    </a:lnTo>
                    <a:lnTo>
                      <a:pt x="1702" y="5837"/>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4"/>
              <p:cNvSpPr/>
              <p:nvPr/>
            </p:nvSpPr>
            <p:spPr>
              <a:xfrm>
                <a:off x="1383625" y="1769175"/>
                <a:ext cx="189225" cy="190000"/>
              </a:xfrm>
              <a:custGeom>
                <a:rect b="b" l="l" r="r" t="t"/>
                <a:pathLst>
                  <a:path extrusionOk="0" h="7600" w="7569">
                    <a:moveTo>
                      <a:pt x="0" y="1"/>
                    </a:moveTo>
                    <a:lnTo>
                      <a:pt x="0" y="7600"/>
                    </a:lnTo>
                    <a:lnTo>
                      <a:pt x="7569" y="7600"/>
                    </a:lnTo>
                    <a:lnTo>
                      <a:pt x="7569" y="5837"/>
                    </a:lnTo>
                    <a:lnTo>
                      <a:pt x="1702" y="5837"/>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8_1_1">
    <p:spTree>
      <p:nvGrpSpPr>
        <p:cNvPr id="2289" name="Shape 2289"/>
        <p:cNvGrpSpPr/>
        <p:nvPr/>
      </p:nvGrpSpPr>
      <p:grpSpPr>
        <a:xfrm>
          <a:off x="0" y="0"/>
          <a:ext cx="0" cy="0"/>
          <a:chOff x="0" y="0"/>
          <a:chExt cx="0" cy="0"/>
        </a:xfrm>
      </p:grpSpPr>
      <p:grpSp>
        <p:nvGrpSpPr>
          <p:cNvPr id="2290" name="Google Shape;2290;p35"/>
          <p:cNvGrpSpPr/>
          <p:nvPr/>
        </p:nvGrpSpPr>
        <p:grpSpPr>
          <a:xfrm>
            <a:off x="-6421" y="-2029661"/>
            <a:ext cx="10389027" cy="7537178"/>
            <a:chOff x="-6421" y="-2029661"/>
            <a:chExt cx="10389027" cy="7537178"/>
          </a:xfrm>
        </p:grpSpPr>
        <p:sp>
          <p:nvSpPr>
            <p:cNvPr id="2291" name="Google Shape;2291;p35"/>
            <p:cNvSpPr/>
            <p:nvPr/>
          </p:nvSpPr>
          <p:spPr>
            <a:xfrm>
              <a:off x="-6421" y="-9011"/>
              <a:ext cx="2554000" cy="2554000"/>
            </a:xfrm>
            <a:custGeom>
              <a:rect b="b" l="l" r="r" t="t"/>
              <a:pathLst>
                <a:path extrusionOk="0" h="102160" w="102160">
                  <a:moveTo>
                    <a:pt x="0" y="0"/>
                  </a:moveTo>
                  <a:lnTo>
                    <a:pt x="0" y="102160"/>
                  </a:lnTo>
                  <a:lnTo>
                    <a:pt x="1021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2" name="Google Shape;2292;p35"/>
            <p:cNvGrpSpPr/>
            <p:nvPr/>
          </p:nvGrpSpPr>
          <p:grpSpPr>
            <a:xfrm>
              <a:off x="877329" y="956789"/>
              <a:ext cx="702925" cy="702925"/>
              <a:chOff x="1256725" y="1383150"/>
              <a:chExt cx="702925" cy="702925"/>
            </a:xfrm>
          </p:grpSpPr>
          <p:sp>
            <p:nvSpPr>
              <p:cNvPr id="2293" name="Google Shape;2293;p35"/>
              <p:cNvSpPr/>
              <p:nvPr/>
            </p:nvSpPr>
            <p:spPr>
              <a:xfrm>
                <a:off x="1512800" y="1640000"/>
                <a:ext cx="189250" cy="190000"/>
              </a:xfrm>
              <a:custGeom>
                <a:rect b="b" l="l" r="r" t="t"/>
                <a:pathLst>
                  <a:path extrusionOk="0" h="7600" w="7570">
                    <a:moveTo>
                      <a:pt x="1" y="1"/>
                    </a:moveTo>
                    <a:lnTo>
                      <a:pt x="1" y="7600"/>
                    </a:lnTo>
                    <a:lnTo>
                      <a:pt x="7569" y="7600"/>
                    </a:lnTo>
                    <a:lnTo>
                      <a:pt x="7569" y="5837"/>
                    </a:lnTo>
                    <a:lnTo>
                      <a:pt x="1703" y="5837"/>
                    </a:lnTo>
                    <a:lnTo>
                      <a:pt x="17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5"/>
              <p:cNvSpPr/>
              <p:nvPr/>
            </p:nvSpPr>
            <p:spPr>
              <a:xfrm>
                <a:off x="1640475" y="1512350"/>
                <a:ext cx="189975" cy="189225"/>
              </a:xfrm>
              <a:custGeom>
                <a:rect b="b" l="l" r="r" t="t"/>
                <a:pathLst>
                  <a:path extrusionOk="0" h="7569" w="7599">
                    <a:moveTo>
                      <a:pt x="0" y="0"/>
                    </a:moveTo>
                    <a:lnTo>
                      <a:pt x="0" y="7569"/>
                    </a:lnTo>
                    <a:lnTo>
                      <a:pt x="7599" y="7569"/>
                    </a:lnTo>
                    <a:lnTo>
                      <a:pt x="7599" y="5866"/>
                    </a:lnTo>
                    <a:lnTo>
                      <a:pt x="1733" y="5866"/>
                    </a:lnTo>
                    <a:lnTo>
                      <a:pt x="1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5"/>
              <p:cNvSpPr/>
              <p:nvPr/>
            </p:nvSpPr>
            <p:spPr>
              <a:xfrm>
                <a:off x="1769650" y="1383150"/>
                <a:ext cx="190000" cy="189250"/>
              </a:xfrm>
              <a:custGeom>
                <a:rect b="b" l="l" r="r" t="t"/>
                <a:pathLst>
                  <a:path extrusionOk="0" h="7570" w="7600">
                    <a:moveTo>
                      <a:pt x="0" y="1"/>
                    </a:moveTo>
                    <a:lnTo>
                      <a:pt x="0" y="7569"/>
                    </a:lnTo>
                    <a:lnTo>
                      <a:pt x="7599" y="7569"/>
                    </a:lnTo>
                    <a:lnTo>
                      <a:pt x="7599" y="5867"/>
                    </a:lnTo>
                    <a:lnTo>
                      <a:pt x="1733" y="5867"/>
                    </a:lnTo>
                    <a:lnTo>
                      <a:pt x="1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5"/>
              <p:cNvSpPr/>
              <p:nvPr/>
            </p:nvSpPr>
            <p:spPr>
              <a:xfrm>
                <a:off x="1256725" y="1897600"/>
                <a:ext cx="188475" cy="188475"/>
              </a:xfrm>
              <a:custGeom>
                <a:rect b="b" l="l" r="r" t="t"/>
                <a:pathLst>
                  <a:path extrusionOk="0" h="7539" w="7539">
                    <a:moveTo>
                      <a:pt x="0" y="1"/>
                    </a:moveTo>
                    <a:lnTo>
                      <a:pt x="0" y="7539"/>
                    </a:lnTo>
                    <a:lnTo>
                      <a:pt x="7538" y="7539"/>
                    </a:lnTo>
                    <a:lnTo>
                      <a:pt x="7538" y="5837"/>
                    </a:lnTo>
                    <a:lnTo>
                      <a:pt x="1702" y="5837"/>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5"/>
              <p:cNvSpPr/>
              <p:nvPr/>
            </p:nvSpPr>
            <p:spPr>
              <a:xfrm>
                <a:off x="1383625" y="1769175"/>
                <a:ext cx="189225" cy="190000"/>
              </a:xfrm>
              <a:custGeom>
                <a:rect b="b" l="l" r="r" t="t"/>
                <a:pathLst>
                  <a:path extrusionOk="0" h="7600" w="7569">
                    <a:moveTo>
                      <a:pt x="0" y="1"/>
                    </a:moveTo>
                    <a:lnTo>
                      <a:pt x="0" y="7600"/>
                    </a:lnTo>
                    <a:lnTo>
                      <a:pt x="7569" y="7600"/>
                    </a:lnTo>
                    <a:lnTo>
                      <a:pt x="7569" y="5837"/>
                    </a:lnTo>
                    <a:lnTo>
                      <a:pt x="1702" y="5837"/>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8" name="Google Shape;2298;p35"/>
            <p:cNvSpPr/>
            <p:nvPr/>
          </p:nvSpPr>
          <p:spPr>
            <a:xfrm>
              <a:off x="281554" y="-2029661"/>
              <a:ext cx="2667250" cy="3848550"/>
            </a:xfrm>
            <a:custGeom>
              <a:rect b="b" l="l" r="r" t="t"/>
              <a:pathLst>
                <a:path extrusionOk="0" h="153942" w="106690">
                  <a:moveTo>
                    <a:pt x="105222" y="731"/>
                  </a:moveTo>
                  <a:cubicBezTo>
                    <a:pt x="105363" y="731"/>
                    <a:pt x="105506" y="779"/>
                    <a:pt x="105626" y="885"/>
                  </a:cubicBezTo>
                  <a:cubicBezTo>
                    <a:pt x="105869" y="1098"/>
                    <a:pt x="105930" y="1493"/>
                    <a:pt x="105687" y="1767"/>
                  </a:cubicBezTo>
                  <a:cubicBezTo>
                    <a:pt x="99881" y="8393"/>
                    <a:pt x="100824" y="14989"/>
                    <a:pt x="101827" y="21919"/>
                  </a:cubicBezTo>
                  <a:cubicBezTo>
                    <a:pt x="102860" y="28849"/>
                    <a:pt x="103833" y="36023"/>
                    <a:pt x="97662" y="43105"/>
                  </a:cubicBezTo>
                  <a:cubicBezTo>
                    <a:pt x="91895" y="49724"/>
                    <a:pt x="85199" y="50130"/>
                    <a:pt x="78641" y="50130"/>
                  </a:cubicBezTo>
                  <a:cubicBezTo>
                    <a:pt x="78182" y="50130"/>
                    <a:pt x="77724" y="50128"/>
                    <a:pt x="77267" y="50126"/>
                  </a:cubicBezTo>
                  <a:cubicBezTo>
                    <a:pt x="76821" y="50124"/>
                    <a:pt x="76378" y="50123"/>
                    <a:pt x="75935" y="50123"/>
                  </a:cubicBezTo>
                  <a:cubicBezTo>
                    <a:pt x="69404" y="50123"/>
                    <a:pt x="63221" y="50516"/>
                    <a:pt x="57783" y="56722"/>
                  </a:cubicBezTo>
                  <a:cubicBezTo>
                    <a:pt x="51978" y="63379"/>
                    <a:pt x="52920" y="69944"/>
                    <a:pt x="53923" y="76905"/>
                  </a:cubicBezTo>
                  <a:cubicBezTo>
                    <a:pt x="54926" y="83835"/>
                    <a:pt x="55929" y="91009"/>
                    <a:pt x="49759" y="98091"/>
                  </a:cubicBezTo>
                  <a:cubicBezTo>
                    <a:pt x="44020" y="104710"/>
                    <a:pt x="37299" y="105116"/>
                    <a:pt x="30737" y="105116"/>
                  </a:cubicBezTo>
                  <a:cubicBezTo>
                    <a:pt x="30278" y="105116"/>
                    <a:pt x="29820" y="105114"/>
                    <a:pt x="29363" y="105112"/>
                  </a:cubicBezTo>
                  <a:cubicBezTo>
                    <a:pt x="29299" y="105112"/>
                    <a:pt x="29236" y="105112"/>
                    <a:pt x="29172" y="105112"/>
                  </a:cubicBezTo>
                  <a:cubicBezTo>
                    <a:pt x="22221" y="105112"/>
                    <a:pt x="15633" y="105142"/>
                    <a:pt x="9910" y="111708"/>
                  </a:cubicBezTo>
                  <a:cubicBezTo>
                    <a:pt x="4104" y="118395"/>
                    <a:pt x="5047" y="124991"/>
                    <a:pt x="6050" y="131921"/>
                  </a:cubicBezTo>
                  <a:cubicBezTo>
                    <a:pt x="7022" y="138851"/>
                    <a:pt x="8056" y="146025"/>
                    <a:pt x="1855" y="153107"/>
                  </a:cubicBezTo>
                  <a:cubicBezTo>
                    <a:pt x="1738" y="153241"/>
                    <a:pt x="1566" y="153310"/>
                    <a:pt x="1389" y="153310"/>
                  </a:cubicBezTo>
                  <a:cubicBezTo>
                    <a:pt x="1245" y="153310"/>
                    <a:pt x="1097" y="153263"/>
                    <a:pt x="974" y="153168"/>
                  </a:cubicBezTo>
                  <a:cubicBezTo>
                    <a:pt x="730" y="152924"/>
                    <a:pt x="670" y="152560"/>
                    <a:pt x="913" y="152286"/>
                  </a:cubicBezTo>
                  <a:cubicBezTo>
                    <a:pt x="6718" y="145599"/>
                    <a:pt x="5776" y="139034"/>
                    <a:pt x="4773" y="132073"/>
                  </a:cubicBezTo>
                  <a:cubicBezTo>
                    <a:pt x="3800" y="125173"/>
                    <a:pt x="2767" y="117969"/>
                    <a:pt x="8968" y="110918"/>
                  </a:cubicBezTo>
                  <a:cubicBezTo>
                    <a:pt x="14566" y="104433"/>
                    <a:pt x="21098" y="103886"/>
                    <a:pt x="27506" y="103886"/>
                  </a:cubicBezTo>
                  <a:cubicBezTo>
                    <a:pt x="28127" y="103886"/>
                    <a:pt x="28746" y="103891"/>
                    <a:pt x="29363" y="103896"/>
                  </a:cubicBezTo>
                  <a:cubicBezTo>
                    <a:pt x="29808" y="103898"/>
                    <a:pt x="30251" y="103900"/>
                    <a:pt x="30692" y="103900"/>
                  </a:cubicBezTo>
                  <a:cubicBezTo>
                    <a:pt x="37224" y="103900"/>
                    <a:pt x="43409" y="103505"/>
                    <a:pt x="48847" y="97270"/>
                  </a:cubicBezTo>
                  <a:cubicBezTo>
                    <a:pt x="54683" y="90644"/>
                    <a:pt x="53710" y="84048"/>
                    <a:pt x="52738" y="77087"/>
                  </a:cubicBezTo>
                  <a:cubicBezTo>
                    <a:pt x="51734" y="70188"/>
                    <a:pt x="50731" y="63014"/>
                    <a:pt x="56841" y="55932"/>
                  </a:cubicBezTo>
                  <a:cubicBezTo>
                    <a:pt x="62584" y="49312"/>
                    <a:pt x="69248" y="48906"/>
                    <a:pt x="75780" y="48906"/>
                  </a:cubicBezTo>
                  <a:cubicBezTo>
                    <a:pt x="76266" y="48906"/>
                    <a:pt x="76752" y="48908"/>
                    <a:pt x="77236" y="48911"/>
                  </a:cubicBezTo>
                  <a:cubicBezTo>
                    <a:pt x="77681" y="48912"/>
                    <a:pt x="78124" y="48914"/>
                    <a:pt x="78565" y="48914"/>
                  </a:cubicBezTo>
                  <a:cubicBezTo>
                    <a:pt x="85097" y="48914"/>
                    <a:pt x="91282" y="48520"/>
                    <a:pt x="96720" y="42284"/>
                  </a:cubicBezTo>
                  <a:cubicBezTo>
                    <a:pt x="102556" y="35658"/>
                    <a:pt x="101583" y="29093"/>
                    <a:pt x="100611" y="22132"/>
                  </a:cubicBezTo>
                  <a:cubicBezTo>
                    <a:pt x="99577" y="15202"/>
                    <a:pt x="98574" y="8028"/>
                    <a:pt x="104745" y="946"/>
                  </a:cubicBezTo>
                  <a:cubicBezTo>
                    <a:pt x="104864" y="810"/>
                    <a:pt x="105041" y="731"/>
                    <a:pt x="105222" y="731"/>
                  </a:cubicBezTo>
                  <a:close/>
                  <a:moveTo>
                    <a:pt x="105285" y="1"/>
                  </a:moveTo>
                  <a:cubicBezTo>
                    <a:pt x="104927" y="1"/>
                    <a:pt x="104568" y="147"/>
                    <a:pt x="104319" y="430"/>
                  </a:cubicBezTo>
                  <a:cubicBezTo>
                    <a:pt x="97997" y="7755"/>
                    <a:pt x="99000" y="15050"/>
                    <a:pt x="100033" y="22132"/>
                  </a:cubicBezTo>
                  <a:cubicBezTo>
                    <a:pt x="100975" y="28941"/>
                    <a:pt x="101948" y="35385"/>
                    <a:pt x="96325" y="41798"/>
                  </a:cubicBezTo>
                  <a:cubicBezTo>
                    <a:pt x="91221" y="47675"/>
                    <a:pt x="85391" y="48192"/>
                    <a:pt x="79220" y="48192"/>
                  </a:cubicBezTo>
                  <a:cubicBezTo>
                    <a:pt x="78593" y="48192"/>
                    <a:pt x="77962" y="48187"/>
                    <a:pt x="77328" y="48181"/>
                  </a:cubicBezTo>
                  <a:cubicBezTo>
                    <a:pt x="77269" y="48181"/>
                    <a:pt x="77210" y="48181"/>
                    <a:pt x="77150" y="48181"/>
                  </a:cubicBezTo>
                  <a:cubicBezTo>
                    <a:pt x="70063" y="48181"/>
                    <a:pt x="62746" y="48211"/>
                    <a:pt x="56415" y="55446"/>
                  </a:cubicBezTo>
                  <a:cubicBezTo>
                    <a:pt x="50063" y="62771"/>
                    <a:pt x="51096" y="70066"/>
                    <a:pt x="52130" y="77148"/>
                  </a:cubicBezTo>
                  <a:cubicBezTo>
                    <a:pt x="53072" y="83957"/>
                    <a:pt x="54014" y="90401"/>
                    <a:pt x="48391" y="96814"/>
                  </a:cubicBezTo>
                  <a:cubicBezTo>
                    <a:pt x="43287" y="102691"/>
                    <a:pt x="37457" y="103208"/>
                    <a:pt x="31286" y="103208"/>
                  </a:cubicBezTo>
                  <a:cubicBezTo>
                    <a:pt x="30659" y="103208"/>
                    <a:pt x="30028" y="103203"/>
                    <a:pt x="29394" y="103197"/>
                  </a:cubicBezTo>
                  <a:cubicBezTo>
                    <a:pt x="29335" y="103197"/>
                    <a:pt x="29276" y="103197"/>
                    <a:pt x="29216" y="103197"/>
                  </a:cubicBezTo>
                  <a:cubicBezTo>
                    <a:pt x="22129" y="103197"/>
                    <a:pt x="14842" y="103227"/>
                    <a:pt x="8512" y="110462"/>
                  </a:cubicBezTo>
                  <a:cubicBezTo>
                    <a:pt x="2129" y="117787"/>
                    <a:pt x="3132" y="125082"/>
                    <a:pt x="4165" y="132164"/>
                  </a:cubicBezTo>
                  <a:cubicBezTo>
                    <a:pt x="5168" y="138973"/>
                    <a:pt x="6080" y="145386"/>
                    <a:pt x="457" y="151830"/>
                  </a:cubicBezTo>
                  <a:cubicBezTo>
                    <a:pt x="1" y="152377"/>
                    <a:pt x="31" y="153168"/>
                    <a:pt x="578" y="153624"/>
                  </a:cubicBezTo>
                  <a:cubicBezTo>
                    <a:pt x="803" y="153834"/>
                    <a:pt x="1093" y="153941"/>
                    <a:pt x="1387" y="153941"/>
                  </a:cubicBezTo>
                  <a:cubicBezTo>
                    <a:pt x="1730" y="153941"/>
                    <a:pt x="2080" y="153796"/>
                    <a:pt x="2341" y="153502"/>
                  </a:cubicBezTo>
                  <a:cubicBezTo>
                    <a:pt x="8725" y="146177"/>
                    <a:pt x="7661" y="138882"/>
                    <a:pt x="6688" y="131800"/>
                  </a:cubicBezTo>
                  <a:cubicBezTo>
                    <a:pt x="5685" y="125021"/>
                    <a:pt x="4773" y="118608"/>
                    <a:pt x="10396" y="112134"/>
                  </a:cubicBezTo>
                  <a:cubicBezTo>
                    <a:pt x="15634" y="106131"/>
                    <a:pt x="21637" y="105746"/>
                    <a:pt x="27987" y="105746"/>
                  </a:cubicBezTo>
                  <a:cubicBezTo>
                    <a:pt x="28454" y="105746"/>
                    <a:pt x="28923" y="105748"/>
                    <a:pt x="29394" y="105750"/>
                  </a:cubicBezTo>
                  <a:cubicBezTo>
                    <a:pt x="29453" y="105750"/>
                    <a:pt x="29512" y="105750"/>
                    <a:pt x="29571" y="105750"/>
                  </a:cubicBezTo>
                  <a:cubicBezTo>
                    <a:pt x="36659" y="105750"/>
                    <a:pt x="43976" y="105721"/>
                    <a:pt x="50306" y="98486"/>
                  </a:cubicBezTo>
                  <a:cubicBezTo>
                    <a:pt x="56659" y="91161"/>
                    <a:pt x="55625" y="83866"/>
                    <a:pt x="54592" y="76814"/>
                  </a:cubicBezTo>
                  <a:cubicBezTo>
                    <a:pt x="53649" y="70005"/>
                    <a:pt x="52707" y="63531"/>
                    <a:pt x="58330" y="57117"/>
                  </a:cubicBezTo>
                  <a:cubicBezTo>
                    <a:pt x="63568" y="51115"/>
                    <a:pt x="69545" y="50730"/>
                    <a:pt x="75915" y="50730"/>
                  </a:cubicBezTo>
                  <a:cubicBezTo>
                    <a:pt x="76384" y="50730"/>
                    <a:pt x="76855" y="50732"/>
                    <a:pt x="77328" y="50734"/>
                  </a:cubicBezTo>
                  <a:cubicBezTo>
                    <a:pt x="77387" y="50734"/>
                    <a:pt x="77446" y="50734"/>
                    <a:pt x="77505" y="50734"/>
                  </a:cubicBezTo>
                  <a:cubicBezTo>
                    <a:pt x="84592" y="50734"/>
                    <a:pt x="91879" y="50704"/>
                    <a:pt x="98209" y="43470"/>
                  </a:cubicBezTo>
                  <a:cubicBezTo>
                    <a:pt x="104562" y="36144"/>
                    <a:pt x="103529" y="28849"/>
                    <a:pt x="102495" y="21798"/>
                  </a:cubicBezTo>
                  <a:cubicBezTo>
                    <a:pt x="101553" y="14989"/>
                    <a:pt x="100611" y="8515"/>
                    <a:pt x="106234" y="2101"/>
                  </a:cubicBezTo>
                  <a:cubicBezTo>
                    <a:pt x="106690" y="1585"/>
                    <a:pt x="106659" y="764"/>
                    <a:pt x="106112" y="308"/>
                  </a:cubicBezTo>
                  <a:cubicBezTo>
                    <a:pt x="105878" y="101"/>
                    <a:pt x="105582" y="1"/>
                    <a:pt x="10528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5"/>
            <p:cNvSpPr/>
            <p:nvPr/>
          </p:nvSpPr>
          <p:spPr>
            <a:xfrm>
              <a:off x="7043001" y="2465801"/>
              <a:ext cx="3339605" cy="3041716"/>
            </a:xfrm>
            <a:custGeom>
              <a:rect b="b" l="l" r="r" t="t"/>
              <a:pathLst>
                <a:path extrusionOk="0" h="112677" w="123712">
                  <a:moveTo>
                    <a:pt x="61856" y="0"/>
                  </a:moveTo>
                  <a:cubicBezTo>
                    <a:pt x="47433" y="0"/>
                    <a:pt x="33010" y="5502"/>
                    <a:pt x="22007" y="16505"/>
                  </a:cubicBezTo>
                  <a:cubicBezTo>
                    <a:pt x="1" y="38512"/>
                    <a:pt x="1" y="74196"/>
                    <a:pt x="22007" y="96172"/>
                  </a:cubicBezTo>
                  <a:cubicBezTo>
                    <a:pt x="33010" y="107175"/>
                    <a:pt x="47433" y="112677"/>
                    <a:pt x="61856" y="112677"/>
                  </a:cubicBezTo>
                  <a:cubicBezTo>
                    <a:pt x="76279" y="112677"/>
                    <a:pt x="90701" y="107175"/>
                    <a:pt x="101705" y="96172"/>
                  </a:cubicBezTo>
                  <a:cubicBezTo>
                    <a:pt x="123711" y="74196"/>
                    <a:pt x="123711" y="38512"/>
                    <a:pt x="101705" y="16505"/>
                  </a:cubicBezTo>
                  <a:cubicBezTo>
                    <a:pt x="90701" y="5502"/>
                    <a:pt x="76279" y="0"/>
                    <a:pt x="61856" y="0"/>
                  </a:cubicBez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0" name="Google Shape;2300;p35"/>
            <p:cNvGrpSpPr/>
            <p:nvPr/>
          </p:nvGrpSpPr>
          <p:grpSpPr>
            <a:xfrm>
              <a:off x="7193929" y="2713634"/>
              <a:ext cx="1913791" cy="1889858"/>
              <a:chOff x="5041750" y="1823125"/>
              <a:chExt cx="2247025" cy="2218925"/>
            </a:xfrm>
          </p:grpSpPr>
          <p:sp>
            <p:nvSpPr>
              <p:cNvPr id="2301" name="Google Shape;2301;p35"/>
              <p:cNvSpPr/>
              <p:nvPr/>
            </p:nvSpPr>
            <p:spPr>
              <a:xfrm>
                <a:off x="5041750" y="1823125"/>
                <a:ext cx="2218900" cy="2218925"/>
              </a:xfrm>
              <a:custGeom>
                <a:rect b="b" l="l" r="r" t="t"/>
                <a:pathLst>
                  <a:path extrusionOk="0" h="88757" w="88756">
                    <a:moveTo>
                      <a:pt x="73527" y="1"/>
                    </a:moveTo>
                    <a:lnTo>
                      <a:pt x="73071" y="457"/>
                    </a:lnTo>
                    <a:cubicBezTo>
                      <a:pt x="82737" y="10153"/>
                      <a:pt x="88117" y="23041"/>
                      <a:pt x="88117" y="36749"/>
                    </a:cubicBezTo>
                    <a:cubicBezTo>
                      <a:pt x="88117" y="50458"/>
                      <a:pt x="82737" y="63376"/>
                      <a:pt x="73071" y="73072"/>
                    </a:cubicBezTo>
                    <a:cubicBezTo>
                      <a:pt x="63048" y="83065"/>
                      <a:pt x="49890" y="88072"/>
                      <a:pt x="36734" y="88072"/>
                    </a:cubicBezTo>
                    <a:cubicBezTo>
                      <a:pt x="23598" y="88072"/>
                      <a:pt x="10464" y="83080"/>
                      <a:pt x="456" y="73072"/>
                    </a:cubicBezTo>
                    <a:lnTo>
                      <a:pt x="0" y="73528"/>
                    </a:lnTo>
                    <a:cubicBezTo>
                      <a:pt x="9848" y="83376"/>
                      <a:pt x="22858" y="88756"/>
                      <a:pt x="36779" y="88756"/>
                    </a:cubicBezTo>
                    <a:cubicBezTo>
                      <a:pt x="50670" y="88756"/>
                      <a:pt x="63740" y="83315"/>
                      <a:pt x="73527" y="73558"/>
                    </a:cubicBezTo>
                    <a:cubicBezTo>
                      <a:pt x="83345" y="63710"/>
                      <a:pt x="88756" y="50671"/>
                      <a:pt x="88756" y="36780"/>
                    </a:cubicBezTo>
                    <a:cubicBezTo>
                      <a:pt x="88756" y="22889"/>
                      <a:pt x="83345" y="9819"/>
                      <a:pt x="7352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5"/>
              <p:cNvSpPr/>
              <p:nvPr/>
            </p:nvSpPr>
            <p:spPr>
              <a:xfrm>
                <a:off x="5104825" y="1886975"/>
                <a:ext cx="2183950" cy="2064650"/>
              </a:xfrm>
              <a:custGeom>
                <a:rect b="b" l="l" r="r" t="t"/>
                <a:pathLst>
                  <a:path extrusionOk="0" h="82586" w="87358">
                    <a:moveTo>
                      <a:pt x="68482" y="0"/>
                    </a:moveTo>
                    <a:lnTo>
                      <a:pt x="68026" y="456"/>
                    </a:lnTo>
                    <a:cubicBezTo>
                      <a:pt x="86658" y="19058"/>
                      <a:pt x="86658" y="49393"/>
                      <a:pt x="68026" y="67995"/>
                    </a:cubicBezTo>
                    <a:cubicBezTo>
                      <a:pt x="58709" y="77312"/>
                      <a:pt x="46475" y="81970"/>
                      <a:pt x="34241" y="81970"/>
                    </a:cubicBezTo>
                    <a:cubicBezTo>
                      <a:pt x="22007" y="81970"/>
                      <a:pt x="9772" y="77312"/>
                      <a:pt x="456" y="67995"/>
                    </a:cubicBezTo>
                    <a:lnTo>
                      <a:pt x="0" y="68451"/>
                    </a:lnTo>
                    <a:cubicBezTo>
                      <a:pt x="9453" y="77874"/>
                      <a:pt x="21855" y="82585"/>
                      <a:pt x="34256" y="82585"/>
                    </a:cubicBezTo>
                    <a:cubicBezTo>
                      <a:pt x="46688" y="82585"/>
                      <a:pt x="59059" y="77843"/>
                      <a:pt x="68482" y="68451"/>
                    </a:cubicBezTo>
                    <a:cubicBezTo>
                      <a:pt x="87357" y="49576"/>
                      <a:pt x="87357" y="18876"/>
                      <a:pt x="6848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5"/>
              <p:cNvSpPr/>
              <p:nvPr/>
            </p:nvSpPr>
            <p:spPr>
              <a:xfrm>
                <a:off x="5167875" y="1948525"/>
                <a:ext cx="1911925" cy="1914175"/>
              </a:xfrm>
              <a:custGeom>
                <a:rect b="b" l="l" r="r" t="t"/>
                <a:pathLst>
                  <a:path extrusionOk="0" h="76567" w="76477">
                    <a:moveTo>
                      <a:pt x="63346" y="0"/>
                    </a:moveTo>
                    <a:lnTo>
                      <a:pt x="62890" y="456"/>
                    </a:lnTo>
                    <a:cubicBezTo>
                      <a:pt x="71248" y="8785"/>
                      <a:pt x="75838" y="19879"/>
                      <a:pt x="75838" y="31673"/>
                    </a:cubicBezTo>
                    <a:cubicBezTo>
                      <a:pt x="75838" y="43466"/>
                      <a:pt x="71279" y="54560"/>
                      <a:pt x="62920" y="62919"/>
                    </a:cubicBezTo>
                    <a:cubicBezTo>
                      <a:pt x="54592" y="71278"/>
                      <a:pt x="43497" y="75868"/>
                      <a:pt x="31673" y="75868"/>
                    </a:cubicBezTo>
                    <a:cubicBezTo>
                      <a:pt x="19910" y="75868"/>
                      <a:pt x="8816" y="71308"/>
                      <a:pt x="457" y="62950"/>
                    </a:cubicBezTo>
                    <a:lnTo>
                      <a:pt x="1" y="63406"/>
                    </a:lnTo>
                    <a:cubicBezTo>
                      <a:pt x="8481" y="71886"/>
                      <a:pt x="19758" y="76567"/>
                      <a:pt x="31734" y="76567"/>
                    </a:cubicBezTo>
                    <a:cubicBezTo>
                      <a:pt x="43740" y="76567"/>
                      <a:pt x="54987" y="71886"/>
                      <a:pt x="63346" y="63466"/>
                    </a:cubicBezTo>
                    <a:cubicBezTo>
                      <a:pt x="71826" y="54986"/>
                      <a:pt x="76476" y="43709"/>
                      <a:pt x="76476" y="31733"/>
                    </a:cubicBezTo>
                    <a:cubicBezTo>
                      <a:pt x="76476" y="19727"/>
                      <a:pt x="71826" y="8481"/>
                      <a:pt x="6334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5"/>
              <p:cNvSpPr/>
              <p:nvPr/>
            </p:nvSpPr>
            <p:spPr>
              <a:xfrm>
                <a:off x="5231725" y="2013875"/>
                <a:ext cx="1861000" cy="1759175"/>
              </a:xfrm>
              <a:custGeom>
                <a:rect b="b" l="l" r="r" t="t"/>
                <a:pathLst>
                  <a:path extrusionOk="0" h="70367" w="74440">
                    <a:moveTo>
                      <a:pt x="58329" y="0"/>
                    </a:moveTo>
                    <a:lnTo>
                      <a:pt x="57874" y="456"/>
                    </a:lnTo>
                    <a:cubicBezTo>
                      <a:pt x="73679" y="16262"/>
                      <a:pt x="73710" y="42037"/>
                      <a:pt x="57874" y="57874"/>
                    </a:cubicBezTo>
                    <a:cubicBezTo>
                      <a:pt x="49952" y="65780"/>
                      <a:pt x="39550" y="69739"/>
                      <a:pt x="29150" y="69739"/>
                    </a:cubicBezTo>
                    <a:cubicBezTo>
                      <a:pt x="18759" y="69739"/>
                      <a:pt x="8370" y="65788"/>
                      <a:pt x="456" y="57874"/>
                    </a:cubicBezTo>
                    <a:lnTo>
                      <a:pt x="0" y="58330"/>
                    </a:lnTo>
                    <a:cubicBezTo>
                      <a:pt x="8055" y="66354"/>
                      <a:pt x="18602" y="70366"/>
                      <a:pt x="29180" y="70366"/>
                    </a:cubicBezTo>
                    <a:cubicBezTo>
                      <a:pt x="39727" y="70366"/>
                      <a:pt x="50305" y="66354"/>
                      <a:pt x="58329" y="58360"/>
                    </a:cubicBezTo>
                    <a:cubicBezTo>
                      <a:pt x="74439" y="42250"/>
                      <a:pt x="74439" y="16080"/>
                      <a:pt x="5832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5"/>
              <p:cNvSpPr/>
              <p:nvPr/>
            </p:nvSpPr>
            <p:spPr>
              <a:xfrm>
                <a:off x="5294025" y="2076175"/>
                <a:ext cx="1699900" cy="1607200"/>
              </a:xfrm>
              <a:custGeom>
                <a:rect b="b" l="l" r="r" t="t"/>
                <a:pathLst>
                  <a:path extrusionOk="0" h="64288" w="67996">
                    <a:moveTo>
                      <a:pt x="53284" y="1"/>
                    </a:moveTo>
                    <a:lnTo>
                      <a:pt x="52828" y="457"/>
                    </a:lnTo>
                    <a:cubicBezTo>
                      <a:pt x="67266" y="14895"/>
                      <a:pt x="67266" y="38360"/>
                      <a:pt x="52828" y="52798"/>
                    </a:cubicBezTo>
                    <a:cubicBezTo>
                      <a:pt x="45609" y="60017"/>
                      <a:pt x="36126" y="63626"/>
                      <a:pt x="26642" y="63626"/>
                    </a:cubicBezTo>
                    <a:cubicBezTo>
                      <a:pt x="17159" y="63626"/>
                      <a:pt x="7675" y="60017"/>
                      <a:pt x="457" y="52798"/>
                    </a:cubicBezTo>
                    <a:lnTo>
                      <a:pt x="1" y="53254"/>
                    </a:lnTo>
                    <a:cubicBezTo>
                      <a:pt x="7387" y="60579"/>
                      <a:pt x="17022" y="64288"/>
                      <a:pt x="26688" y="64288"/>
                    </a:cubicBezTo>
                    <a:cubicBezTo>
                      <a:pt x="36323" y="64288"/>
                      <a:pt x="45989" y="60640"/>
                      <a:pt x="53284" y="53284"/>
                    </a:cubicBezTo>
                    <a:cubicBezTo>
                      <a:pt x="67996" y="38603"/>
                      <a:pt x="67996" y="14682"/>
                      <a:pt x="5328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5"/>
              <p:cNvSpPr/>
              <p:nvPr/>
            </p:nvSpPr>
            <p:spPr>
              <a:xfrm>
                <a:off x="5357850" y="2140775"/>
                <a:ext cx="1455225" cy="1452925"/>
              </a:xfrm>
              <a:custGeom>
                <a:rect b="b" l="l" r="r" t="t"/>
                <a:pathLst>
                  <a:path extrusionOk="0" h="58117" w="58209">
                    <a:moveTo>
                      <a:pt x="48208" y="0"/>
                    </a:moveTo>
                    <a:lnTo>
                      <a:pt x="47752" y="456"/>
                    </a:lnTo>
                    <a:cubicBezTo>
                      <a:pt x="54075" y="6748"/>
                      <a:pt x="57570" y="15137"/>
                      <a:pt x="57570" y="24074"/>
                    </a:cubicBezTo>
                    <a:cubicBezTo>
                      <a:pt x="57570" y="33010"/>
                      <a:pt x="54075" y="41399"/>
                      <a:pt x="47752" y="47722"/>
                    </a:cubicBezTo>
                    <a:cubicBezTo>
                      <a:pt x="41248" y="54226"/>
                      <a:pt x="32684" y="57479"/>
                      <a:pt x="24116" y="57479"/>
                    </a:cubicBezTo>
                    <a:cubicBezTo>
                      <a:pt x="15548" y="57479"/>
                      <a:pt x="6977" y="54226"/>
                      <a:pt x="457" y="47722"/>
                    </a:cubicBezTo>
                    <a:lnTo>
                      <a:pt x="1" y="48177"/>
                    </a:lnTo>
                    <a:cubicBezTo>
                      <a:pt x="6657" y="54804"/>
                      <a:pt x="15381" y="58117"/>
                      <a:pt x="24135" y="58117"/>
                    </a:cubicBezTo>
                    <a:cubicBezTo>
                      <a:pt x="32859" y="58117"/>
                      <a:pt x="41613" y="54804"/>
                      <a:pt x="48208" y="48238"/>
                    </a:cubicBezTo>
                    <a:cubicBezTo>
                      <a:pt x="54683" y="41794"/>
                      <a:pt x="58209" y="33223"/>
                      <a:pt x="58209" y="24104"/>
                    </a:cubicBezTo>
                    <a:cubicBezTo>
                      <a:pt x="58209" y="14985"/>
                      <a:pt x="54683" y="6444"/>
                      <a:pt x="4820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5"/>
              <p:cNvSpPr/>
              <p:nvPr/>
            </p:nvSpPr>
            <p:spPr>
              <a:xfrm>
                <a:off x="5421700" y="2202325"/>
                <a:ext cx="1376950" cy="1302475"/>
              </a:xfrm>
              <a:custGeom>
                <a:rect b="b" l="l" r="r" t="t"/>
                <a:pathLst>
                  <a:path extrusionOk="0" h="52099" w="55078">
                    <a:moveTo>
                      <a:pt x="43162" y="0"/>
                    </a:moveTo>
                    <a:lnTo>
                      <a:pt x="42706" y="456"/>
                    </a:lnTo>
                    <a:cubicBezTo>
                      <a:pt x="54317" y="12128"/>
                      <a:pt x="54317" y="31034"/>
                      <a:pt x="42706" y="42706"/>
                    </a:cubicBezTo>
                    <a:cubicBezTo>
                      <a:pt x="36870" y="48512"/>
                      <a:pt x="29226" y="51415"/>
                      <a:pt x="21581" y="51415"/>
                    </a:cubicBezTo>
                    <a:cubicBezTo>
                      <a:pt x="13936" y="51415"/>
                      <a:pt x="6292" y="48512"/>
                      <a:pt x="456" y="42706"/>
                    </a:cubicBezTo>
                    <a:lnTo>
                      <a:pt x="0" y="43162"/>
                    </a:lnTo>
                    <a:cubicBezTo>
                      <a:pt x="5927" y="49120"/>
                      <a:pt x="13739" y="52099"/>
                      <a:pt x="21581" y="52099"/>
                    </a:cubicBezTo>
                    <a:cubicBezTo>
                      <a:pt x="29393" y="52099"/>
                      <a:pt x="37235" y="49120"/>
                      <a:pt x="43162" y="43193"/>
                    </a:cubicBezTo>
                    <a:cubicBezTo>
                      <a:pt x="55077" y="31278"/>
                      <a:pt x="55047" y="11885"/>
                      <a:pt x="4316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8" name="Google Shape;2308;p35"/>
            <p:cNvGrpSpPr/>
            <p:nvPr/>
          </p:nvGrpSpPr>
          <p:grpSpPr>
            <a:xfrm>
              <a:off x="8377004" y="2661872"/>
              <a:ext cx="344342" cy="343682"/>
              <a:chOff x="6430825" y="1762350"/>
              <a:chExt cx="404300" cy="403525"/>
            </a:xfrm>
          </p:grpSpPr>
          <p:sp>
            <p:nvSpPr>
              <p:cNvPr id="2309" name="Google Shape;2309;p35"/>
              <p:cNvSpPr/>
              <p:nvPr/>
            </p:nvSpPr>
            <p:spPr>
              <a:xfrm>
                <a:off x="6430825" y="1762350"/>
                <a:ext cx="48650" cy="48650"/>
              </a:xfrm>
              <a:custGeom>
                <a:rect b="b" l="l" r="r" t="t"/>
                <a:pathLst>
                  <a:path extrusionOk="0" h="1946" w="1946">
                    <a:moveTo>
                      <a:pt x="1" y="0"/>
                    </a:moveTo>
                    <a:lnTo>
                      <a:pt x="1" y="1946"/>
                    </a:lnTo>
                    <a:lnTo>
                      <a:pt x="194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5"/>
              <p:cNvSpPr/>
              <p:nvPr/>
            </p:nvSpPr>
            <p:spPr>
              <a:xfrm>
                <a:off x="6430825" y="1762350"/>
                <a:ext cx="138325" cy="137550"/>
              </a:xfrm>
              <a:custGeom>
                <a:rect b="b" l="l" r="r" t="t"/>
                <a:pathLst>
                  <a:path extrusionOk="0" h="5502" w="5533">
                    <a:moveTo>
                      <a:pt x="3587" y="0"/>
                    </a:moveTo>
                    <a:lnTo>
                      <a:pt x="1" y="3587"/>
                    </a:lnTo>
                    <a:lnTo>
                      <a:pt x="1" y="5502"/>
                    </a:lnTo>
                    <a:lnTo>
                      <a:pt x="55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5"/>
              <p:cNvSpPr/>
              <p:nvPr/>
            </p:nvSpPr>
            <p:spPr>
              <a:xfrm>
                <a:off x="6430825" y="1762350"/>
                <a:ext cx="404300" cy="403525"/>
              </a:xfrm>
              <a:custGeom>
                <a:rect b="b" l="l" r="r" t="t"/>
                <a:pathLst>
                  <a:path extrusionOk="0" h="16141" w="16172">
                    <a:moveTo>
                      <a:pt x="14317" y="0"/>
                    </a:moveTo>
                    <a:lnTo>
                      <a:pt x="1" y="14286"/>
                    </a:lnTo>
                    <a:lnTo>
                      <a:pt x="1" y="16140"/>
                    </a:lnTo>
                    <a:lnTo>
                      <a:pt x="16171"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5"/>
              <p:cNvSpPr/>
              <p:nvPr/>
            </p:nvSpPr>
            <p:spPr>
              <a:xfrm>
                <a:off x="6430825" y="1762350"/>
                <a:ext cx="316150" cy="315375"/>
              </a:xfrm>
              <a:custGeom>
                <a:rect b="b" l="l" r="r" t="t"/>
                <a:pathLst>
                  <a:path extrusionOk="0" h="12615" w="12646">
                    <a:moveTo>
                      <a:pt x="10730" y="0"/>
                    </a:moveTo>
                    <a:lnTo>
                      <a:pt x="1" y="10730"/>
                    </a:lnTo>
                    <a:lnTo>
                      <a:pt x="1" y="12615"/>
                    </a:lnTo>
                    <a:lnTo>
                      <a:pt x="1264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5"/>
              <p:cNvSpPr/>
              <p:nvPr/>
            </p:nvSpPr>
            <p:spPr>
              <a:xfrm>
                <a:off x="6430825" y="1762350"/>
                <a:ext cx="226475" cy="226475"/>
              </a:xfrm>
              <a:custGeom>
                <a:rect b="b" l="l" r="r" t="t"/>
                <a:pathLst>
                  <a:path extrusionOk="0" h="9059" w="9059">
                    <a:moveTo>
                      <a:pt x="7174" y="0"/>
                    </a:moveTo>
                    <a:lnTo>
                      <a:pt x="1" y="7143"/>
                    </a:lnTo>
                    <a:lnTo>
                      <a:pt x="1" y="9058"/>
                    </a:lnTo>
                    <a:lnTo>
                      <a:pt x="9058"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4" name="Google Shape;2314;p35"/>
            <p:cNvSpPr/>
            <p:nvPr/>
          </p:nvSpPr>
          <p:spPr>
            <a:xfrm>
              <a:off x="8617558" y="79142"/>
              <a:ext cx="355011" cy="355011"/>
            </a:xfrm>
            <a:custGeom>
              <a:rect b="b" l="l" r="r" t="t"/>
              <a:pathLst>
                <a:path extrusionOk="0" h="11703" w="11703">
                  <a:moveTo>
                    <a:pt x="5837" y="3101"/>
                  </a:moveTo>
                  <a:cubicBezTo>
                    <a:pt x="7417" y="3101"/>
                    <a:pt x="8633" y="4347"/>
                    <a:pt x="8633" y="5867"/>
                  </a:cubicBezTo>
                  <a:cubicBezTo>
                    <a:pt x="8633" y="7386"/>
                    <a:pt x="7356" y="8663"/>
                    <a:pt x="5837" y="8663"/>
                  </a:cubicBezTo>
                  <a:cubicBezTo>
                    <a:pt x="4286" y="8663"/>
                    <a:pt x="3071" y="7417"/>
                    <a:pt x="3071" y="5867"/>
                  </a:cubicBezTo>
                  <a:cubicBezTo>
                    <a:pt x="3071" y="4316"/>
                    <a:pt x="4317" y="3101"/>
                    <a:pt x="5837" y="3101"/>
                  </a:cubicBezTo>
                  <a:close/>
                  <a:moveTo>
                    <a:pt x="5837" y="0"/>
                  </a:moveTo>
                  <a:cubicBezTo>
                    <a:pt x="2615" y="0"/>
                    <a:pt x="1" y="2645"/>
                    <a:pt x="1" y="5867"/>
                  </a:cubicBezTo>
                  <a:cubicBezTo>
                    <a:pt x="1" y="9089"/>
                    <a:pt x="2615" y="11703"/>
                    <a:pt x="5837" y="11703"/>
                  </a:cubicBezTo>
                  <a:cubicBezTo>
                    <a:pt x="9089" y="11703"/>
                    <a:pt x="11703" y="9089"/>
                    <a:pt x="11703" y="5867"/>
                  </a:cubicBezTo>
                  <a:cubicBezTo>
                    <a:pt x="11703" y="2645"/>
                    <a:pt x="9089" y="0"/>
                    <a:pt x="5837" y="0"/>
                  </a:cubicBez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5"/>
            <p:cNvSpPr/>
            <p:nvPr/>
          </p:nvSpPr>
          <p:spPr>
            <a:xfrm>
              <a:off x="8308667" y="165815"/>
              <a:ext cx="183496" cy="182586"/>
            </a:xfrm>
            <a:custGeom>
              <a:rect b="b" l="l" r="r" t="t"/>
              <a:pathLst>
                <a:path extrusionOk="0" h="6019" w="6049">
                  <a:moveTo>
                    <a:pt x="3009" y="1551"/>
                  </a:moveTo>
                  <a:cubicBezTo>
                    <a:pt x="3799" y="1551"/>
                    <a:pt x="4438" y="2219"/>
                    <a:pt x="4438" y="3010"/>
                  </a:cubicBezTo>
                  <a:cubicBezTo>
                    <a:pt x="4438" y="3800"/>
                    <a:pt x="3799" y="4438"/>
                    <a:pt x="3009" y="4438"/>
                  </a:cubicBezTo>
                  <a:cubicBezTo>
                    <a:pt x="2188" y="4438"/>
                    <a:pt x="1550" y="3800"/>
                    <a:pt x="1550" y="3010"/>
                  </a:cubicBezTo>
                  <a:cubicBezTo>
                    <a:pt x="1550" y="2219"/>
                    <a:pt x="2188" y="1551"/>
                    <a:pt x="3009" y="1551"/>
                  </a:cubicBezTo>
                  <a:close/>
                  <a:moveTo>
                    <a:pt x="3009" y="0"/>
                  </a:moveTo>
                  <a:cubicBezTo>
                    <a:pt x="1337" y="0"/>
                    <a:pt x="0" y="1368"/>
                    <a:pt x="0" y="3010"/>
                  </a:cubicBezTo>
                  <a:cubicBezTo>
                    <a:pt x="0" y="4681"/>
                    <a:pt x="1368" y="6019"/>
                    <a:pt x="3009" y="6019"/>
                  </a:cubicBezTo>
                  <a:cubicBezTo>
                    <a:pt x="4681" y="6019"/>
                    <a:pt x="5988" y="4651"/>
                    <a:pt x="5988" y="3010"/>
                  </a:cubicBezTo>
                  <a:cubicBezTo>
                    <a:pt x="6049" y="1338"/>
                    <a:pt x="4681" y="0"/>
                    <a:pt x="3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6" name="Google Shape;2316;p35"/>
            <p:cNvGrpSpPr/>
            <p:nvPr/>
          </p:nvGrpSpPr>
          <p:grpSpPr>
            <a:xfrm>
              <a:off x="8774299" y="515223"/>
              <a:ext cx="41529" cy="1370202"/>
              <a:chOff x="7306225" y="982700"/>
              <a:chExt cx="34225" cy="1129225"/>
            </a:xfrm>
          </p:grpSpPr>
          <p:sp>
            <p:nvSpPr>
              <p:cNvPr id="2317" name="Google Shape;2317;p35"/>
              <p:cNvSpPr/>
              <p:nvPr/>
            </p:nvSpPr>
            <p:spPr>
              <a:xfrm>
                <a:off x="7306225" y="982700"/>
                <a:ext cx="34225" cy="34225"/>
              </a:xfrm>
              <a:custGeom>
                <a:rect b="b" l="l" r="r" t="t"/>
                <a:pathLst>
                  <a:path extrusionOk="0" h="1369" w="1369">
                    <a:moveTo>
                      <a:pt x="669" y="0"/>
                    </a:moveTo>
                    <a:cubicBezTo>
                      <a:pt x="304" y="0"/>
                      <a:pt x="0" y="304"/>
                      <a:pt x="0" y="669"/>
                    </a:cubicBezTo>
                    <a:cubicBezTo>
                      <a:pt x="0" y="1064"/>
                      <a:pt x="304" y="133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5"/>
              <p:cNvSpPr/>
              <p:nvPr/>
            </p:nvSpPr>
            <p:spPr>
              <a:xfrm>
                <a:off x="7306225" y="1139225"/>
                <a:ext cx="34225" cy="34225"/>
              </a:xfrm>
              <a:custGeom>
                <a:rect b="b" l="l" r="r" t="t"/>
                <a:pathLst>
                  <a:path extrusionOk="0" h="1369" w="1369">
                    <a:moveTo>
                      <a:pt x="669" y="1"/>
                    </a:moveTo>
                    <a:cubicBezTo>
                      <a:pt x="304" y="1"/>
                      <a:pt x="0" y="305"/>
                      <a:pt x="0" y="700"/>
                    </a:cubicBezTo>
                    <a:cubicBezTo>
                      <a:pt x="0" y="1034"/>
                      <a:pt x="304" y="1338"/>
                      <a:pt x="669" y="1369"/>
                    </a:cubicBezTo>
                    <a:cubicBezTo>
                      <a:pt x="1064" y="1369"/>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5"/>
              <p:cNvSpPr/>
              <p:nvPr/>
            </p:nvSpPr>
            <p:spPr>
              <a:xfrm>
                <a:off x="7306225" y="1295000"/>
                <a:ext cx="34225" cy="34225"/>
              </a:xfrm>
              <a:custGeom>
                <a:rect b="b" l="l" r="r" t="t"/>
                <a:pathLst>
                  <a:path extrusionOk="0" h="1369" w="1369">
                    <a:moveTo>
                      <a:pt x="669" y="1"/>
                    </a:moveTo>
                    <a:cubicBezTo>
                      <a:pt x="304" y="1"/>
                      <a:pt x="0" y="305"/>
                      <a:pt x="0" y="700"/>
                    </a:cubicBezTo>
                    <a:cubicBezTo>
                      <a:pt x="0" y="1065"/>
                      <a:pt x="304" y="1369"/>
                      <a:pt x="669" y="1369"/>
                    </a:cubicBezTo>
                    <a:cubicBezTo>
                      <a:pt x="1064" y="1369"/>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5"/>
              <p:cNvSpPr/>
              <p:nvPr/>
            </p:nvSpPr>
            <p:spPr>
              <a:xfrm>
                <a:off x="7306225" y="1451550"/>
                <a:ext cx="34225" cy="34225"/>
              </a:xfrm>
              <a:custGeom>
                <a:rect b="b" l="l" r="r" t="t"/>
                <a:pathLst>
                  <a:path extrusionOk="0" h="1369" w="1369">
                    <a:moveTo>
                      <a:pt x="669" y="0"/>
                    </a:moveTo>
                    <a:cubicBezTo>
                      <a:pt x="304" y="0"/>
                      <a:pt x="0" y="304"/>
                      <a:pt x="0" y="700"/>
                    </a:cubicBezTo>
                    <a:cubicBezTo>
                      <a:pt x="0" y="1064"/>
                      <a:pt x="304" y="1368"/>
                      <a:pt x="669" y="1368"/>
                    </a:cubicBezTo>
                    <a:cubicBezTo>
                      <a:pt x="1064" y="1368"/>
                      <a:pt x="1368" y="1064"/>
                      <a:pt x="1368" y="700"/>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5"/>
              <p:cNvSpPr/>
              <p:nvPr/>
            </p:nvSpPr>
            <p:spPr>
              <a:xfrm>
                <a:off x="7306225" y="1608850"/>
                <a:ext cx="34225" cy="34225"/>
              </a:xfrm>
              <a:custGeom>
                <a:rect b="b" l="l" r="r" t="t"/>
                <a:pathLst>
                  <a:path extrusionOk="0" h="1369" w="1369">
                    <a:moveTo>
                      <a:pt x="669" y="0"/>
                    </a:moveTo>
                    <a:cubicBezTo>
                      <a:pt x="304" y="0"/>
                      <a:pt x="0" y="304"/>
                      <a:pt x="0" y="669"/>
                    </a:cubicBezTo>
                    <a:cubicBezTo>
                      <a:pt x="0" y="1003"/>
                      <a:pt x="304" y="1307"/>
                      <a:pt x="669" y="1368"/>
                    </a:cubicBezTo>
                    <a:cubicBezTo>
                      <a:pt x="1064" y="1368"/>
                      <a:pt x="1368" y="103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5"/>
              <p:cNvSpPr/>
              <p:nvPr/>
            </p:nvSpPr>
            <p:spPr>
              <a:xfrm>
                <a:off x="7306225" y="1763875"/>
                <a:ext cx="34225" cy="34975"/>
              </a:xfrm>
              <a:custGeom>
                <a:rect b="b" l="l" r="r" t="t"/>
                <a:pathLst>
                  <a:path extrusionOk="0" h="1399" w="1369">
                    <a:moveTo>
                      <a:pt x="669" y="0"/>
                    </a:moveTo>
                    <a:cubicBezTo>
                      <a:pt x="304" y="0"/>
                      <a:pt x="0" y="334"/>
                      <a:pt x="0" y="699"/>
                    </a:cubicBezTo>
                    <a:cubicBezTo>
                      <a:pt x="0" y="1094"/>
                      <a:pt x="304" y="1398"/>
                      <a:pt x="669" y="1398"/>
                    </a:cubicBezTo>
                    <a:cubicBezTo>
                      <a:pt x="1064" y="1398"/>
                      <a:pt x="1368" y="1094"/>
                      <a:pt x="1368" y="699"/>
                    </a:cubicBezTo>
                    <a:cubicBezTo>
                      <a:pt x="1368" y="33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5"/>
              <p:cNvSpPr/>
              <p:nvPr/>
            </p:nvSpPr>
            <p:spPr>
              <a:xfrm>
                <a:off x="7306225" y="1921150"/>
                <a:ext cx="34225" cy="34225"/>
              </a:xfrm>
              <a:custGeom>
                <a:rect b="b" l="l" r="r" t="t"/>
                <a:pathLst>
                  <a:path extrusionOk="0" h="1369" w="1369">
                    <a:moveTo>
                      <a:pt x="669" y="1"/>
                    </a:moveTo>
                    <a:cubicBezTo>
                      <a:pt x="304" y="1"/>
                      <a:pt x="0" y="305"/>
                      <a:pt x="0" y="670"/>
                    </a:cubicBezTo>
                    <a:cubicBezTo>
                      <a:pt x="0" y="1065"/>
                      <a:pt x="304" y="1369"/>
                      <a:pt x="669" y="1369"/>
                    </a:cubicBezTo>
                    <a:cubicBezTo>
                      <a:pt x="1064" y="1369"/>
                      <a:pt x="1368" y="1065"/>
                      <a:pt x="1368" y="67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5"/>
              <p:cNvSpPr/>
              <p:nvPr/>
            </p:nvSpPr>
            <p:spPr>
              <a:xfrm>
                <a:off x="7306225" y="2077700"/>
                <a:ext cx="34225" cy="34225"/>
              </a:xfrm>
              <a:custGeom>
                <a:rect b="b" l="l" r="r" t="t"/>
                <a:pathLst>
                  <a:path extrusionOk="0" h="1369" w="1369">
                    <a:moveTo>
                      <a:pt x="669" y="1"/>
                    </a:moveTo>
                    <a:cubicBezTo>
                      <a:pt x="304" y="1"/>
                      <a:pt x="0" y="304"/>
                      <a:pt x="0" y="700"/>
                    </a:cubicBezTo>
                    <a:cubicBezTo>
                      <a:pt x="0" y="1034"/>
                      <a:pt x="304" y="1338"/>
                      <a:pt x="669" y="1368"/>
                    </a:cubicBezTo>
                    <a:cubicBezTo>
                      <a:pt x="1064" y="1368"/>
                      <a:pt x="1368" y="1064"/>
                      <a:pt x="1368" y="700"/>
                    </a:cubicBezTo>
                    <a:cubicBezTo>
                      <a:pt x="1368" y="304"/>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5" name="Google Shape;2325;p35"/>
            <p:cNvSpPr/>
            <p:nvPr/>
          </p:nvSpPr>
          <p:spPr>
            <a:xfrm>
              <a:off x="175263" y="3201125"/>
              <a:ext cx="2028950" cy="1780750"/>
            </a:xfrm>
            <a:custGeom>
              <a:rect b="b" l="l" r="r" t="t"/>
              <a:pathLst>
                <a:path extrusionOk="0" h="71230" w="81158">
                  <a:moveTo>
                    <a:pt x="22908" y="0"/>
                  </a:moveTo>
                  <a:cubicBezTo>
                    <a:pt x="22068" y="0"/>
                    <a:pt x="21220" y="50"/>
                    <a:pt x="20366" y="152"/>
                  </a:cubicBezTo>
                  <a:cubicBezTo>
                    <a:pt x="8512" y="1551"/>
                    <a:pt x="1" y="12311"/>
                    <a:pt x="1399" y="24165"/>
                  </a:cubicBezTo>
                  <a:cubicBezTo>
                    <a:pt x="2129" y="30275"/>
                    <a:pt x="5320" y="35472"/>
                    <a:pt x="9849" y="38907"/>
                  </a:cubicBezTo>
                  <a:cubicBezTo>
                    <a:pt x="10062" y="39089"/>
                    <a:pt x="10335" y="39272"/>
                    <a:pt x="10548" y="39484"/>
                  </a:cubicBezTo>
                  <a:cubicBezTo>
                    <a:pt x="10791" y="39667"/>
                    <a:pt x="11065" y="39849"/>
                    <a:pt x="11278" y="40032"/>
                  </a:cubicBezTo>
                  <a:cubicBezTo>
                    <a:pt x="11521" y="40244"/>
                    <a:pt x="11764" y="40427"/>
                    <a:pt x="12007" y="40609"/>
                  </a:cubicBezTo>
                  <a:cubicBezTo>
                    <a:pt x="12220" y="40791"/>
                    <a:pt x="12494" y="41004"/>
                    <a:pt x="12706" y="41187"/>
                  </a:cubicBezTo>
                  <a:cubicBezTo>
                    <a:pt x="12949" y="41369"/>
                    <a:pt x="13223" y="41551"/>
                    <a:pt x="13436" y="41764"/>
                  </a:cubicBezTo>
                  <a:cubicBezTo>
                    <a:pt x="13679" y="41946"/>
                    <a:pt x="13953" y="42129"/>
                    <a:pt x="14165" y="42311"/>
                  </a:cubicBezTo>
                  <a:cubicBezTo>
                    <a:pt x="14408" y="42524"/>
                    <a:pt x="14652" y="42706"/>
                    <a:pt x="14895" y="42889"/>
                  </a:cubicBezTo>
                  <a:cubicBezTo>
                    <a:pt x="15108" y="43071"/>
                    <a:pt x="15381" y="43284"/>
                    <a:pt x="15624" y="43466"/>
                  </a:cubicBezTo>
                  <a:cubicBezTo>
                    <a:pt x="15837" y="43649"/>
                    <a:pt x="16111" y="43831"/>
                    <a:pt x="16323" y="44044"/>
                  </a:cubicBezTo>
                  <a:cubicBezTo>
                    <a:pt x="16567" y="44226"/>
                    <a:pt x="16840" y="44409"/>
                    <a:pt x="17053" y="44591"/>
                  </a:cubicBezTo>
                  <a:cubicBezTo>
                    <a:pt x="17296" y="44804"/>
                    <a:pt x="17539" y="44986"/>
                    <a:pt x="17782" y="45168"/>
                  </a:cubicBezTo>
                  <a:cubicBezTo>
                    <a:pt x="17995" y="45351"/>
                    <a:pt x="18269" y="45564"/>
                    <a:pt x="18512" y="45746"/>
                  </a:cubicBezTo>
                  <a:cubicBezTo>
                    <a:pt x="18725" y="45928"/>
                    <a:pt x="18998" y="46111"/>
                    <a:pt x="19211" y="46323"/>
                  </a:cubicBezTo>
                  <a:cubicBezTo>
                    <a:pt x="19454" y="46506"/>
                    <a:pt x="19728" y="46688"/>
                    <a:pt x="19941" y="46871"/>
                  </a:cubicBezTo>
                  <a:cubicBezTo>
                    <a:pt x="20184" y="47083"/>
                    <a:pt x="20427" y="47266"/>
                    <a:pt x="20670" y="47448"/>
                  </a:cubicBezTo>
                  <a:cubicBezTo>
                    <a:pt x="20883" y="47630"/>
                    <a:pt x="21156" y="47843"/>
                    <a:pt x="21400" y="48026"/>
                  </a:cubicBezTo>
                  <a:cubicBezTo>
                    <a:pt x="21612" y="48208"/>
                    <a:pt x="21886" y="48390"/>
                    <a:pt x="22099" y="48603"/>
                  </a:cubicBezTo>
                  <a:cubicBezTo>
                    <a:pt x="22342" y="48785"/>
                    <a:pt x="22615" y="48968"/>
                    <a:pt x="22828" y="49150"/>
                  </a:cubicBezTo>
                  <a:cubicBezTo>
                    <a:pt x="23071" y="49363"/>
                    <a:pt x="23314" y="49545"/>
                    <a:pt x="23558" y="49728"/>
                  </a:cubicBezTo>
                  <a:cubicBezTo>
                    <a:pt x="23770" y="49910"/>
                    <a:pt x="24044" y="50123"/>
                    <a:pt x="24287" y="50305"/>
                  </a:cubicBezTo>
                  <a:cubicBezTo>
                    <a:pt x="24500" y="50488"/>
                    <a:pt x="24773" y="50670"/>
                    <a:pt x="24986" y="50883"/>
                  </a:cubicBezTo>
                  <a:cubicBezTo>
                    <a:pt x="25229" y="51065"/>
                    <a:pt x="25503" y="51248"/>
                    <a:pt x="25716" y="51430"/>
                  </a:cubicBezTo>
                  <a:cubicBezTo>
                    <a:pt x="25959" y="51643"/>
                    <a:pt x="26202" y="51825"/>
                    <a:pt x="26445" y="52007"/>
                  </a:cubicBezTo>
                  <a:cubicBezTo>
                    <a:pt x="26658" y="52190"/>
                    <a:pt x="26932" y="52403"/>
                    <a:pt x="27175" y="52585"/>
                  </a:cubicBezTo>
                  <a:cubicBezTo>
                    <a:pt x="27387" y="52767"/>
                    <a:pt x="27661" y="52950"/>
                    <a:pt x="27874" y="53162"/>
                  </a:cubicBezTo>
                  <a:cubicBezTo>
                    <a:pt x="28117" y="53345"/>
                    <a:pt x="28391" y="53527"/>
                    <a:pt x="28603" y="53710"/>
                  </a:cubicBezTo>
                  <a:cubicBezTo>
                    <a:pt x="28846" y="53922"/>
                    <a:pt x="29090" y="54105"/>
                    <a:pt x="29333" y="54287"/>
                  </a:cubicBezTo>
                  <a:cubicBezTo>
                    <a:pt x="29546" y="54469"/>
                    <a:pt x="29819" y="54682"/>
                    <a:pt x="30062" y="54865"/>
                  </a:cubicBezTo>
                  <a:cubicBezTo>
                    <a:pt x="30275" y="55047"/>
                    <a:pt x="30549" y="55229"/>
                    <a:pt x="30761" y="55442"/>
                  </a:cubicBezTo>
                  <a:cubicBezTo>
                    <a:pt x="31005" y="55625"/>
                    <a:pt x="31278" y="55807"/>
                    <a:pt x="31491" y="55989"/>
                  </a:cubicBezTo>
                  <a:cubicBezTo>
                    <a:pt x="31734" y="56202"/>
                    <a:pt x="31977" y="56384"/>
                    <a:pt x="32220" y="56567"/>
                  </a:cubicBezTo>
                  <a:cubicBezTo>
                    <a:pt x="32433" y="56749"/>
                    <a:pt x="32707" y="56962"/>
                    <a:pt x="32950" y="57144"/>
                  </a:cubicBezTo>
                  <a:cubicBezTo>
                    <a:pt x="33163" y="57327"/>
                    <a:pt x="33436" y="57509"/>
                    <a:pt x="33649" y="57722"/>
                  </a:cubicBezTo>
                  <a:cubicBezTo>
                    <a:pt x="33892" y="57904"/>
                    <a:pt x="34166" y="58087"/>
                    <a:pt x="34378" y="58269"/>
                  </a:cubicBezTo>
                  <a:cubicBezTo>
                    <a:pt x="34622" y="58482"/>
                    <a:pt x="34865" y="58664"/>
                    <a:pt x="35108" y="58846"/>
                  </a:cubicBezTo>
                  <a:cubicBezTo>
                    <a:pt x="35321" y="59029"/>
                    <a:pt x="35594" y="59242"/>
                    <a:pt x="35837" y="59424"/>
                  </a:cubicBezTo>
                  <a:cubicBezTo>
                    <a:pt x="36050" y="59606"/>
                    <a:pt x="36324" y="59789"/>
                    <a:pt x="36537" y="60001"/>
                  </a:cubicBezTo>
                  <a:cubicBezTo>
                    <a:pt x="36780" y="60184"/>
                    <a:pt x="37053" y="60366"/>
                    <a:pt x="37266" y="60549"/>
                  </a:cubicBezTo>
                  <a:cubicBezTo>
                    <a:pt x="37509" y="60761"/>
                    <a:pt x="37752" y="60944"/>
                    <a:pt x="37996" y="61126"/>
                  </a:cubicBezTo>
                  <a:cubicBezTo>
                    <a:pt x="38208" y="61308"/>
                    <a:pt x="38482" y="61521"/>
                    <a:pt x="38725" y="61704"/>
                  </a:cubicBezTo>
                  <a:cubicBezTo>
                    <a:pt x="38938" y="61886"/>
                    <a:pt x="39211" y="62068"/>
                    <a:pt x="39424" y="62281"/>
                  </a:cubicBezTo>
                  <a:cubicBezTo>
                    <a:pt x="39667" y="62464"/>
                    <a:pt x="39941" y="62646"/>
                    <a:pt x="40154" y="62828"/>
                  </a:cubicBezTo>
                  <a:cubicBezTo>
                    <a:pt x="40397" y="63041"/>
                    <a:pt x="40640" y="63223"/>
                    <a:pt x="40883" y="63406"/>
                  </a:cubicBezTo>
                  <a:cubicBezTo>
                    <a:pt x="41096" y="63588"/>
                    <a:pt x="41369" y="63801"/>
                    <a:pt x="41613" y="63983"/>
                  </a:cubicBezTo>
                  <a:cubicBezTo>
                    <a:pt x="41825" y="64166"/>
                    <a:pt x="42099" y="64348"/>
                    <a:pt x="42312" y="64561"/>
                  </a:cubicBezTo>
                  <a:cubicBezTo>
                    <a:pt x="42555" y="64743"/>
                    <a:pt x="42828" y="64926"/>
                    <a:pt x="43041" y="65108"/>
                  </a:cubicBezTo>
                  <a:cubicBezTo>
                    <a:pt x="43284" y="65321"/>
                    <a:pt x="43528" y="65503"/>
                    <a:pt x="43771" y="65685"/>
                  </a:cubicBezTo>
                  <a:cubicBezTo>
                    <a:pt x="43984" y="65868"/>
                    <a:pt x="44257" y="66081"/>
                    <a:pt x="44500" y="66263"/>
                  </a:cubicBezTo>
                  <a:cubicBezTo>
                    <a:pt x="48318" y="69396"/>
                    <a:pt x="53162" y="71229"/>
                    <a:pt x="58360" y="71229"/>
                  </a:cubicBezTo>
                  <a:cubicBezTo>
                    <a:pt x="59163" y="71229"/>
                    <a:pt x="59975" y="71185"/>
                    <a:pt x="60792" y="71096"/>
                  </a:cubicBezTo>
                  <a:cubicBezTo>
                    <a:pt x="72647" y="69667"/>
                    <a:pt x="81157" y="58938"/>
                    <a:pt x="79759" y="47083"/>
                  </a:cubicBezTo>
                  <a:cubicBezTo>
                    <a:pt x="79546" y="41369"/>
                    <a:pt x="76355" y="36171"/>
                    <a:pt x="71856" y="32737"/>
                  </a:cubicBezTo>
                  <a:cubicBezTo>
                    <a:pt x="71613" y="32554"/>
                    <a:pt x="71340" y="32372"/>
                    <a:pt x="71127" y="32189"/>
                  </a:cubicBezTo>
                  <a:cubicBezTo>
                    <a:pt x="70884" y="31977"/>
                    <a:pt x="70610" y="31794"/>
                    <a:pt x="70397" y="31612"/>
                  </a:cubicBezTo>
                  <a:cubicBezTo>
                    <a:pt x="70185" y="31430"/>
                    <a:pt x="69911" y="31217"/>
                    <a:pt x="69668" y="31034"/>
                  </a:cubicBezTo>
                  <a:cubicBezTo>
                    <a:pt x="69455" y="30852"/>
                    <a:pt x="69182" y="30670"/>
                    <a:pt x="68938" y="30457"/>
                  </a:cubicBezTo>
                  <a:cubicBezTo>
                    <a:pt x="68726" y="30275"/>
                    <a:pt x="68452" y="30092"/>
                    <a:pt x="68239" y="29910"/>
                  </a:cubicBezTo>
                  <a:cubicBezTo>
                    <a:pt x="67996" y="29697"/>
                    <a:pt x="67723" y="29515"/>
                    <a:pt x="67510" y="29332"/>
                  </a:cubicBezTo>
                  <a:cubicBezTo>
                    <a:pt x="67267" y="29150"/>
                    <a:pt x="67023" y="28937"/>
                    <a:pt x="66780" y="28755"/>
                  </a:cubicBezTo>
                  <a:cubicBezTo>
                    <a:pt x="66568" y="28572"/>
                    <a:pt x="66294" y="28390"/>
                    <a:pt x="66051" y="28177"/>
                  </a:cubicBezTo>
                  <a:cubicBezTo>
                    <a:pt x="65838" y="27995"/>
                    <a:pt x="65564" y="27812"/>
                    <a:pt x="65352" y="27630"/>
                  </a:cubicBezTo>
                  <a:cubicBezTo>
                    <a:pt x="65109" y="27417"/>
                    <a:pt x="64835" y="27235"/>
                    <a:pt x="64622" y="27053"/>
                  </a:cubicBezTo>
                  <a:cubicBezTo>
                    <a:pt x="64379" y="26870"/>
                    <a:pt x="64136" y="26657"/>
                    <a:pt x="63893" y="26475"/>
                  </a:cubicBezTo>
                  <a:cubicBezTo>
                    <a:pt x="63680" y="26293"/>
                    <a:pt x="63406" y="26110"/>
                    <a:pt x="63163" y="25898"/>
                  </a:cubicBezTo>
                  <a:cubicBezTo>
                    <a:pt x="62950" y="25715"/>
                    <a:pt x="62677" y="25533"/>
                    <a:pt x="62464" y="25350"/>
                  </a:cubicBezTo>
                  <a:cubicBezTo>
                    <a:pt x="62221" y="25138"/>
                    <a:pt x="61947" y="24955"/>
                    <a:pt x="61735" y="24773"/>
                  </a:cubicBezTo>
                  <a:cubicBezTo>
                    <a:pt x="61491" y="24591"/>
                    <a:pt x="61248" y="24378"/>
                    <a:pt x="61005" y="24195"/>
                  </a:cubicBezTo>
                  <a:cubicBezTo>
                    <a:pt x="60792" y="24013"/>
                    <a:pt x="60519" y="23831"/>
                    <a:pt x="60276" y="23618"/>
                  </a:cubicBezTo>
                  <a:cubicBezTo>
                    <a:pt x="60063" y="23436"/>
                    <a:pt x="59789" y="23253"/>
                    <a:pt x="59577" y="23071"/>
                  </a:cubicBezTo>
                  <a:cubicBezTo>
                    <a:pt x="59333" y="22858"/>
                    <a:pt x="59060" y="22676"/>
                    <a:pt x="58847" y="22493"/>
                  </a:cubicBezTo>
                  <a:cubicBezTo>
                    <a:pt x="58604" y="22311"/>
                    <a:pt x="58361" y="22098"/>
                    <a:pt x="58118" y="21916"/>
                  </a:cubicBezTo>
                  <a:cubicBezTo>
                    <a:pt x="57905" y="21733"/>
                    <a:pt x="57631" y="21551"/>
                    <a:pt x="57388" y="21338"/>
                  </a:cubicBezTo>
                  <a:cubicBezTo>
                    <a:pt x="57175" y="21156"/>
                    <a:pt x="56902" y="20973"/>
                    <a:pt x="56689" y="20791"/>
                  </a:cubicBezTo>
                  <a:cubicBezTo>
                    <a:pt x="56446" y="20578"/>
                    <a:pt x="56172" y="20396"/>
                    <a:pt x="55959" y="20214"/>
                  </a:cubicBezTo>
                  <a:cubicBezTo>
                    <a:pt x="55716" y="20031"/>
                    <a:pt x="55473" y="19818"/>
                    <a:pt x="55230" y="19636"/>
                  </a:cubicBezTo>
                  <a:cubicBezTo>
                    <a:pt x="55017" y="19454"/>
                    <a:pt x="54744" y="19271"/>
                    <a:pt x="54500" y="19059"/>
                  </a:cubicBezTo>
                  <a:cubicBezTo>
                    <a:pt x="54288" y="18876"/>
                    <a:pt x="54014" y="18694"/>
                    <a:pt x="53801" y="18511"/>
                  </a:cubicBezTo>
                  <a:cubicBezTo>
                    <a:pt x="53558" y="18299"/>
                    <a:pt x="53285" y="18116"/>
                    <a:pt x="53072" y="17934"/>
                  </a:cubicBezTo>
                  <a:cubicBezTo>
                    <a:pt x="52829" y="17752"/>
                    <a:pt x="52585" y="17539"/>
                    <a:pt x="52342" y="17356"/>
                  </a:cubicBezTo>
                  <a:cubicBezTo>
                    <a:pt x="52130" y="17174"/>
                    <a:pt x="51856" y="16992"/>
                    <a:pt x="51613" y="16779"/>
                  </a:cubicBezTo>
                  <a:cubicBezTo>
                    <a:pt x="51400" y="16596"/>
                    <a:pt x="51127" y="16414"/>
                    <a:pt x="50914" y="16232"/>
                  </a:cubicBezTo>
                  <a:cubicBezTo>
                    <a:pt x="50671" y="16019"/>
                    <a:pt x="50397" y="15837"/>
                    <a:pt x="50184" y="15654"/>
                  </a:cubicBezTo>
                  <a:cubicBezTo>
                    <a:pt x="49941" y="15472"/>
                    <a:pt x="49698" y="15259"/>
                    <a:pt x="49455" y="15077"/>
                  </a:cubicBezTo>
                  <a:cubicBezTo>
                    <a:pt x="49242" y="14894"/>
                    <a:pt x="48968" y="14712"/>
                    <a:pt x="48725" y="14499"/>
                  </a:cubicBezTo>
                  <a:cubicBezTo>
                    <a:pt x="48512" y="14317"/>
                    <a:pt x="48239" y="14134"/>
                    <a:pt x="48026" y="13952"/>
                  </a:cubicBezTo>
                  <a:cubicBezTo>
                    <a:pt x="47783" y="13739"/>
                    <a:pt x="47509" y="13557"/>
                    <a:pt x="47297" y="13375"/>
                  </a:cubicBezTo>
                  <a:cubicBezTo>
                    <a:pt x="47053" y="13192"/>
                    <a:pt x="46810" y="12979"/>
                    <a:pt x="46567" y="12797"/>
                  </a:cubicBezTo>
                  <a:cubicBezTo>
                    <a:pt x="46354" y="12615"/>
                    <a:pt x="46081" y="12432"/>
                    <a:pt x="45838" y="12220"/>
                  </a:cubicBezTo>
                  <a:cubicBezTo>
                    <a:pt x="45625" y="12037"/>
                    <a:pt x="45351" y="11855"/>
                    <a:pt x="45139" y="11672"/>
                  </a:cubicBezTo>
                  <a:cubicBezTo>
                    <a:pt x="44895" y="11460"/>
                    <a:pt x="44622" y="11277"/>
                    <a:pt x="44409" y="11095"/>
                  </a:cubicBezTo>
                  <a:cubicBezTo>
                    <a:pt x="44166" y="10912"/>
                    <a:pt x="43923" y="10700"/>
                    <a:pt x="43680" y="10517"/>
                  </a:cubicBezTo>
                  <a:cubicBezTo>
                    <a:pt x="43467" y="10335"/>
                    <a:pt x="43193" y="10153"/>
                    <a:pt x="42950" y="9940"/>
                  </a:cubicBezTo>
                  <a:cubicBezTo>
                    <a:pt x="42737" y="9757"/>
                    <a:pt x="42464" y="9575"/>
                    <a:pt x="42251" y="9393"/>
                  </a:cubicBezTo>
                  <a:cubicBezTo>
                    <a:pt x="42008" y="9180"/>
                    <a:pt x="41734" y="8998"/>
                    <a:pt x="41521" y="8815"/>
                  </a:cubicBezTo>
                  <a:cubicBezTo>
                    <a:pt x="41278" y="8633"/>
                    <a:pt x="41035" y="8420"/>
                    <a:pt x="40792" y="8238"/>
                  </a:cubicBezTo>
                  <a:cubicBezTo>
                    <a:pt x="40579" y="8055"/>
                    <a:pt x="40306" y="7873"/>
                    <a:pt x="40062" y="7660"/>
                  </a:cubicBezTo>
                  <a:cubicBezTo>
                    <a:pt x="39850" y="7478"/>
                    <a:pt x="39576" y="7295"/>
                    <a:pt x="39363" y="7113"/>
                  </a:cubicBezTo>
                  <a:cubicBezTo>
                    <a:pt x="39120" y="6900"/>
                    <a:pt x="38847" y="6718"/>
                    <a:pt x="38634" y="6536"/>
                  </a:cubicBezTo>
                  <a:cubicBezTo>
                    <a:pt x="38391" y="6353"/>
                    <a:pt x="38148" y="6140"/>
                    <a:pt x="37904" y="5958"/>
                  </a:cubicBezTo>
                  <a:cubicBezTo>
                    <a:pt x="37692" y="5776"/>
                    <a:pt x="37418" y="5593"/>
                    <a:pt x="37175" y="5380"/>
                  </a:cubicBezTo>
                  <a:cubicBezTo>
                    <a:pt x="32939" y="1903"/>
                    <a:pt x="28074" y="0"/>
                    <a:pt x="22908" y="0"/>
                  </a:cubicBez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5"/>
            <p:cNvSpPr/>
            <p:nvPr/>
          </p:nvSpPr>
          <p:spPr>
            <a:xfrm>
              <a:off x="181363" y="3190725"/>
              <a:ext cx="1106425" cy="1080925"/>
            </a:xfrm>
            <a:custGeom>
              <a:rect b="b" l="l" r="r" t="t"/>
              <a:pathLst>
                <a:path extrusionOk="0" h="43237" w="44257">
                  <a:moveTo>
                    <a:pt x="22119" y="1"/>
                  </a:moveTo>
                  <a:cubicBezTo>
                    <a:pt x="10623" y="1"/>
                    <a:pt x="1050" y="9064"/>
                    <a:pt x="547" y="20690"/>
                  </a:cubicBezTo>
                  <a:cubicBezTo>
                    <a:pt x="0" y="32605"/>
                    <a:pt x="9240" y="42697"/>
                    <a:pt x="21186" y="43214"/>
                  </a:cubicBezTo>
                  <a:cubicBezTo>
                    <a:pt x="21522" y="43229"/>
                    <a:pt x="21857" y="43237"/>
                    <a:pt x="22191" y="43237"/>
                  </a:cubicBezTo>
                  <a:cubicBezTo>
                    <a:pt x="33663" y="43237"/>
                    <a:pt x="43208" y="34183"/>
                    <a:pt x="43740" y="22575"/>
                  </a:cubicBezTo>
                  <a:cubicBezTo>
                    <a:pt x="44256" y="10660"/>
                    <a:pt x="35016" y="568"/>
                    <a:pt x="23070" y="21"/>
                  </a:cubicBezTo>
                  <a:cubicBezTo>
                    <a:pt x="22752" y="7"/>
                    <a:pt x="22435" y="1"/>
                    <a:pt x="221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5"/>
            <p:cNvSpPr/>
            <p:nvPr/>
          </p:nvSpPr>
          <p:spPr>
            <a:xfrm>
              <a:off x="138788" y="3467850"/>
              <a:ext cx="1092750" cy="1562350"/>
            </a:xfrm>
            <a:custGeom>
              <a:rect b="b" l="l" r="r" t="t"/>
              <a:pathLst>
                <a:path extrusionOk="0" h="62494" w="43710">
                  <a:moveTo>
                    <a:pt x="12615" y="912"/>
                  </a:moveTo>
                  <a:lnTo>
                    <a:pt x="20883" y="7295"/>
                  </a:lnTo>
                  <a:lnTo>
                    <a:pt x="14500" y="15533"/>
                  </a:lnTo>
                  <a:lnTo>
                    <a:pt x="12615" y="912"/>
                  </a:lnTo>
                  <a:close/>
                  <a:moveTo>
                    <a:pt x="12068" y="1003"/>
                  </a:moveTo>
                  <a:lnTo>
                    <a:pt x="13922" y="15624"/>
                  </a:lnTo>
                  <a:lnTo>
                    <a:pt x="5685" y="9241"/>
                  </a:lnTo>
                  <a:lnTo>
                    <a:pt x="12068" y="1003"/>
                  </a:lnTo>
                  <a:close/>
                  <a:moveTo>
                    <a:pt x="21369" y="7690"/>
                  </a:moveTo>
                  <a:lnTo>
                    <a:pt x="29910" y="14317"/>
                  </a:lnTo>
                  <a:lnTo>
                    <a:pt x="23254" y="22888"/>
                  </a:lnTo>
                  <a:lnTo>
                    <a:pt x="14712" y="16232"/>
                  </a:lnTo>
                  <a:lnTo>
                    <a:pt x="21369" y="7690"/>
                  </a:lnTo>
                  <a:close/>
                  <a:moveTo>
                    <a:pt x="14652" y="16961"/>
                  </a:moveTo>
                  <a:lnTo>
                    <a:pt x="22859" y="23283"/>
                  </a:lnTo>
                  <a:lnTo>
                    <a:pt x="16506" y="31460"/>
                  </a:lnTo>
                  <a:lnTo>
                    <a:pt x="14652" y="16961"/>
                  </a:lnTo>
                  <a:close/>
                  <a:moveTo>
                    <a:pt x="14105" y="16992"/>
                  </a:moveTo>
                  <a:lnTo>
                    <a:pt x="15959" y="31612"/>
                  </a:lnTo>
                  <a:lnTo>
                    <a:pt x="7721" y="25229"/>
                  </a:lnTo>
                  <a:lnTo>
                    <a:pt x="14105" y="16992"/>
                  </a:lnTo>
                  <a:close/>
                  <a:moveTo>
                    <a:pt x="23679" y="23831"/>
                  </a:moveTo>
                  <a:lnTo>
                    <a:pt x="31916" y="30214"/>
                  </a:lnTo>
                  <a:lnTo>
                    <a:pt x="25533" y="38451"/>
                  </a:lnTo>
                  <a:lnTo>
                    <a:pt x="23679" y="23831"/>
                  </a:lnTo>
                  <a:close/>
                  <a:moveTo>
                    <a:pt x="23162" y="24013"/>
                  </a:moveTo>
                  <a:lnTo>
                    <a:pt x="24986" y="38542"/>
                  </a:lnTo>
                  <a:lnTo>
                    <a:pt x="16810" y="32189"/>
                  </a:lnTo>
                  <a:lnTo>
                    <a:pt x="23162" y="24013"/>
                  </a:lnTo>
                  <a:close/>
                  <a:moveTo>
                    <a:pt x="7357" y="25715"/>
                  </a:moveTo>
                  <a:lnTo>
                    <a:pt x="15867" y="32311"/>
                  </a:lnTo>
                  <a:lnTo>
                    <a:pt x="9211" y="40852"/>
                  </a:lnTo>
                  <a:lnTo>
                    <a:pt x="700" y="34287"/>
                  </a:lnTo>
                  <a:lnTo>
                    <a:pt x="7357" y="25715"/>
                  </a:lnTo>
                  <a:close/>
                  <a:moveTo>
                    <a:pt x="16415" y="32676"/>
                  </a:moveTo>
                  <a:lnTo>
                    <a:pt x="24925" y="39241"/>
                  </a:lnTo>
                  <a:lnTo>
                    <a:pt x="18299" y="47813"/>
                  </a:lnTo>
                  <a:lnTo>
                    <a:pt x="9788" y="41217"/>
                  </a:lnTo>
                  <a:lnTo>
                    <a:pt x="16415" y="32676"/>
                  </a:lnTo>
                  <a:close/>
                  <a:moveTo>
                    <a:pt x="25685" y="39819"/>
                  </a:moveTo>
                  <a:lnTo>
                    <a:pt x="33953" y="46202"/>
                  </a:lnTo>
                  <a:lnTo>
                    <a:pt x="27570" y="54439"/>
                  </a:lnTo>
                  <a:lnTo>
                    <a:pt x="25685" y="39819"/>
                  </a:lnTo>
                  <a:close/>
                  <a:moveTo>
                    <a:pt x="25138" y="39940"/>
                  </a:moveTo>
                  <a:lnTo>
                    <a:pt x="26992" y="54561"/>
                  </a:lnTo>
                  <a:lnTo>
                    <a:pt x="18755" y="48177"/>
                  </a:lnTo>
                  <a:lnTo>
                    <a:pt x="25138" y="39940"/>
                  </a:lnTo>
                  <a:close/>
                  <a:moveTo>
                    <a:pt x="34439" y="46597"/>
                  </a:moveTo>
                  <a:lnTo>
                    <a:pt x="42980" y="53223"/>
                  </a:lnTo>
                  <a:lnTo>
                    <a:pt x="36324" y="61825"/>
                  </a:lnTo>
                  <a:lnTo>
                    <a:pt x="27783" y="55168"/>
                  </a:lnTo>
                  <a:lnTo>
                    <a:pt x="34439" y="46597"/>
                  </a:lnTo>
                  <a:close/>
                  <a:moveTo>
                    <a:pt x="12250" y="0"/>
                  </a:moveTo>
                  <a:cubicBezTo>
                    <a:pt x="12190" y="0"/>
                    <a:pt x="12190" y="0"/>
                    <a:pt x="12159" y="31"/>
                  </a:cubicBezTo>
                  <a:lnTo>
                    <a:pt x="12129" y="31"/>
                  </a:lnTo>
                  <a:cubicBezTo>
                    <a:pt x="12098" y="31"/>
                    <a:pt x="12098" y="92"/>
                    <a:pt x="12038" y="122"/>
                  </a:cubicBezTo>
                  <a:lnTo>
                    <a:pt x="5047" y="9149"/>
                  </a:lnTo>
                  <a:cubicBezTo>
                    <a:pt x="5016" y="9210"/>
                    <a:pt x="5016" y="9241"/>
                    <a:pt x="5016" y="9271"/>
                  </a:cubicBezTo>
                  <a:lnTo>
                    <a:pt x="5016" y="9362"/>
                  </a:lnTo>
                  <a:lnTo>
                    <a:pt x="5016" y="9393"/>
                  </a:lnTo>
                  <a:lnTo>
                    <a:pt x="5016" y="9423"/>
                  </a:lnTo>
                  <a:cubicBezTo>
                    <a:pt x="5016" y="9453"/>
                    <a:pt x="5016" y="9453"/>
                    <a:pt x="5047" y="9514"/>
                  </a:cubicBezTo>
                  <a:cubicBezTo>
                    <a:pt x="5047" y="9545"/>
                    <a:pt x="5107" y="9575"/>
                    <a:pt x="5138" y="9575"/>
                  </a:cubicBezTo>
                  <a:lnTo>
                    <a:pt x="13922" y="16384"/>
                  </a:lnTo>
                  <a:lnTo>
                    <a:pt x="7114" y="25168"/>
                  </a:lnTo>
                  <a:lnTo>
                    <a:pt x="123" y="34165"/>
                  </a:lnTo>
                  <a:cubicBezTo>
                    <a:pt x="1" y="34287"/>
                    <a:pt x="31" y="34469"/>
                    <a:pt x="153" y="34591"/>
                  </a:cubicBezTo>
                  <a:lnTo>
                    <a:pt x="9180" y="41582"/>
                  </a:lnTo>
                  <a:cubicBezTo>
                    <a:pt x="9211" y="41612"/>
                    <a:pt x="9272" y="41612"/>
                    <a:pt x="9363" y="41612"/>
                  </a:cubicBezTo>
                  <a:lnTo>
                    <a:pt x="18178" y="48451"/>
                  </a:lnTo>
                  <a:lnTo>
                    <a:pt x="27175" y="55442"/>
                  </a:lnTo>
                  <a:lnTo>
                    <a:pt x="36233" y="62433"/>
                  </a:lnTo>
                  <a:cubicBezTo>
                    <a:pt x="36293" y="62463"/>
                    <a:pt x="36385" y="62494"/>
                    <a:pt x="36445" y="62494"/>
                  </a:cubicBezTo>
                  <a:cubicBezTo>
                    <a:pt x="36537" y="62494"/>
                    <a:pt x="36597" y="62463"/>
                    <a:pt x="36628" y="62372"/>
                  </a:cubicBezTo>
                  <a:lnTo>
                    <a:pt x="43619" y="53345"/>
                  </a:lnTo>
                  <a:cubicBezTo>
                    <a:pt x="43710" y="53193"/>
                    <a:pt x="43710" y="53041"/>
                    <a:pt x="43588" y="52919"/>
                  </a:cubicBezTo>
                  <a:lnTo>
                    <a:pt x="34591" y="45928"/>
                  </a:lnTo>
                  <a:lnTo>
                    <a:pt x="25807" y="39150"/>
                  </a:lnTo>
                  <a:lnTo>
                    <a:pt x="32616" y="30366"/>
                  </a:lnTo>
                  <a:cubicBezTo>
                    <a:pt x="32646" y="30274"/>
                    <a:pt x="32676" y="30214"/>
                    <a:pt x="32676" y="30122"/>
                  </a:cubicBezTo>
                  <a:cubicBezTo>
                    <a:pt x="32676" y="30062"/>
                    <a:pt x="32646" y="29970"/>
                    <a:pt x="32585" y="29940"/>
                  </a:cubicBezTo>
                  <a:lnTo>
                    <a:pt x="23831" y="23162"/>
                  </a:lnTo>
                  <a:lnTo>
                    <a:pt x="30609" y="14438"/>
                  </a:lnTo>
                  <a:cubicBezTo>
                    <a:pt x="30640" y="14347"/>
                    <a:pt x="30670" y="14286"/>
                    <a:pt x="30670" y="14195"/>
                  </a:cubicBezTo>
                  <a:cubicBezTo>
                    <a:pt x="30670" y="14134"/>
                    <a:pt x="30640" y="14043"/>
                    <a:pt x="30549" y="14013"/>
                  </a:cubicBezTo>
                  <a:lnTo>
                    <a:pt x="21521" y="7022"/>
                  </a:lnTo>
                  <a:lnTo>
                    <a:pt x="12433" y="31"/>
                  </a:lnTo>
                  <a:cubicBezTo>
                    <a:pt x="12402" y="0"/>
                    <a:pt x="12372" y="0"/>
                    <a:pt x="123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5"/>
            <p:cNvSpPr/>
            <p:nvPr/>
          </p:nvSpPr>
          <p:spPr>
            <a:xfrm>
              <a:off x="6420916" y="0"/>
              <a:ext cx="1022975" cy="1022248"/>
            </a:xfrm>
            <a:custGeom>
              <a:rect b="b" l="l" r="r" t="t"/>
              <a:pathLst>
                <a:path extrusionOk="0" h="43588" w="43619">
                  <a:moveTo>
                    <a:pt x="21794" y="8572"/>
                  </a:moveTo>
                  <a:cubicBezTo>
                    <a:pt x="29119" y="8572"/>
                    <a:pt x="35047" y="14499"/>
                    <a:pt x="35047" y="21824"/>
                  </a:cubicBezTo>
                  <a:cubicBezTo>
                    <a:pt x="35047" y="29180"/>
                    <a:pt x="29089" y="35107"/>
                    <a:pt x="21794" y="35107"/>
                  </a:cubicBezTo>
                  <a:cubicBezTo>
                    <a:pt x="14469" y="35107"/>
                    <a:pt x="8542" y="29180"/>
                    <a:pt x="8542" y="21824"/>
                  </a:cubicBezTo>
                  <a:cubicBezTo>
                    <a:pt x="8542" y="14499"/>
                    <a:pt x="14469" y="8572"/>
                    <a:pt x="21794" y="8572"/>
                  </a:cubicBezTo>
                  <a:close/>
                  <a:moveTo>
                    <a:pt x="21794" y="0"/>
                  </a:moveTo>
                  <a:cubicBezTo>
                    <a:pt x="9757" y="0"/>
                    <a:pt x="0" y="9757"/>
                    <a:pt x="0" y="21794"/>
                  </a:cubicBezTo>
                  <a:cubicBezTo>
                    <a:pt x="0" y="33831"/>
                    <a:pt x="9757" y="43588"/>
                    <a:pt x="21794" y="43588"/>
                  </a:cubicBezTo>
                  <a:cubicBezTo>
                    <a:pt x="33831" y="43588"/>
                    <a:pt x="43618" y="33892"/>
                    <a:pt x="43618" y="21824"/>
                  </a:cubicBezTo>
                  <a:cubicBezTo>
                    <a:pt x="43618" y="9788"/>
                    <a:pt x="33831" y="0"/>
                    <a:pt x="21794" y="0"/>
                  </a:cubicBez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9" name="Google Shape;2329;p35"/>
            <p:cNvGrpSpPr/>
            <p:nvPr/>
          </p:nvGrpSpPr>
          <p:grpSpPr>
            <a:xfrm>
              <a:off x="5631137" y="179657"/>
              <a:ext cx="1198352" cy="533943"/>
              <a:chOff x="4282600" y="755500"/>
              <a:chExt cx="1277425" cy="569175"/>
            </a:xfrm>
          </p:grpSpPr>
          <p:sp>
            <p:nvSpPr>
              <p:cNvPr id="2330" name="Google Shape;2330;p35"/>
              <p:cNvSpPr/>
              <p:nvPr/>
            </p:nvSpPr>
            <p:spPr>
              <a:xfrm>
                <a:off x="5520475" y="1284375"/>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5"/>
              <p:cNvSpPr/>
              <p:nvPr/>
            </p:nvSpPr>
            <p:spPr>
              <a:xfrm>
                <a:off x="5520475" y="1152900"/>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5"/>
              <p:cNvSpPr/>
              <p:nvPr/>
            </p:nvSpPr>
            <p:spPr>
              <a:xfrm>
                <a:off x="5520475" y="1020700"/>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5"/>
              <p:cNvSpPr/>
              <p:nvPr/>
            </p:nvSpPr>
            <p:spPr>
              <a:xfrm>
                <a:off x="5520475" y="887700"/>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5"/>
              <p:cNvSpPr/>
              <p:nvPr/>
            </p:nvSpPr>
            <p:spPr>
              <a:xfrm>
                <a:off x="5520475" y="755500"/>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5"/>
              <p:cNvSpPr/>
              <p:nvPr/>
            </p:nvSpPr>
            <p:spPr>
              <a:xfrm>
                <a:off x="536545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5"/>
              <p:cNvSpPr/>
              <p:nvPr/>
            </p:nvSpPr>
            <p:spPr>
              <a:xfrm>
                <a:off x="536545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5"/>
              <p:cNvSpPr/>
              <p:nvPr/>
            </p:nvSpPr>
            <p:spPr>
              <a:xfrm>
                <a:off x="5365450" y="1020700"/>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5"/>
              <p:cNvSpPr/>
              <p:nvPr/>
            </p:nvSpPr>
            <p:spPr>
              <a:xfrm>
                <a:off x="536545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5"/>
              <p:cNvSpPr/>
              <p:nvPr/>
            </p:nvSpPr>
            <p:spPr>
              <a:xfrm>
                <a:off x="5365450" y="755500"/>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5"/>
              <p:cNvSpPr/>
              <p:nvPr/>
            </p:nvSpPr>
            <p:spPr>
              <a:xfrm>
                <a:off x="5210450" y="1284375"/>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5"/>
              <p:cNvSpPr/>
              <p:nvPr/>
            </p:nvSpPr>
            <p:spPr>
              <a:xfrm>
                <a:off x="5210450" y="1152900"/>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5"/>
              <p:cNvSpPr/>
              <p:nvPr/>
            </p:nvSpPr>
            <p:spPr>
              <a:xfrm>
                <a:off x="5210450" y="1020700"/>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5"/>
              <p:cNvSpPr/>
              <p:nvPr/>
            </p:nvSpPr>
            <p:spPr>
              <a:xfrm>
                <a:off x="5210450" y="887700"/>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5"/>
              <p:cNvSpPr/>
              <p:nvPr/>
            </p:nvSpPr>
            <p:spPr>
              <a:xfrm>
                <a:off x="5210450" y="755500"/>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5"/>
              <p:cNvSpPr/>
              <p:nvPr/>
            </p:nvSpPr>
            <p:spPr>
              <a:xfrm>
                <a:off x="505617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5"/>
              <p:cNvSpPr/>
              <p:nvPr/>
            </p:nvSpPr>
            <p:spPr>
              <a:xfrm>
                <a:off x="505617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5"/>
              <p:cNvSpPr/>
              <p:nvPr/>
            </p:nvSpPr>
            <p:spPr>
              <a:xfrm>
                <a:off x="5056175" y="1020700"/>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5"/>
              <p:cNvSpPr/>
              <p:nvPr/>
            </p:nvSpPr>
            <p:spPr>
              <a:xfrm>
                <a:off x="505617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5"/>
              <p:cNvSpPr/>
              <p:nvPr/>
            </p:nvSpPr>
            <p:spPr>
              <a:xfrm>
                <a:off x="5056175" y="755500"/>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5"/>
              <p:cNvSpPr/>
              <p:nvPr/>
            </p:nvSpPr>
            <p:spPr>
              <a:xfrm>
                <a:off x="4901150"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5"/>
              <p:cNvSpPr/>
              <p:nvPr/>
            </p:nvSpPr>
            <p:spPr>
              <a:xfrm>
                <a:off x="4901150"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5"/>
              <p:cNvSpPr/>
              <p:nvPr/>
            </p:nvSpPr>
            <p:spPr>
              <a:xfrm>
                <a:off x="4901150" y="1020700"/>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5"/>
              <p:cNvSpPr/>
              <p:nvPr/>
            </p:nvSpPr>
            <p:spPr>
              <a:xfrm>
                <a:off x="4901150"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5"/>
              <p:cNvSpPr/>
              <p:nvPr/>
            </p:nvSpPr>
            <p:spPr>
              <a:xfrm>
                <a:off x="4901150"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5"/>
              <p:cNvSpPr/>
              <p:nvPr/>
            </p:nvSpPr>
            <p:spPr>
              <a:xfrm>
                <a:off x="4746150" y="1284375"/>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5"/>
              <p:cNvSpPr/>
              <p:nvPr/>
            </p:nvSpPr>
            <p:spPr>
              <a:xfrm>
                <a:off x="4746150" y="1152900"/>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5"/>
              <p:cNvSpPr/>
              <p:nvPr/>
            </p:nvSpPr>
            <p:spPr>
              <a:xfrm>
                <a:off x="4746150" y="1020700"/>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5"/>
              <p:cNvSpPr/>
              <p:nvPr/>
            </p:nvSpPr>
            <p:spPr>
              <a:xfrm>
                <a:off x="4746150" y="887700"/>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5"/>
              <p:cNvSpPr/>
              <p:nvPr/>
            </p:nvSpPr>
            <p:spPr>
              <a:xfrm>
                <a:off x="4746150" y="755500"/>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5"/>
              <p:cNvSpPr/>
              <p:nvPr/>
            </p:nvSpPr>
            <p:spPr>
              <a:xfrm>
                <a:off x="4591125" y="1284375"/>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5"/>
              <p:cNvSpPr/>
              <p:nvPr/>
            </p:nvSpPr>
            <p:spPr>
              <a:xfrm>
                <a:off x="4591125" y="1152900"/>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5"/>
              <p:cNvSpPr/>
              <p:nvPr/>
            </p:nvSpPr>
            <p:spPr>
              <a:xfrm>
                <a:off x="4591125" y="1020700"/>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5"/>
              <p:cNvSpPr/>
              <p:nvPr/>
            </p:nvSpPr>
            <p:spPr>
              <a:xfrm>
                <a:off x="4591125" y="887700"/>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5"/>
              <p:cNvSpPr/>
              <p:nvPr/>
            </p:nvSpPr>
            <p:spPr>
              <a:xfrm>
                <a:off x="4591125" y="755500"/>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5"/>
              <p:cNvSpPr/>
              <p:nvPr/>
            </p:nvSpPr>
            <p:spPr>
              <a:xfrm>
                <a:off x="443762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5"/>
              <p:cNvSpPr/>
              <p:nvPr/>
            </p:nvSpPr>
            <p:spPr>
              <a:xfrm>
                <a:off x="443762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5"/>
              <p:cNvSpPr/>
              <p:nvPr/>
            </p:nvSpPr>
            <p:spPr>
              <a:xfrm>
                <a:off x="4437625" y="1020700"/>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5"/>
              <p:cNvSpPr/>
              <p:nvPr/>
            </p:nvSpPr>
            <p:spPr>
              <a:xfrm>
                <a:off x="443762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5"/>
              <p:cNvSpPr/>
              <p:nvPr/>
            </p:nvSpPr>
            <p:spPr>
              <a:xfrm>
                <a:off x="4437625"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5"/>
              <p:cNvSpPr/>
              <p:nvPr/>
            </p:nvSpPr>
            <p:spPr>
              <a:xfrm>
                <a:off x="428260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5"/>
              <p:cNvSpPr/>
              <p:nvPr/>
            </p:nvSpPr>
            <p:spPr>
              <a:xfrm>
                <a:off x="428260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5"/>
              <p:cNvSpPr/>
              <p:nvPr/>
            </p:nvSpPr>
            <p:spPr>
              <a:xfrm>
                <a:off x="4282600" y="1020700"/>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5"/>
              <p:cNvSpPr/>
              <p:nvPr/>
            </p:nvSpPr>
            <p:spPr>
              <a:xfrm>
                <a:off x="428260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5"/>
              <p:cNvSpPr/>
              <p:nvPr/>
            </p:nvSpPr>
            <p:spPr>
              <a:xfrm>
                <a:off x="4282600" y="755500"/>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5" name="Google Shape;2375;p35"/>
            <p:cNvSpPr/>
            <p:nvPr/>
          </p:nvSpPr>
          <p:spPr>
            <a:xfrm>
              <a:off x="7664600" y="170200"/>
              <a:ext cx="196850" cy="172900"/>
            </a:xfrm>
            <a:custGeom>
              <a:rect b="b" l="l" r="r" t="t"/>
              <a:pathLst>
                <a:path extrusionOk="0" h="6916" w="7874">
                  <a:moveTo>
                    <a:pt x="3945" y="0"/>
                  </a:moveTo>
                  <a:cubicBezTo>
                    <a:pt x="3502" y="0"/>
                    <a:pt x="3051" y="86"/>
                    <a:pt x="2615" y="266"/>
                  </a:cubicBezTo>
                  <a:cubicBezTo>
                    <a:pt x="852" y="996"/>
                    <a:pt x="1" y="3032"/>
                    <a:pt x="761" y="4795"/>
                  </a:cubicBezTo>
                  <a:cubicBezTo>
                    <a:pt x="1310" y="6122"/>
                    <a:pt x="2582" y="6915"/>
                    <a:pt x="3930" y="6915"/>
                  </a:cubicBezTo>
                  <a:cubicBezTo>
                    <a:pt x="4373" y="6915"/>
                    <a:pt x="4824" y="6830"/>
                    <a:pt x="5259" y="6649"/>
                  </a:cubicBezTo>
                  <a:cubicBezTo>
                    <a:pt x="7022" y="5920"/>
                    <a:pt x="7873" y="3883"/>
                    <a:pt x="7114" y="2120"/>
                  </a:cubicBezTo>
                  <a:cubicBezTo>
                    <a:pt x="6564" y="793"/>
                    <a:pt x="5292" y="0"/>
                    <a:pt x="3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5"/>
            <p:cNvSpPr/>
            <p:nvPr/>
          </p:nvSpPr>
          <p:spPr>
            <a:xfrm>
              <a:off x="5951850" y="308652"/>
              <a:ext cx="615229" cy="912490"/>
            </a:xfrm>
            <a:custGeom>
              <a:rect b="b" l="l" r="r" t="t"/>
              <a:pathLst>
                <a:path extrusionOk="0" h="38908" w="26233">
                  <a:moveTo>
                    <a:pt x="6627" y="1"/>
                  </a:moveTo>
                  <a:cubicBezTo>
                    <a:pt x="1" y="14864"/>
                    <a:pt x="6658" y="32311"/>
                    <a:pt x="21521" y="38907"/>
                  </a:cubicBezTo>
                  <a:lnTo>
                    <a:pt x="26232" y="28360"/>
                  </a:lnTo>
                  <a:cubicBezTo>
                    <a:pt x="17175" y="24317"/>
                    <a:pt x="13162" y="13770"/>
                    <a:pt x="17175" y="4712"/>
                  </a:cubicBezTo>
                  <a:lnTo>
                    <a:pt x="6627" y="1"/>
                  </a:ln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7" name="Google Shape;2377;p35"/>
            <p:cNvGrpSpPr/>
            <p:nvPr/>
          </p:nvGrpSpPr>
          <p:grpSpPr>
            <a:xfrm>
              <a:off x="7497364" y="3063413"/>
              <a:ext cx="997279" cy="877401"/>
              <a:chOff x="2547775" y="1026125"/>
              <a:chExt cx="1218125" cy="1071700"/>
            </a:xfrm>
          </p:grpSpPr>
          <p:sp>
            <p:nvSpPr>
              <p:cNvPr id="2378" name="Google Shape;2378;p35"/>
              <p:cNvSpPr/>
              <p:nvPr/>
            </p:nvSpPr>
            <p:spPr>
              <a:xfrm>
                <a:off x="2547775" y="1026125"/>
                <a:ext cx="1218125" cy="1071700"/>
              </a:xfrm>
              <a:custGeom>
                <a:rect b="b" l="l" r="r" t="t"/>
                <a:pathLst>
                  <a:path extrusionOk="0" h="42868" w="48725">
                    <a:moveTo>
                      <a:pt x="24349" y="1"/>
                    </a:moveTo>
                    <a:cubicBezTo>
                      <a:pt x="21514" y="1"/>
                      <a:pt x="18633" y="566"/>
                      <a:pt x="15867" y="1759"/>
                    </a:cubicBezTo>
                    <a:cubicBezTo>
                      <a:pt x="4985" y="6470"/>
                      <a:pt x="1" y="19084"/>
                      <a:pt x="4712" y="29966"/>
                    </a:cubicBezTo>
                    <a:cubicBezTo>
                      <a:pt x="8195" y="38041"/>
                      <a:pt x="16088" y="42867"/>
                      <a:pt x="24370" y="42867"/>
                    </a:cubicBezTo>
                    <a:cubicBezTo>
                      <a:pt x="27218" y="42867"/>
                      <a:pt x="30112" y="42296"/>
                      <a:pt x="32889" y="41091"/>
                    </a:cubicBezTo>
                    <a:cubicBezTo>
                      <a:pt x="43740" y="36410"/>
                      <a:pt x="48725" y="23796"/>
                      <a:pt x="44044" y="12914"/>
                    </a:cubicBezTo>
                    <a:cubicBezTo>
                      <a:pt x="40534" y="4829"/>
                      <a:pt x="32636" y="1"/>
                      <a:pt x="24349" y="1"/>
                    </a:cubicBez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5"/>
              <p:cNvSpPr/>
              <p:nvPr/>
            </p:nvSpPr>
            <p:spPr>
              <a:xfrm>
                <a:off x="2917075" y="1351225"/>
                <a:ext cx="479525" cy="421900"/>
              </a:xfrm>
              <a:custGeom>
                <a:rect b="b" l="l" r="r" t="t"/>
                <a:pathLst>
                  <a:path extrusionOk="0" h="16876" w="19181">
                    <a:moveTo>
                      <a:pt x="9592" y="1"/>
                    </a:moveTo>
                    <a:cubicBezTo>
                      <a:pt x="8500" y="1"/>
                      <a:pt x="7391" y="216"/>
                      <a:pt x="6323" y="670"/>
                    </a:cubicBezTo>
                    <a:cubicBezTo>
                      <a:pt x="2037" y="2463"/>
                      <a:pt x="1" y="7418"/>
                      <a:pt x="1825" y="11704"/>
                    </a:cubicBezTo>
                    <a:cubicBezTo>
                      <a:pt x="3169" y="14938"/>
                      <a:pt x="6288" y="16876"/>
                      <a:pt x="9571" y="16876"/>
                    </a:cubicBezTo>
                    <a:cubicBezTo>
                      <a:pt x="10669" y="16876"/>
                      <a:pt x="11784" y="16659"/>
                      <a:pt x="12858" y="16202"/>
                    </a:cubicBezTo>
                    <a:cubicBezTo>
                      <a:pt x="17174" y="14409"/>
                      <a:pt x="19181" y="9454"/>
                      <a:pt x="17357" y="5169"/>
                    </a:cubicBezTo>
                    <a:cubicBezTo>
                      <a:pt x="16010" y="1951"/>
                      <a:pt x="12882" y="1"/>
                      <a:pt x="9592" y="1"/>
                    </a:cubicBez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383" name="Shape 238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384" name="Shape 2384"/>
        <p:cNvGrpSpPr/>
        <p:nvPr/>
      </p:nvGrpSpPr>
      <p:grpSpPr>
        <a:xfrm>
          <a:off x="0" y="0"/>
          <a:ext cx="0" cy="0"/>
          <a:chOff x="0" y="0"/>
          <a:chExt cx="0" cy="0"/>
        </a:xfrm>
      </p:grpSpPr>
      <p:sp>
        <p:nvSpPr>
          <p:cNvPr id="2385" name="Google Shape;2385;p3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1" name="Shape 311"/>
        <p:cNvGrpSpPr/>
        <p:nvPr/>
      </p:nvGrpSpPr>
      <p:grpSpPr>
        <a:xfrm>
          <a:off x="0" y="0"/>
          <a:ext cx="0" cy="0"/>
          <a:chOff x="0" y="0"/>
          <a:chExt cx="0" cy="0"/>
        </a:xfrm>
      </p:grpSpPr>
      <p:sp>
        <p:nvSpPr>
          <p:cNvPr id="312" name="Google Shape;312;p5"/>
          <p:cNvSpPr txBox="1"/>
          <p:nvPr>
            <p:ph type="title"/>
          </p:nvPr>
        </p:nvSpPr>
        <p:spPr>
          <a:xfrm>
            <a:off x="720000" y="540000"/>
            <a:ext cx="7704300" cy="5727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3" name="Google Shape;313;p5"/>
          <p:cNvSpPr txBox="1"/>
          <p:nvPr>
            <p:ph idx="1" type="subTitle"/>
          </p:nvPr>
        </p:nvSpPr>
        <p:spPr>
          <a:xfrm>
            <a:off x="1605779" y="3474906"/>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4" name="Google Shape;314;p5"/>
          <p:cNvSpPr txBox="1"/>
          <p:nvPr>
            <p:ph idx="2" type="subTitle"/>
          </p:nvPr>
        </p:nvSpPr>
        <p:spPr>
          <a:xfrm>
            <a:off x="4688054" y="3474906"/>
            <a:ext cx="2846700" cy="65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5" name="Google Shape;315;p5"/>
          <p:cNvSpPr txBox="1"/>
          <p:nvPr>
            <p:ph idx="3" type="subTitle"/>
          </p:nvPr>
        </p:nvSpPr>
        <p:spPr>
          <a:xfrm>
            <a:off x="1605779" y="3024143"/>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None/>
              <a:defRPr b="1" sz="2000">
                <a:solidFill>
                  <a:schemeClr val="lt2"/>
                </a:solidFill>
                <a:latin typeface="Poppins"/>
                <a:ea typeface="Poppins"/>
                <a:cs typeface="Poppins"/>
                <a:sym typeface="Poppins"/>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316" name="Google Shape;316;p5"/>
          <p:cNvSpPr txBox="1"/>
          <p:nvPr>
            <p:ph idx="4" type="subTitle"/>
          </p:nvPr>
        </p:nvSpPr>
        <p:spPr>
          <a:xfrm>
            <a:off x="4688055" y="3024143"/>
            <a:ext cx="28467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None/>
              <a:defRPr b="1" sz="2000">
                <a:solidFill>
                  <a:schemeClr val="lt2"/>
                </a:solidFill>
                <a:latin typeface="Poppins"/>
                <a:ea typeface="Poppins"/>
                <a:cs typeface="Poppins"/>
                <a:sym typeface="Poppins"/>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317" name="Google Shape;317;p5"/>
          <p:cNvSpPr/>
          <p:nvPr/>
        </p:nvSpPr>
        <p:spPr>
          <a:xfrm flipH="1">
            <a:off x="-2114787" y="1"/>
            <a:ext cx="3339605" cy="3041716"/>
          </a:xfrm>
          <a:custGeom>
            <a:rect b="b" l="l" r="r" t="t"/>
            <a:pathLst>
              <a:path extrusionOk="0" h="112677" w="123712">
                <a:moveTo>
                  <a:pt x="61856" y="0"/>
                </a:moveTo>
                <a:cubicBezTo>
                  <a:pt x="47433" y="0"/>
                  <a:pt x="33010" y="5502"/>
                  <a:pt x="22007" y="16505"/>
                </a:cubicBezTo>
                <a:cubicBezTo>
                  <a:pt x="1" y="38512"/>
                  <a:pt x="1" y="74196"/>
                  <a:pt x="22007" y="96172"/>
                </a:cubicBezTo>
                <a:cubicBezTo>
                  <a:pt x="33010" y="107175"/>
                  <a:pt x="47433" y="112677"/>
                  <a:pt x="61856" y="112677"/>
                </a:cubicBezTo>
                <a:cubicBezTo>
                  <a:pt x="76279" y="112677"/>
                  <a:pt x="90701" y="107175"/>
                  <a:pt x="101705" y="96172"/>
                </a:cubicBezTo>
                <a:cubicBezTo>
                  <a:pt x="123711" y="74196"/>
                  <a:pt x="123711" y="38512"/>
                  <a:pt x="101705" y="16505"/>
                </a:cubicBezTo>
                <a:cubicBezTo>
                  <a:pt x="90701" y="5502"/>
                  <a:pt x="76279" y="0"/>
                  <a:pt x="618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5"/>
          <p:cNvGrpSpPr/>
          <p:nvPr/>
        </p:nvGrpSpPr>
        <p:grpSpPr>
          <a:xfrm flipH="1">
            <a:off x="38751" y="1686313"/>
            <a:ext cx="997279" cy="877401"/>
            <a:chOff x="2547775" y="1026125"/>
            <a:chExt cx="1218125" cy="1071700"/>
          </a:xfrm>
        </p:grpSpPr>
        <p:sp>
          <p:nvSpPr>
            <p:cNvPr id="319" name="Google Shape;319;p5"/>
            <p:cNvSpPr/>
            <p:nvPr/>
          </p:nvSpPr>
          <p:spPr>
            <a:xfrm>
              <a:off x="2547775" y="1026125"/>
              <a:ext cx="1218125" cy="1071700"/>
            </a:xfrm>
            <a:custGeom>
              <a:rect b="b" l="l" r="r" t="t"/>
              <a:pathLst>
                <a:path extrusionOk="0" h="42868" w="48725">
                  <a:moveTo>
                    <a:pt x="24349" y="1"/>
                  </a:moveTo>
                  <a:cubicBezTo>
                    <a:pt x="21514" y="1"/>
                    <a:pt x="18633" y="566"/>
                    <a:pt x="15867" y="1759"/>
                  </a:cubicBezTo>
                  <a:cubicBezTo>
                    <a:pt x="4985" y="6470"/>
                    <a:pt x="1" y="19084"/>
                    <a:pt x="4712" y="29966"/>
                  </a:cubicBezTo>
                  <a:cubicBezTo>
                    <a:pt x="8195" y="38041"/>
                    <a:pt x="16088" y="42867"/>
                    <a:pt x="24370" y="42867"/>
                  </a:cubicBezTo>
                  <a:cubicBezTo>
                    <a:pt x="27218" y="42867"/>
                    <a:pt x="30112" y="42296"/>
                    <a:pt x="32889" y="41091"/>
                  </a:cubicBezTo>
                  <a:cubicBezTo>
                    <a:pt x="43740" y="36410"/>
                    <a:pt x="48725" y="23796"/>
                    <a:pt x="44044" y="12914"/>
                  </a:cubicBezTo>
                  <a:cubicBezTo>
                    <a:pt x="40534" y="4829"/>
                    <a:pt x="32636" y="1"/>
                    <a:pt x="24349" y="1"/>
                  </a:cubicBez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2917075" y="1351225"/>
              <a:ext cx="479525" cy="421900"/>
            </a:xfrm>
            <a:custGeom>
              <a:rect b="b" l="l" r="r" t="t"/>
              <a:pathLst>
                <a:path extrusionOk="0" h="16876" w="19181">
                  <a:moveTo>
                    <a:pt x="9592" y="1"/>
                  </a:moveTo>
                  <a:cubicBezTo>
                    <a:pt x="8500" y="1"/>
                    <a:pt x="7391" y="216"/>
                    <a:pt x="6323" y="670"/>
                  </a:cubicBezTo>
                  <a:cubicBezTo>
                    <a:pt x="2037" y="2463"/>
                    <a:pt x="1" y="7418"/>
                    <a:pt x="1825" y="11704"/>
                  </a:cubicBezTo>
                  <a:cubicBezTo>
                    <a:pt x="3169" y="14938"/>
                    <a:pt x="6288" y="16876"/>
                    <a:pt x="9571" y="16876"/>
                  </a:cubicBezTo>
                  <a:cubicBezTo>
                    <a:pt x="10669" y="16876"/>
                    <a:pt x="11784" y="16659"/>
                    <a:pt x="12858" y="16202"/>
                  </a:cubicBezTo>
                  <a:cubicBezTo>
                    <a:pt x="17174" y="14409"/>
                    <a:pt x="19181" y="9454"/>
                    <a:pt x="17357" y="5169"/>
                  </a:cubicBezTo>
                  <a:cubicBezTo>
                    <a:pt x="16010" y="1951"/>
                    <a:pt x="12882" y="1"/>
                    <a:pt x="9592" y="1"/>
                  </a:cubicBez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5"/>
          <p:cNvSpPr/>
          <p:nvPr/>
        </p:nvSpPr>
        <p:spPr>
          <a:xfrm flipH="1">
            <a:off x="125975" y="103200"/>
            <a:ext cx="648200" cy="647450"/>
          </a:xfrm>
          <a:custGeom>
            <a:rect b="b" l="l" r="r" t="t"/>
            <a:pathLst>
              <a:path extrusionOk="0" h="25898" w="25928">
                <a:moveTo>
                  <a:pt x="0" y="1"/>
                </a:moveTo>
                <a:lnTo>
                  <a:pt x="25928" y="25898"/>
                </a:lnTo>
                <a:lnTo>
                  <a:pt x="259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flipH="1">
            <a:off x="505900" y="369925"/>
            <a:ext cx="457500" cy="456725"/>
          </a:xfrm>
          <a:custGeom>
            <a:rect b="b" l="l" r="r" t="t"/>
            <a:pathLst>
              <a:path extrusionOk="0" h="18269" w="18300">
                <a:moveTo>
                  <a:pt x="1" y="1"/>
                </a:moveTo>
                <a:lnTo>
                  <a:pt x="18299" y="18268"/>
                </a:lnTo>
                <a:lnTo>
                  <a:pt x="182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5"/>
          <p:cNvGrpSpPr/>
          <p:nvPr/>
        </p:nvGrpSpPr>
        <p:grpSpPr>
          <a:xfrm>
            <a:off x="0" y="4429850"/>
            <a:ext cx="1966625" cy="347300"/>
            <a:chOff x="1697875" y="314875"/>
            <a:chExt cx="1966625" cy="347300"/>
          </a:xfrm>
        </p:grpSpPr>
        <p:sp>
          <p:nvSpPr>
            <p:cNvPr id="324" name="Google Shape;324;p5"/>
            <p:cNvSpPr/>
            <p:nvPr/>
          </p:nvSpPr>
          <p:spPr>
            <a:xfrm>
              <a:off x="1697875" y="627950"/>
              <a:ext cx="34200" cy="34225"/>
            </a:xfrm>
            <a:custGeom>
              <a:rect b="b" l="l" r="r" t="t"/>
              <a:pathLst>
                <a:path extrusionOk="0" h="1369" w="1368">
                  <a:moveTo>
                    <a:pt x="699" y="1"/>
                  </a:moveTo>
                  <a:cubicBezTo>
                    <a:pt x="304" y="1"/>
                    <a:pt x="0" y="305"/>
                    <a:pt x="0" y="700"/>
                  </a:cubicBezTo>
                  <a:cubicBezTo>
                    <a:pt x="0" y="1065"/>
                    <a:pt x="304" y="1368"/>
                    <a:pt x="699" y="1368"/>
                  </a:cubicBezTo>
                  <a:cubicBezTo>
                    <a:pt x="1064" y="1368"/>
                    <a:pt x="1368" y="1065"/>
                    <a:pt x="1368" y="700"/>
                  </a:cubicBezTo>
                  <a:cubicBezTo>
                    <a:pt x="1368" y="305"/>
                    <a:pt x="1064"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1697875" y="314875"/>
              <a:ext cx="34200" cy="34225"/>
            </a:xfrm>
            <a:custGeom>
              <a:rect b="b" l="l" r="r" t="t"/>
              <a:pathLst>
                <a:path extrusionOk="0" h="1369" w="1368">
                  <a:moveTo>
                    <a:pt x="699" y="1"/>
                  </a:moveTo>
                  <a:cubicBezTo>
                    <a:pt x="304" y="1"/>
                    <a:pt x="0" y="305"/>
                    <a:pt x="0" y="669"/>
                  </a:cubicBezTo>
                  <a:cubicBezTo>
                    <a:pt x="0" y="1064"/>
                    <a:pt x="304" y="1368"/>
                    <a:pt x="699" y="1368"/>
                  </a:cubicBezTo>
                  <a:cubicBezTo>
                    <a:pt x="1064" y="1368"/>
                    <a:pt x="1368" y="1064"/>
                    <a:pt x="1368" y="669"/>
                  </a:cubicBezTo>
                  <a:cubicBezTo>
                    <a:pt x="1368" y="305"/>
                    <a:pt x="1064"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1697875" y="471425"/>
              <a:ext cx="34200" cy="34200"/>
            </a:xfrm>
            <a:custGeom>
              <a:rect b="b" l="l" r="r" t="t"/>
              <a:pathLst>
                <a:path extrusionOk="0" h="1368" w="1368">
                  <a:moveTo>
                    <a:pt x="699" y="0"/>
                  </a:moveTo>
                  <a:cubicBezTo>
                    <a:pt x="304" y="0"/>
                    <a:pt x="0" y="304"/>
                    <a:pt x="0" y="669"/>
                  </a:cubicBezTo>
                  <a:cubicBezTo>
                    <a:pt x="0" y="1064"/>
                    <a:pt x="304" y="1368"/>
                    <a:pt x="699" y="1368"/>
                  </a:cubicBezTo>
                  <a:cubicBezTo>
                    <a:pt x="1064" y="1368"/>
                    <a:pt x="1368" y="1064"/>
                    <a:pt x="1368" y="669"/>
                  </a:cubicBezTo>
                  <a:cubicBezTo>
                    <a:pt x="1368" y="304"/>
                    <a:pt x="1064"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1846050" y="627950"/>
              <a:ext cx="35725" cy="34225"/>
            </a:xfrm>
            <a:custGeom>
              <a:rect b="b" l="l" r="r" t="t"/>
              <a:pathLst>
                <a:path extrusionOk="0" h="1369" w="1429">
                  <a:moveTo>
                    <a:pt x="730" y="1"/>
                  </a:moveTo>
                  <a:cubicBezTo>
                    <a:pt x="365" y="1"/>
                    <a:pt x="0" y="305"/>
                    <a:pt x="31" y="700"/>
                  </a:cubicBezTo>
                  <a:cubicBezTo>
                    <a:pt x="31" y="1065"/>
                    <a:pt x="365" y="1368"/>
                    <a:pt x="730" y="1368"/>
                  </a:cubicBezTo>
                  <a:cubicBezTo>
                    <a:pt x="1125" y="1368"/>
                    <a:pt x="1429" y="1065"/>
                    <a:pt x="1429" y="700"/>
                  </a:cubicBezTo>
                  <a:cubicBezTo>
                    <a:pt x="1429" y="305"/>
                    <a:pt x="112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1846050" y="314875"/>
              <a:ext cx="35725" cy="34225"/>
            </a:xfrm>
            <a:custGeom>
              <a:rect b="b" l="l" r="r" t="t"/>
              <a:pathLst>
                <a:path extrusionOk="0" h="1369" w="1429">
                  <a:moveTo>
                    <a:pt x="730" y="1"/>
                  </a:moveTo>
                  <a:cubicBezTo>
                    <a:pt x="365" y="1"/>
                    <a:pt x="0" y="305"/>
                    <a:pt x="31" y="669"/>
                  </a:cubicBezTo>
                  <a:cubicBezTo>
                    <a:pt x="31" y="1064"/>
                    <a:pt x="365" y="1368"/>
                    <a:pt x="730" y="1368"/>
                  </a:cubicBezTo>
                  <a:cubicBezTo>
                    <a:pt x="1125" y="1368"/>
                    <a:pt x="1429" y="1064"/>
                    <a:pt x="1429" y="669"/>
                  </a:cubicBezTo>
                  <a:cubicBezTo>
                    <a:pt x="1429" y="305"/>
                    <a:pt x="112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1846050" y="471425"/>
              <a:ext cx="35725" cy="34200"/>
            </a:xfrm>
            <a:custGeom>
              <a:rect b="b" l="l" r="r" t="t"/>
              <a:pathLst>
                <a:path extrusionOk="0" h="1368" w="1429">
                  <a:moveTo>
                    <a:pt x="730" y="0"/>
                  </a:moveTo>
                  <a:cubicBezTo>
                    <a:pt x="365" y="0"/>
                    <a:pt x="0" y="304"/>
                    <a:pt x="31" y="669"/>
                  </a:cubicBezTo>
                  <a:cubicBezTo>
                    <a:pt x="31" y="1064"/>
                    <a:pt x="365" y="1368"/>
                    <a:pt x="730" y="1368"/>
                  </a:cubicBezTo>
                  <a:cubicBezTo>
                    <a:pt x="1125" y="1368"/>
                    <a:pt x="1429" y="1064"/>
                    <a:pt x="1429" y="669"/>
                  </a:cubicBezTo>
                  <a:cubicBezTo>
                    <a:pt x="1429" y="304"/>
                    <a:pt x="112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1995750" y="6279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1994225" y="315825"/>
              <a:ext cx="37250" cy="33850"/>
            </a:xfrm>
            <a:custGeom>
              <a:rect b="b" l="l" r="r" t="t"/>
              <a:pathLst>
                <a:path extrusionOk="0" h="1354" w="1490">
                  <a:moveTo>
                    <a:pt x="745" y="1"/>
                  </a:moveTo>
                  <a:cubicBezTo>
                    <a:pt x="570" y="1"/>
                    <a:pt x="396" y="69"/>
                    <a:pt x="274" y="206"/>
                  </a:cubicBezTo>
                  <a:cubicBezTo>
                    <a:pt x="0" y="449"/>
                    <a:pt x="0" y="905"/>
                    <a:pt x="274" y="1148"/>
                  </a:cubicBezTo>
                  <a:cubicBezTo>
                    <a:pt x="396" y="1285"/>
                    <a:pt x="570" y="1353"/>
                    <a:pt x="745" y="1353"/>
                  </a:cubicBezTo>
                  <a:cubicBezTo>
                    <a:pt x="920" y="1353"/>
                    <a:pt x="1095" y="1285"/>
                    <a:pt x="1216" y="1148"/>
                  </a:cubicBezTo>
                  <a:cubicBezTo>
                    <a:pt x="1490" y="905"/>
                    <a:pt x="1490" y="449"/>
                    <a:pt x="1216" y="206"/>
                  </a:cubicBezTo>
                  <a:cubicBezTo>
                    <a:pt x="1095" y="69"/>
                    <a:pt x="920" y="1"/>
                    <a:pt x="7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1995750" y="471425"/>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a:off x="2143925" y="627950"/>
              <a:ext cx="34975" cy="34225"/>
            </a:xfrm>
            <a:custGeom>
              <a:rect b="b" l="l" r="r" t="t"/>
              <a:pathLst>
                <a:path extrusionOk="0" h="1369" w="1399">
                  <a:moveTo>
                    <a:pt x="700" y="1"/>
                  </a:moveTo>
                  <a:cubicBezTo>
                    <a:pt x="304" y="1"/>
                    <a:pt x="0" y="305"/>
                    <a:pt x="31" y="700"/>
                  </a:cubicBezTo>
                  <a:cubicBezTo>
                    <a:pt x="31" y="1065"/>
                    <a:pt x="335" y="1368"/>
                    <a:pt x="700" y="1368"/>
                  </a:cubicBezTo>
                  <a:cubicBezTo>
                    <a:pt x="1095" y="1368"/>
                    <a:pt x="1399" y="1065"/>
                    <a:pt x="1399" y="700"/>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2143925" y="314875"/>
              <a:ext cx="34975" cy="34225"/>
            </a:xfrm>
            <a:custGeom>
              <a:rect b="b" l="l" r="r" t="t"/>
              <a:pathLst>
                <a:path extrusionOk="0" h="1369" w="1399">
                  <a:moveTo>
                    <a:pt x="700" y="1"/>
                  </a:moveTo>
                  <a:cubicBezTo>
                    <a:pt x="304" y="1"/>
                    <a:pt x="0" y="305"/>
                    <a:pt x="31" y="669"/>
                  </a:cubicBezTo>
                  <a:cubicBezTo>
                    <a:pt x="31" y="1064"/>
                    <a:pt x="335" y="1368"/>
                    <a:pt x="700" y="1368"/>
                  </a:cubicBezTo>
                  <a:cubicBezTo>
                    <a:pt x="1095" y="1368"/>
                    <a:pt x="1399" y="1064"/>
                    <a:pt x="1399" y="669"/>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2143925" y="471425"/>
              <a:ext cx="34975" cy="34200"/>
            </a:xfrm>
            <a:custGeom>
              <a:rect b="b" l="l" r="r" t="t"/>
              <a:pathLst>
                <a:path extrusionOk="0" h="1368" w="1399">
                  <a:moveTo>
                    <a:pt x="700" y="0"/>
                  </a:moveTo>
                  <a:cubicBezTo>
                    <a:pt x="304" y="0"/>
                    <a:pt x="0" y="304"/>
                    <a:pt x="31" y="669"/>
                  </a:cubicBezTo>
                  <a:cubicBezTo>
                    <a:pt x="31" y="1064"/>
                    <a:pt x="335" y="1368"/>
                    <a:pt x="700" y="1368"/>
                  </a:cubicBezTo>
                  <a:cubicBezTo>
                    <a:pt x="1095" y="1368"/>
                    <a:pt x="1399" y="1064"/>
                    <a:pt x="1399" y="669"/>
                  </a:cubicBezTo>
                  <a:cubicBezTo>
                    <a:pt x="1399" y="304"/>
                    <a:pt x="109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2292850" y="627950"/>
              <a:ext cx="34225" cy="34225"/>
            </a:xfrm>
            <a:custGeom>
              <a:rect b="b" l="l" r="r" t="t"/>
              <a:pathLst>
                <a:path extrusionOk="0" h="1369" w="1369">
                  <a:moveTo>
                    <a:pt x="670" y="1"/>
                  </a:moveTo>
                  <a:cubicBezTo>
                    <a:pt x="305" y="1"/>
                    <a:pt x="1" y="305"/>
                    <a:pt x="1" y="700"/>
                  </a:cubicBezTo>
                  <a:cubicBezTo>
                    <a:pt x="1" y="1065"/>
                    <a:pt x="305" y="1368"/>
                    <a:pt x="670" y="1368"/>
                  </a:cubicBezTo>
                  <a:cubicBezTo>
                    <a:pt x="1065" y="1368"/>
                    <a:pt x="1369" y="1065"/>
                    <a:pt x="1369" y="700"/>
                  </a:cubicBezTo>
                  <a:cubicBezTo>
                    <a:pt x="1369" y="305"/>
                    <a:pt x="1065" y="1"/>
                    <a:pt x="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2291350" y="315825"/>
              <a:ext cx="37250" cy="33850"/>
            </a:xfrm>
            <a:custGeom>
              <a:rect b="b" l="l" r="r" t="t"/>
              <a:pathLst>
                <a:path extrusionOk="0" h="1354" w="1490">
                  <a:moveTo>
                    <a:pt x="760" y="1"/>
                  </a:moveTo>
                  <a:cubicBezTo>
                    <a:pt x="585" y="1"/>
                    <a:pt x="411" y="69"/>
                    <a:pt x="274" y="206"/>
                  </a:cubicBezTo>
                  <a:cubicBezTo>
                    <a:pt x="0" y="449"/>
                    <a:pt x="0" y="905"/>
                    <a:pt x="274" y="1148"/>
                  </a:cubicBezTo>
                  <a:cubicBezTo>
                    <a:pt x="411" y="1285"/>
                    <a:pt x="585" y="1353"/>
                    <a:pt x="760" y="1353"/>
                  </a:cubicBezTo>
                  <a:cubicBezTo>
                    <a:pt x="935" y="1353"/>
                    <a:pt x="1110" y="1285"/>
                    <a:pt x="1246" y="1148"/>
                  </a:cubicBezTo>
                  <a:cubicBezTo>
                    <a:pt x="1490" y="905"/>
                    <a:pt x="1490" y="449"/>
                    <a:pt x="1246" y="206"/>
                  </a:cubicBezTo>
                  <a:cubicBezTo>
                    <a:pt x="1110" y="69"/>
                    <a:pt x="935" y="1"/>
                    <a:pt x="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2292850" y="471425"/>
              <a:ext cx="34225" cy="34200"/>
            </a:xfrm>
            <a:custGeom>
              <a:rect b="b" l="l" r="r" t="t"/>
              <a:pathLst>
                <a:path extrusionOk="0" h="1368" w="1369">
                  <a:moveTo>
                    <a:pt x="670" y="0"/>
                  </a:moveTo>
                  <a:cubicBezTo>
                    <a:pt x="305" y="0"/>
                    <a:pt x="1" y="304"/>
                    <a:pt x="1" y="669"/>
                  </a:cubicBezTo>
                  <a:cubicBezTo>
                    <a:pt x="1" y="1064"/>
                    <a:pt x="305" y="1368"/>
                    <a:pt x="670" y="1368"/>
                  </a:cubicBezTo>
                  <a:cubicBezTo>
                    <a:pt x="1065" y="1368"/>
                    <a:pt x="1369" y="1064"/>
                    <a:pt x="1369" y="669"/>
                  </a:cubicBezTo>
                  <a:cubicBezTo>
                    <a:pt x="1369" y="304"/>
                    <a:pt x="106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2441050" y="627950"/>
              <a:ext cx="34975" cy="34225"/>
            </a:xfrm>
            <a:custGeom>
              <a:rect b="b" l="l" r="r" t="t"/>
              <a:pathLst>
                <a:path extrusionOk="0" h="1369" w="1399">
                  <a:moveTo>
                    <a:pt x="730" y="1"/>
                  </a:moveTo>
                  <a:cubicBezTo>
                    <a:pt x="304" y="1"/>
                    <a:pt x="0" y="305"/>
                    <a:pt x="31" y="700"/>
                  </a:cubicBezTo>
                  <a:cubicBezTo>
                    <a:pt x="31" y="1065"/>
                    <a:pt x="334" y="1368"/>
                    <a:pt x="730" y="1368"/>
                  </a:cubicBezTo>
                  <a:cubicBezTo>
                    <a:pt x="1094" y="1368"/>
                    <a:pt x="1398" y="1065"/>
                    <a:pt x="1398" y="700"/>
                  </a:cubicBezTo>
                  <a:cubicBezTo>
                    <a:pt x="1398" y="305"/>
                    <a:pt x="1094"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2441800" y="314875"/>
              <a:ext cx="34225" cy="34225"/>
            </a:xfrm>
            <a:custGeom>
              <a:rect b="b" l="l" r="r" t="t"/>
              <a:pathLst>
                <a:path extrusionOk="0" h="1369" w="1369">
                  <a:moveTo>
                    <a:pt x="700" y="1"/>
                  </a:moveTo>
                  <a:cubicBezTo>
                    <a:pt x="274" y="1"/>
                    <a:pt x="1" y="305"/>
                    <a:pt x="1" y="669"/>
                  </a:cubicBezTo>
                  <a:cubicBezTo>
                    <a:pt x="1" y="1064"/>
                    <a:pt x="304" y="1368"/>
                    <a:pt x="700" y="1368"/>
                  </a:cubicBezTo>
                  <a:cubicBezTo>
                    <a:pt x="1064" y="1368"/>
                    <a:pt x="1368" y="1064"/>
                    <a:pt x="1368" y="669"/>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2441050" y="471425"/>
              <a:ext cx="34975" cy="34200"/>
            </a:xfrm>
            <a:custGeom>
              <a:rect b="b" l="l" r="r" t="t"/>
              <a:pathLst>
                <a:path extrusionOk="0" h="1368" w="1399">
                  <a:moveTo>
                    <a:pt x="730" y="0"/>
                  </a:moveTo>
                  <a:cubicBezTo>
                    <a:pt x="304" y="0"/>
                    <a:pt x="0" y="304"/>
                    <a:pt x="31" y="669"/>
                  </a:cubicBezTo>
                  <a:cubicBezTo>
                    <a:pt x="31" y="1064"/>
                    <a:pt x="334" y="1368"/>
                    <a:pt x="730" y="1368"/>
                  </a:cubicBezTo>
                  <a:cubicBezTo>
                    <a:pt x="1094" y="1368"/>
                    <a:pt x="1398" y="1064"/>
                    <a:pt x="1398" y="669"/>
                  </a:cubicBezTo>
                  <a:cubicBezTo>
                    <a:pt x="1398" y="304"/>
                    <a:pt x="1094"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a:off x="2589975" y="627950"/>
              <a:ext cx="34225" cy="34225"/>
            </a:xfrm>
            <a:custGeom>
              <a:rect b="b" l="l" r="r" t="t"/>
              <a:pathLst>
                <a:path extrusionOk="0" h="1369" w="1369">
                  <a:moveTo>
                    <a:pt x="700" y="1"/>
                  </a:moveTo>
                  <a:cubicBezTo>
                    <a:pt x="305" y="1"/>
                    <a:pt x="1" y="305"/>
                    <a:pt x="1" y="700"/>
                  </a:cubicBezTo>
                  <a:cubicBezTo>
                    <a:pt x="1" y="1065"/>
                    <a:pt x="305" y="1368"/>
                    <a:pt x="700" y="1368"/>
                  </a:cubicBezTo>
                  <a:cubicBezTo>
                    <a:pt x="1065" y="1368"/>
                    <a:pt x="1369" y="1065"/>
                    <a:pt x="1369" y="700"/>
                  </a:cubicBezTo>
                  <a:cubicBezTo>
                    <a:pt x="136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a:off x="2589975" y="314875"/>
              <a:ext cx="34225" cy="34225"/>
            </a:xfrm>
            <a:custGeom>
              <a:rect b="b" l="l" r="r" t="t"/>
              <a:pathLst>
                <a:path extrusionOk="0" h="1369" w="1369">
                  <a:moveTo>
                    <a:pt x="700" y="1"/>
                  </a:moveTo>
                  <a:cubicBezTo>
                    <a:pt x="305" y="1"/>
                    <a:pt x="1" y="305"/>
                    <a:pt x="1" y="669"/>
                  </a:cubicBezTo>
                  <a:cubicBezTo>
                    <a:pt x="1" y="1064"/>
                    <a:pt x="305" y="1368"/>
                    <a:pt x="700" y="1368"/>
                  </a:cubicBezTo>
                  <a:cubicBezTo>
                    <a:pt x="1065" y="1368"/>
                    <a:pt x="1369" y="1064"/>
                    <a:pt x="1369" y="669"/>
                  </a:cubicBezTo>
                  <a:cubicBezTo>
                    <a:pt x="136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2589975" y="471425"/>
              <a:ext cx="34225" cy="34200"/>
            </a:xfrm>
            <a:custGeom>
              <a:rect b="b" l="l" r="r" t="t"/>
              <a:pathLst>
                <a:path extrusionOk="0" h="1368" w="1369">
                  <a:moveTo>
                    <a:pt x="700" y="0"/>
                  </a:moveTo>
                  <a:cubicBezTo>
                    <a:pt x="305" y="0"/>
                    <a:pt x="1" y="304"/>
                    <a:pt x="1" y="669"/>
                  </a:cubicBezTo>
                  <a:cubicBezTo>
                    <a:pt x="1" y="1064"/>
                    <a:pt x="305" y="1368"/>
                    <a:pt x="700" y="1368"/>
                  </a:cubicBezTo>
                  <a:cubicBezTo>
                    <a:pt x="1065" y="1368"/>
                    <a:pt x="1369" y="1064"/>
                    <a:pt x="1369" y="669"/>
                  </a:cubicBezTo>
                  <a:cubicBezTo>
                    <a:pt x="1369" y="304"/>
                    <a:pt x="106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a:off x="2738150" y="627950"/>
              <a:ext cx="35000" cy="34225"/>
            </a:xfrm>
            <a:custGeom>
              <a:rect b="b" l="l" r="r" t="t"/>
              <a:pathLst>
                <a:path extrusionOk="0" h="1369" w="1400">
                  <a:moveTo>
                    <a:pt x="730" y="1"/>
                  </a:moveTo>
                  <a:cubicBezTo>
                    <a:pt x="305" y="1"/>
                    <a:pt x="1" y="305"/>
                    <a:pt x="31" y="700"/>
                  </a:cubicBezTo>
                  <a:cubicBezTo>
                    <a:pt x="31" y="1065"/>
                    <a:pt x="335" y="1368"/>
                    <a:pt x="730" y="1368"/>
                  </a:cubicBezTo>
                  <a:cubicBezTo>
                    <a:pt x="1095" y="1368"/>
                    <a:pt x="1399" y="1065"/>
                    <a:pt x="1399" y="700"/>
                  </a:cubicBezTo>
                  <a:cubicBezTo>
                    <a:pt x="139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a:off x="2738150" y="314875"/>
              <a:ext cx="35000" cy="34225"/>
            </a:xfrm>
            <a:custGeom>
              <a:rect b="b" l="l" r="r" t="t"/>
              <a:pathLst>
                <a:path extrusionOk="0" h="1369" w="1400">
                  <a:moveTo>
                    <a:pt x="730" y="1"/>
                  </a:moveTo>
                  <a:cubicBezTo>
                    <a:pt x="305" y="1"/>
                    <a:pt x="1" y="305"/>
                    <a:pt x="31" y="669"/>
                  </a:cubicBezTo>
                  <a:cubicBezTo>
                    <a:pt x="31" y="1064"/>
                    <a:pt x="335" y="1368"/>
                    <a:pt x="730" y="1368"/>
                  </a:cubicBezTo>
                  <a:cubicBezTo>
                    <a:pt x="1095" y="1368"/>
                    <a:pt x="1399" y="1064"/>
                    <a:pt x="1399" y="669"/>
                  </a:cubicBezTo>
                  <a:cubicBezTo>
                    <a:pt x="139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a:off x="2738150" y="471425"/>
              <a:ext cx="35000" cy="34200"/>
            </a:xfrm>
            <a:custGeom>
              <a:rect b="b" l="l" r="r" t="t"/>
              <a:pathLst>
                <a:path extrusionOk="0" h="1368" w="1400">
                  <a:moveTo>
                    <a:pt x="730" y="0"/>
                  </a:moveTo>
                  <a:cubicBezTo>
                    <a:pt x="305" y="0"/>
                    <a:pt x="1" y="304"/>
                    <a:pt x="31" y="669"/>
                  </a:cubicBezTo>
                  <a:cubicBezTo>
                    <a:pt x="31" y="1064"/>
                    <a:pt x="335" y="1368"/>
                    <a:pt x="730" y="1368"/>
                  </a:cubicBezTo>
                  <a:cubicBezTo>
                    <a:pt x="1095" y="1368"/>
                    <a:pt x="1399" y="1064"/>
                    <a:pt x="1399" y="669"/>
                  </a:cubicBezTo>
                  <a:cubicBezTo>
                    <a:pt x="1399"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a:off x="2887100" y="627950"/>
              <a:ext cx="34225" cy="34225"/>
            </a:xfrm>
            <a:custGeom>
              <a:rect b="b" l="l" r="r" t="t"/>
              <a:pathLst>
                <a:path extrusionOk="0" h="1369" w="1369">
                  <a:moveTo>
                    <a:pt x="700" y="1"/>
                  </a:moveTo>
                  <a:cubicBezTo>
                    <a:pt x="304" y="1"/>
                    <a:pt x="0" y="305"/>
                    <a:pt x="0" y="700"/>
                  </a:cubicBezTo>
                  <a:cubicBezTo>
                    <a:pt x="0" y="1065"/>
                    <a:pt x="304" y="1368"/>
                    <a:pt x="700" y="1368"/>
                  </a:cubicBezTo>
                  <a:cubicBezTo>
                    <a:pt x="1064" y="1368"/>
                    <a:pt x="1368" y="1065"/>
                    <a:pt x="1368" y="700"/>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a:off x="2887100" y="314875"/>
              <a:ext cx="34225" cy="34225"/>
            </a:xfrm>
            <a:custGeom>
              <a:rect b="b" l="l" r="r" t="t"/>
              <a:pathLst>
                <a:path extrusionOk="0" h="1369" w="1369">
                  <a:moveTo>
                    <a:pt x="700" y="1"/>
                  </a:moveTo>
                  <a:cubicBezTo>
                    <a:pt x="304" y="1"/>
                    <a:pt x="0" y="305"/>
                    <a:pt x="0" y="669"/>
                  </a:cubicBezTo>
                  <a:cubicBezTo>
                    <a:pt x="0" y="1064"/>
                    <a:pt x="304" y="1368"/>
                    <a:pt x="700" y="1368"/>
                  </a:cubicBezTo>
                  <a:cubicBezTo>
                    <a:pt x="1064" y="1368"/>
                    <a:pt x="1368" y="1064"/>
                    <a:pt x="1368" y="669"/>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a:off x="2887100" y="471425"/>
              <a:ext cx="34225" cy="34200"/>
            </a:xfrm>
            <a:custGeom>
              <a:rect b="b" l="l" r="r" t="t"/>
              <a:pathLst>
                <a:path extrusionOk="0" h="1368" w="1369">
                  <a:moveTo>
                    <a:pt x="700" y="0"/>
                  </a:moveTo>
                  <a:cubicBezTo>
                    <a:pt x="304" y="0"/>
                    <a:pt x="0" y="304"/>
                    <a:pt x="0" y="669"/>
                  </a:cubicBezTo>
                  <a:cubicBezTo>
                    <a:pt x="0" y="1064"/>
                    <a:pt x="304" y="1368"/>
                    <a:pt x="700" y="1368"/>
                  </a:cubicBezTo>
                  <a:cubicBezTo>
                    <a:pt x="1064" y="1368"/>
                    <a:pt x="1368" y="1064"/>
                    <a:pt x="1368" y="669"/>
                  </a:cubicBezTo>
                  <a:cubicBezTo>
                    <a:pt x="1368" y="304"/>
                    <a:pt x="1064"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
            <p:cNvSpPr/>
            <p:nvPr/>
          </p:nvSpPr>
          <p:spPr>
            <a:xfrm>
              <a:off x="3035275" y="627950"/>
              <a:ext cx="35750" cy="34225"/>
            </a:xfrm>
            <a:custGeom>
              <a:rect b="b" l="l" r="r" t="t"/>
              <a:pathLst>
                <a:path extrusionOk="0" h="1369" w="1430">
                  <a:moveTo>
                    <a:pt x="730" y="1"/>
                  </a:moveTo>
                  <a:cubicBezTo>
                    <a:pt x="305" y="1"/>
                    <a:pt x="1" y="305"/>
                    <a:pt x="31" y="700"/>
                  </a:cubicBezTo>
                  <a:cubicBezTo>
                    <a:pt x="31" y="1065"/>
                    <a:pt x="335" y="1368"/>
                    <a:pt x="730" y="1368"/>
                  </a:cubicBezTo>
                  <a:cubicBezTo>
                    <a:pt x="1095" y="1368"/>
                    <a:pt x="1429" y="1065"/>
                    <a:pt x="1429" y="700"/>
                  </a:cubicBezTo>
                  <a:cubicBezTo>
                    <a:pt x="142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
            <p:cNvSpPr/>
            <p:nvPr/>
          </p:nvSpPr>
          <p:spPr>
            <a:xfrm>
              <a:off x="3036025" y="314875"/>
              <a:ext cx="35000" cy="34225"/>
            </a:xfrm>
            <a:custGeom>
              <a:rect b="b" l="l" r="r" t="t"/>
              <a:pathLst>
                <a:path extrusionOk="0" h="1369" w="1400">
                  <a:moveTo>
                    <a:pt x="700" y="1"/>
                  </a:moveTo>
                  <a:cubicBezTo>
                    <a:pt x="275" y="1"/>
                    <a:pt x="1" y="305"/>
                    <a:pt x="1" y="669"/>
                  </a:cubicBezTo>
                  <a:cubicBezTo>
                    <a:pt x="1" y="1064"/>
                    <a:pt x="305" y="1368"/>
                    <a:pt x="700" y="1368"/>
                  </a:cubicBezTo>
                  <a:cubicBezTo>
                    <a:pt x="1065" y="1368"/>
                    <a:pt x="1399" y="1064"/>
                    <a:pt x="1399" y="669"/>
                  </a:cubicBezTo>
                  <a:cubicBezTo>
                    <a:pt x="139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
            <p:cNvSpPr/>
            <p:nvPr/>
          </p:nvSpPr>
          <p:spPr>
            <a:xfrm>
              <a:off x="3035275" y="471425"/>
              <a:ext cx="35750" cy="34200"/>
            </a:xfrm>
            <a:custGeom>
              <a:rect b="b" l="l" r="r" t="t"/>
              <a:pathLst>
                <a:path extrusionOk="0" h="1368" w="1430">
                  <a:moveTo>
                    <a:pt x="730" y="0"/>
                  </a:moveTo>
                  <a:cubicBezTo>
                    <a:pt x="305" y="0"/>
                    <a:pt x="1" y="304"/>
                    <a:pt x="31" y="669"/>
                  </a:cubicBezTo>
                  <a:cubicBezTo>
                    <a:pt x="31" y="1064"/>
                    <a:pt x="335" y="1368"/>
                    <a:pt x="730" y="1368"/>
                  </a:cubicBezTo>
                  <a:cubicBezTo>
                    <a:pt x="1095" y="1368"/>
                    <a:pt x="1429" y="1064"/>
                    <a:pt x="1429" y="669"/>
                  </a:cubicBezTo>
                  <a:cubicBezTo>
                    <a:pt x="1429"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p:nvPr/>
          </p:nvSpPr>
          <p:spPr>
            <a:xfrm>
              <a:off x="3184975" y="627950"/>
              <a:ext cx="33450" cy="34225"/>
            </a:xfrm>
            <a:custGeom>
              <a:rect b="b" l="l" r="r" t="t"/>
              <a:pathLst>
                <a:path extrusionOk="0" h="1369" w="1338">
                  <a:moveTo>
                    <a:pt x="669" y="1"/>
                  </a:moveTo>
                  <a:cubicBezTo>
                    <a:pt x="304" y="1"/>
                    <a:pt x="1" y="305"/>
                    <a:pt x="1" y="700"/>
                  </a:cubicBezTo>
                  <a:cubicBezTo>
                    <a:pt x="1" y="1065"/>
                    <a:pt x="304" y="1368"/>
                    <a:pt x="669" y="1368"/>
                  </a:cubicBezTo>
                  <a:cubicBezTo>
                    <a:pt x="1034" y="1368"/>
                    <a:pt x="1338" y="1065"/>
                    <a:pt x="1338" y="700"/>
                  </a:cubicBezTo>
                  <a:cubicBezTo>
                    <a:pt x="1338" y="305"/>
                    <a:pt x="103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p:nvPr/>
          </p:nvSpPr>
          <p:spPr>
            <a:xfrm>
              <a:off x="3184975" y="314875"/>
              <a:ext cx="34225" cy="34225"/>
            </a:xfrm>
            <a:custGeom>
              <a:rect b="b" l="l" r="r" t="t"/>
              <a:pathLst>
                <a:path extrusionOk="0" h="1369" w="1369">
                  <a:moveTo>
                    <a:pt x="669" y="1"/>
                  </a:moveTo>
                  <a:cubicBezTo>
                    <a:pt x="304" y="1"/>
                    <a:pt x="1" y="305"/>
                    <a:pt x="1" y="669"/>
                  </a:cubicBezTo>
                  <a:cubicBezTo>
                    <a:pt x="1" y="1064"/>
                    <a:pt x="304" y="1368"/>
                    <a:pt x="669" y="1368"/>
                  </a:cubicBezTo>
                  <a:cubicBezTo>
                    <a:pt x="1064" y="1368"/>
                    <a:pt x="1368" y="1064"/>
                    <a:pt x="1368" y="669"/>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
            <p:cNvSpPr/>
            <p:nvPr/>
          </p:nvSpPr>
          <p:spPr>
            <a:xfrm>
              <a:off x="3184975" y="471425"/>
              <a:ext cx="34225" cy="34200"/>
            </a:xfrm>
            <a:custGeom>
              <a:rect b="b" l="l" r="r" t="t"/>
              <a:pathLst>
                <a:path extrusionOk="0" h="1368" w="1369">
                  <a:moveTo>
                    <a:pt x="669" y="0"/>
                  </a:moveTo>
                  <a:cubicBezTo>
                    <a:pt x="304" y="0"/>
                    <a:pt x="1" y="304"/>
                    <a:pt x="1" y="669"/>
                  </a:cubicBezTo>
                  <a:cubicBezTo>
                    <a:pt x="1"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
            <p:cNvSpPr/>
            <p:nvPr/>
          </p:nvSpPr>
          <p:spPr>
            <a:xfrm>
              <a:off x="3333150" y="627950"/>
              <a:ext cx="34975" cy="34225"/>
            </a:xfrm>
            <a:custGeom>
              <a:rect b="b" l="l" r="r" t="t"/>
              <a:pathLst>
                <a:path extrusionOk="0" h="1369" w="1399">
                  <a:moveTo>
                    <a:pt x="700" y="1"/>
                  </a:moveTo>
                  <a:cubicBezTo>
                    <a:pt x="305" y="1"/>
                    <a:pt x="1" y="305"/>
                    <a:pt x="31" y="700"/>
                  </a:cubicBezTo>
                  <a:cubicBezTo>
                    <a:pt x="31" y="1065"/>
                    <a:pt x="335" y="1368"/>
                    <a:pt x="700" y="1368"/>
                  </a:cubicBezTo>
                  <a:cubicBezTo>
                    <a:pt x="1095" y="1368"/>
                    <a:pt x="1399" y="1065"/>
                    <a:pt x="1399" y="700"/>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p:nvPr/>
          </p:nvSpPr>
          <p:spPr>
            <a:xfrm>
              <a:off x="3333150" y="314875"/>
              <a:ext cx="34975" cy="34225"/>
            </a:xfrm>
            <a:custGeom>
              <a:rect b="b" l="l" r="r" t="t"/>
              <a:pathLst>
                <a:path extrusionOk="0" h="1369" w="1399">
                  <a:moveTo>
                    <a:pt x="700" y="1"/>
                  </a:moveTo>
                  <a:cubicBezTo>
                    <a:pt x="305" y="1"/>
                    <a:pt x="1" y="305"/>
                    <a:pt x="31" y="669"/>
                  </a:cubicBezTo>
                  <a:cubicBezTo>
                    <a:pt x="31" y="1064"/>
                    <a:pt x="335" y="1368"/>
                    <a:pt x="700" y="1368"/>
                  </a:cubicBezTo>
                  <a:cubicBezTo>
                    <a:pt x="1095" y="1368"/>
                    <a:pt x="1399" y="1064"/>
                    <a:pt x="1399" y="669"/>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
            <p:cNvSpPr/>
            <p:nvPr/>
          </p:nvSpPr>
          <p:spPr>
            <a:xfrm>
              <a:off x="3333150" y="471425"/>
              <a:ext cx="34975" cy="34200"/>
            </a:xfrm>
            <a:custGeom>
              <a:rect b="b" l="l" r="r" t="t"/>
              <a:pathLst>
                <a:path extrusionOk="0" h="1368" w="1399">
                  <a:moveTo>
                    <a:pt x="700" y="0"/>
                  </a:moveTo>
                  <a:cubicBezTo>
                    <a:pt x="305" y="0"/>
                    <a:pt x="1" y="304"/>
                    <a:pt x="31" y="669"/>
                  </a:cubicBezTo>
                  <a:cubicBezTo>
                    <a:pt x="31" y="1064"/>
                    <a:pt x="335" y="1368"/>
                    <a:pt x="700" y="1368"/>
                  </a:cubicBezTo>
                  <a:cubicBezTo>
                    <a:pt x="1095" y="1368"/>
                    <a:pt x="1399" y="1064"/>
                    <a:pt x="1399" y="669"/>
                  </a:cubicBezTo>
                  <a:cubicBezTo>
                    <a:pt x="1399" y="304"/>
                    <a:pt x="109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
            <p:cNvSpPr/>
            <p:nvPr/>
          </p:nvSpPr>
          <p:spPr>
            <a:xfrm>
              <a:off x="3482100" y="6279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
            <p:cNvSpPr/>
            <p:nvPr/>
          </p:nvSpPr>
          <p:spPr>
            <a:xfrm>
              <a:off x="3482100" y="314875"/>
              <a:ext cx="34225" cy="34225"/>
            </a:xfrm>
            <a:custGeom>
              <a:rect b="b" l="l" r="r" t="t"/>
              <a:pathLst>
                <a:path extrusionOk="0" h="1369" w="1369">
                  <a:moveTo>
                    <a:pt x="669" y="1"/>
                  </a:moveTo>
                  <a:cubicBezTo>
                    <a:pt x="304" y="1"/>
                    <a:pt x="0" y="305"/>
                    <a:pt x="0" y="669"/>
                  </a:cubicBezTo>
                  <a:cubicBezTo>
                    <a:pt x="0" y="1064"/>
                    <a:pt x="304" y="1368"/>
                    <a:pt x="669" y="1368"/>
                  </a:cubicBezTo>
                  <a:cubicBezTo>
                    <a:pt x="1064" y="1368"/>
                    <a:pt x="1368" y="1064"/>
                    <a:pt x="1368" y="669"/>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
            <p:cNvSpPr/>
            <p:nvPr/>
          </p:nvSpPr>
          <p:spPr>
            <a:xfrm>
              <a:off x="3482100" y="471425"/>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
            <p:cNvSpPr/>
            <p:nvPr/>
          </p:nvSpPr>
          <p:spPr>
            <a:xfrm>
              <a:off x="3630275" y="6279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
            <p:cNvSpPr/>
            <p:nvPr/>
          </p:nvSpPr>
          <p:spPr>
            <a:xfrm>
              <a:off x="3630275" y="314875"/>
              <a:ext cx="34225" cy="34225"/>
            </a:xfrm>
            <a:custGeom>
              <a:rect b="b" l="l" r="r" t="t"/>
              <a:pathLst>
                <a:path extrusionOk="0" h="1369" w="1369">
                  <a:moveTo>
                    <a:pt x="669" y="1"/>
                  </a:moveTo>
                  <a:cubicBezTo>
                    <a:pt x="304" y="1"/>
                    <a:pt x="0" y="305"/>
                    <a:pt x="0" y="669"/>
                  </a:cubicBezTo>
                  <a:cubicBezTo>
                    <a:pt x="0" y="1064"/>
                    <a:pt x="304" y="1368"/>
                    <a:pt x="669" y="1368"/>
                  </a:cubicBezTo>
                  <a:cubicBezTo>
                    <a:pt x="1064" y="1368"/>
                    <a:pt x="1368" y="1064"/>
                    <a:pt x="1368" y="669"/>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
            <p:cNvSpPr/>
            <p:nvPr/>
          </p:nvSpPr>
          <p:spPr>
            <a:xfrm>
              <a:off x="3630275" y="471425"/>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5"/>
          <p:cNvGrpSpPr/>
          <p:nvPr/>
        </p:nvGrpSpPr>
        <p:grpSpPr>
          <a:xfrm>
            <a:off x="8308686" y="3264689"/>
            <a:ext cx="663901" cy="1806282"/>
            <a:chOff x="8308686" y="3264689"/>
            <a:chExt cx="663901" cy="1806282"/>
          </a:xfrm>
        </p:grpSpPr>
        <p:sp>
          <p:nvSpPr>
            <p:cNvPr id="367" name="Google Shape;367;p5"/>
            <p:cNvSpPr/>
            <p:nvPr/>
          </p:nvSpPr>
          <p:spPr>
            <a:xfrm flipH="1" rot="10800000">
              <a:off x="8617576" y="4715960"/>
              <a:ext cx="355011" cy="355011"/>
            </a:xfrm>
            <a:custGeom>
              <a:rect b="b" l="l" r="r" t="t"/>
              <a:pathLst>
                <a:path extrusionOk="0" h="11703" w="11703">
                  <a:moveTo>
                    <a:pt x="5837" y="3101"/>
                  </a:moveTo>
                  <a:cubicBezTo>
                    <a:pt x="7417" y="3101"/>
                    <a:pt x="8633" y="4347"/>
                    <a:pt x="8633" y="5867"/>
                  </a:cubicBezTo>
                  <a:cubicBezTo>
                    <a:pt x="8633" y="7386"/>
                    <a:pt x="7356" y="8663"/>
                    <a:pt x="5837" y="8663"/>
                  </a:cubicBezTo>
                  <a:cubicBezTo>
                    <a:pt x="4286" y="8663"/>
                    <a:pt x="3071" y="7417"/>
                    <a:pt x="3071" y="5867"/>
                  </a:cubicBezTo>
                  <a:cubicBezTo>
                    <a:pt x="3071" y="4316"/>
                    <a:pt x="4317" y="3101"/>
                    <a:pt x="5837" y="3101"/>
                  </a:cubicBezTo>
                  <a:close/>
                  <a:moveTo>
                    <a:pt x="5837" y="0"/>
                  </a:moveTo>
                  <a:cubicBezTo>
                    <a:pt x="2615" y="0"/>
                    <a:pt x="1" y="2645"/>
                    <a:pt x="1" y="5867"/>
                  </a:cubicBezTo>
                  <a:cubicBezTo>
                    <a:pt x="1" y="9089"/>
                    <a:pt x="2615" y="11703"/>
                    <a:pt x="5837" y="11703"/>
                  </a:cubicBezTo>
                  <a:cubicBezTo>
                    <a:pt x="9089" y="11703"/>
                    <a:pt x="11703" y="9089"/>
                    <a:pt x="11703" y="5867"/>
                  </a:cubicBezTo>
                  <a:cubicBezTo>
                    <a:pt x="11703" y="2645"/>
                    <a:pt x="9089" y="0"/>
                    <a:pt x="5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
            <p:cNvSpPr/>
            <p:nvPr/>
          </p:nvSpPr>
          <p:spPr>
            <a:xfrm flipH="1" rot="10800000">
              <a:off x="8308686" y="4801712"/>
              <a:ext cx="183496" cy="182586"/>
            </a:xfrm>
            <a:custGeom>
              <a:rect b="b" l="l" r="r" t="t"/>
              <a:pathLst>
                <a:path extrusionOk="0" h="6019" w="6049">
                  <a:moveTo>
                    <a:pt x="3009" y="1551"/>
                  </a:moveTo>
                  <a:cubicBezTo>
                    <a:pt x="3799" y="1551"/>
                    <a:pt x="4438" y="2219"/>
                    <a:pt x="4438" y="3010"/>
                  </a:cubicBezTo>
                  <a:cubicBezTo>
                    <a:pt x="4438" y="3800"/>
                    <a:pt x="3799" y="4438"/>
                    <a:pt x="3009" y="4438"/>
                  </a:cubicBezTo>
                  <a:cubicBezTo>
                    <a:pt x="2188" y="4438"/>
                    <a:pt x="1550" y="3800"/>
                    <a:pt x="1550" y="3010"/>
                  </a:cubicBezTo>
                  <a:cubicBezTo>
                    <a:pt x="1550" y="2219"/>
                    <a:pt x="2188" y="1551"/>
                    <a:pt x="3009" y="1551"/>
                  </a:cubicBezTo>
                  <a:close/>
                  <a:moveTo>
                    <a:pt x="3009" y="0"/>
                  </a:moveTo>
                  <a:cubicBezTo>
                    <a:pt x="1337" y="0"/>
                    <a:pt x="0" y="1368"/>
                    <a:pt x="0" y="3010"/>
                  </a:cubicBezTo>
                  <a:cubicBezTo>
                    <a:pt x="0" y="4681"/>
                    <a:pt x="1368" y="6019"/>
                    <a:pt x="3009" y="6019"/>
                  </a:cubicBezTo>
                  <a:cubicBezTo>
                    <a:pt x="4681" y="6019"/>
                    <a:pt x="5988" y="4651"/>
                    <a:pt x="5988" y="3010"/>
                  </a:cubicBezTo>
                  <a:cubicBezTo>
                    <a:pt x="6049" y="1338"/>
                    <a:pt x="4681" y="0"/>
                    <a:pt x="3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5"/>
            <p:cNvGrpSpPr/>
            <p:nvPr/>
          </p:nvGrpSpPr>
          <p:grpSpPr>
            <a:xfrm flipH="1" rot="10800000">
              <a:off x="8774317" y="3264689"/>
              <a:ext cx="41529" cy="1370202"/>
              <a:chOff x="7306225" y="982700"/>
              <a:chExt cx="34225" cy="1129225"/>
            </a:xfrm>
          </p:grpSpPr>
          <p:sp>
            <p:nvSpPr>
              <p:cNvPr id="370" name="Google Shape;370;p5"/>
              <p:cNvSpPr/>
              <p:nvPr/>
            </p:nvSpPr>
            <p:spPr>
              <a:xfrm>
                <a:off x="7306225" y="982700"/>
                <a:ext cx="34225" cy="34225"/>
              </a:xfrm>
              <a:custGeom>
                <a:rect b="b" l="l" r="r" t="t"/>
                <a:pathLst>
                  <a:path extrusionOk="0" h="1369" w="1369">
                    <a:moveTo>
                      <a:pt x="669" y="0"/>
                    </a:moveTo>
                    <a:cubicBezTo>
                      <a:pt x="304" y="0"/>
                      <a:pt x="0" y="304"/>
                      <a:pt x="0" y="669"/>
                    </a:cubicBezTo>
                    <a:cubicBezTo>
                      <a:pt x="0" y="1064"/>
                      <a:pt x="304" y="133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
              <p:cNvSpPr/>
              <p:nvPr/>
            </p:nvSpPr>
            <p:spPr>
              <a:xfrm>
                <a:off x="7306225" y="1139225"/>
                <a:ext cx="34225" cy="34225"/>
              </a:xfrm>
              <a:custGeom>
                <a:rect b="b" l="l" r="r" t="t"/>
                <a:pathLst>
                  <a:path extrusionOk="0" h="1369" w="1369">
                    <a:moveTo>
                      <a:pt x="669" y="1"/>
                    </a:moveTo>
                    <a:cubicBezTo>
                      <a:pt x="304" y="1"/>
                      <a:pt x="0" y="305"/>
                      <a:pt x="0" y="700"/>
                    </a:cubicBezTo>
                    <a:cubicBezTo>
                      <a:pt x="0" y="1034"/>
                      <a:pt x="304" y="1338"/>
                      <a:pt x="669" y="1369"/>
                    </a:cubicBezTo>
                    <a:cubicBezTo>
                      <a:pt x="1064" y="1369"/>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
              <p:cNvSpPr/>
              <p:nvPr/>
            </p:nvSpPr>
            <p:spPr>
              <a:xfrm>
                <a:off x="7306225" y="1295000"/>
                <a:ext cx="34225" cy="34225"/>
              </a:xfrm>
              <a:custGeom>
                <a:rect b="b" l="l" r="r" t="t"/>
                <a:pathLst>
                  <a:path extrusionOk="0" h="1369" w="1369">
                    <a:moveTo>
                      <a:pt x="669" y="1"/>
                    </a:moveTo>
                    <a:cubicBezTo>
                      <a:pt x="304" y="1"/>
                      <a:pt x="0" y="305"/>
                      <a:pt x="0" y="700"/>
                    </a:cubicBezTo>
                    <a:cubicBezTo>
                      <a:pt x="0" y="1065"/>
                      <a:pt x="304" y="1369"/>
                      <a:pt x="669" y="1369"/>
                    </a:cubicBezTo>
                    <a:cubicBezTo>
                      <a:pt x="1064" y="1369"/>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
              <p:cNvSpPr/>
              <p:nvPr/>
            </p:nvSpPr>
            <p:spPr>
              <a:xfrm>
                <a:off x="7306225" y="1451550"/>
                <a:ext cx="34225" cy="34225"/>
              </a:xfrm>
              <a:custGeom>
                <a:rect b="b" l="l" r="r" t="t"/>
                <a:pathLst>
                  <a:path extrusionOk="0" h="1369" w="1369">
                    <a:moveTo>
                      <a:pt x="669" y="0"/>
                    </a:moveTo>
                    <a:cubicBezTo>
                      <a:pt x="304" y="0"/>
                      <a:pt x="0" y="304"/>
                      <a:pt x="0" y="700"/>
                    </a:cubicBezTo>
                    <a:cubicBezTo>
                      <a:pt x="0" y="1064"/>
                      <a:pt x="304" y="1368"/>
                      <a:pt x="669" y="1368"/>
                    </a:cubicBezTo>
                    <a:cubicBezTo>
                      <a:pt x="1064" y="1368"/>
                      <a:pt x="1368" y="1064"/>
                      <a:pt x="1368" y="700"/>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
              <p:cNvSpPr/>
              <p:nvPr/>
            </p:nvSpPr>
            <p:spPr>
              <a:xfrm>
                <a:off x="7306225" y="1608850"/>
                <a:ext cx="34225" cy="34225"/>
              </a:xfrm>
              <a:custGeom>
                <a:rect b="b" l="l" r="r" t="t"/>
                <a:pathLst>
                  <a:path extrusionOk="0" h="1369" w="1369">
                    <a:moveTo>
                      <a:pt x="669" y="0"/>
                    </a:moveTo>
                    <a:cubicBezTo>
                      <a:pt x="304" y="0"/>
                      <a:pt x="0" y="304"/>
                      <a:pt x="0" y="669"/>
                    </a:cubicBezTo>
                    <a:cubicBezTo>
                      <a:pt x="0" y="1003"/>
                      <a:pt x="304" y="1307"/>
                      <a:pt x="669" y="1368"/>
                    </a:cubicBezTo>
                    <a:cubicBezTo>
                      <a:pt x="1064" y="1368"/>
                      <a:pt x="1368" y="103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
              <p:cNvSpPr/>
              <p:nvPr/>
            </p:nvSpPr>
            <p:spPr>
              <a:xfrm>
                <a:off x="7306225" y="1763875"/>
                <a:ext cx="34225" cy="34975"/>
              </a:xfrm>
              <a:custGeom>
                <a:rect b="b" l="l" r="r" t="t"/>
                <a:pathLst>
                  <a:path extrusionOk="0" h="1399" w="1369">
                    <a:moveTo>
                      <a:pt x="669" y="0"/>
                    </a:moveTo>
                    <a:cubicBezTo>
                      <a:pt x="304" y="0"/>
                      <a:pt x="0" y="334"/>
                      <a:pt x="0" y="699"/>
                    </a:cubicBezTo>
                    <a:cubicBezTo>
                      <a:pt x="0" y="1094"/>
                      <a:pt x="304" y="1398"/>
                      <a:pt x="669" y="1398"/>
                    </a:cubicBezTo>
                    <a:cubicBezTo>
                      <a:pt x="1064" y="1398"/>
                      <a:pt x="1368" y="1094"/>
                      <a:pt x="1368" y="699"/>
                    </a:cubicBezTo>
                    <a:cubicBezTo>
                      <a:pt x="1368" y="33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
              <p:cNvSpPr/>
              <p:nvPr/>
            </p:nvSpPr>
            <p:spPr>
              <a:xfrm>
                <a:off x="7306225" y="1921150"/>
                <a:ext cx="34225" cy="34225"/>
              </a:xfrm>
              <a:custGeom>
                <a:rect b="b" l="l" r="r" t="t"/>
                <a:pathLst>
                  <a:path extrusionOk="0" h="1369" w="1369">
                    <a:moveTo>
                      <a:pt x="669" y="1"/>
                    </a:moveTo>
                    <a:cubicBezTo>
                      <a:pt x="304" y="1"/>
                      <a:pt x="0" y="305"/>
                      <a:pt x="0" y="670"/>
                    </a:cubicBezTo>
                    <a:cubicBezTo>
                      <a:pt x="0" y="1065"/>
                      <a:pt x="304" y="1369"/>
                      <a:pt x="669" y="1369"/>
                    </a:cubicBezTo>
                    <a:cubicBezTo>
                      <a:pt x="1064" y="1369"/>
                      <a:pt x="1368" y="1065"/>
                      <a:pt x="1368" y="67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
              <p:cNvSpPr/>
              <p:nvPr/>
            </p:nvSpPr>
            <p:spPr>
              <a:xfrm>
                <a:off x="7306225" y="2077700"/>
                <a:ext cx="34225" cy="34225"/>
              </a:xfrm>
              <a:custGeom>
                <a:rect b="b" l="l" r="r" t="t"/>
                <a:pathLst>
                  <a:path extrusionOk="0" h="1369" w="1369">
                    <a:moveTo>
                      <a:pt x="669" y="1"/>
                    </a:moveTo>
                    <a:cubicBezTo>
                      <a:pt x="304" y="1"/>
                      <a:pt x="0" y="304"/>
                      <a:pt x="0" y="700"/>
                    </a:cubicBezTo>
                    <a:cubicBezTo>
                      <a:pt x="0" y="1034"/>
                      <a:pt x="304" y="1338"/>
                      <a:pt x="669" y="1368"/>
                    </a:cubicBezTo>
                    <a:cubicBezTo>
                      <a:pt x="1064" y="1368"/>
                      <a:pt x="1368" y="1064"/>
                      <a:pt x="1368" y="700"/>
                    </a:cubicBezTo>
                    <a:cubicBezTo>
                      <a:pt x="1368" y="304"/>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8" name="Shape 378"/>
        <p:cNvGrpSpPr/>
        <p:nvPr/>
      </p:nvGrpSpPr>
      <p:grpSpPr>
        <a:xfrm>
          <a:off x="0" y="0"/>
          <a:ext cx="0" cy="0"/>
          <a:chOff x="0" y="0"/>
          <a:chExt cx="0" cy="0"/>
        </a:xfrm>
      </p:grpSpPr>
      <p:sp>
        <p:nvSpPr>
          <p:cNvPr id="379" name="Google Shape;379;p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0" name="Google Shape;380;p6"/>
          <p:cNvSpPr/>
          <p:nvPr/>
        </p:nvSpPr>
        <p:spPr>
          <a:xfrm flipH="1">
            <a:off x="12" y="261031"/>
            <a:ext cx="841263" cy="235254"/>
          </a:xfrm>
          <a:custGeom>
            <a:rect b="b" l="l" r="r" t="t"/>
            <a:pathLst>
              <a:path extrusionOk="0" h="7752" w="27721">
                <a:moveTo>
                  <a:pt x="0" y="0"/>
                </a:moveTo>
                <a:lnTo>
                  <a:pt x="0" y="7751"/>
                </a:lnTo>
                <a:lnTo>
                  <a:pt x="27721" y="7751"/>
                </a:lnTo>
                <a:lnTo>
                  <a:pt x="277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6"/>
          <p:cNvGrpSpPr/>
          <p:nvPr/>
        </p:nvGrpSpPr>
        <p:grpSpPr>
          <a:xfrm>
            <a:off x="272829" y="261014"/>
            <a:ext cx="702925" cy="702925"/>
            <a:chOff x="1256725" y="1383150"/>
            <a:chExt cx="702925" cy="702925"/>
          </a:xfrm>
        </p:grpSpPr>
        <p:sp>
          <p:nvSpPr>
            <p:cNvPr id="382" name="Google Shape;382;p6"/>
            <p:cNvSpPr/>
            <p:nvPr/>
          </p:nvSpPr>
          <p:spPr>
            <a:xfrm>
              <a:off x="1512800" y="1640000"/>
              <a:ext cx="189250" cy="190000"/>
            </a:xfrm>
            <a:custGeom>
              <a:rect b="b" l="l" r="r" t="t"/>
              <a:pathLst>
                <a:path extrusionOk="0" h="7600" w="7570">
                  <a:moveTo>
                    <a:pt x="1" y="1"/>
                  </a:moveTo>
                  <a:lnTo>
                    <a:pt x="1" y="7600"/>
                  </a:lnTo>
                  <a:lnTo>
                    <a:pt x="7569" y="7600"/>
                  </a:lnTo>
                  <a:lnTo>
                    <a:pt x="7569" y="5837"/>
                  </a:lnTo>
                  <a:lnTo>
                    <a:pt x="1703" y="5837"/>
                  </a:lnTo>
                  <a:lnTo>
                    <a:pt x="17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
            <p:cNvSpPr/>
            <p:nvPr/>
          </p:nvSpPr>
          <p:spPr>
            <a:xfrm>
              <a:off x="1640475" y="1512350"/>
              <a:ext cx="189975" cy="189225"/>
            </a:xfrm>
            <a:custGeom>
              <a:rect b="b" l="l" r="r" t="t"/>
              <a:pathLst>
                <a:path extrusionOk="0" h="7569" w="7599">
                  <a:moveTo>
                    <a:pt x="0" y="0"/>
                  </a:moveTo>
                  <a:lnTo>
                    <a:pt x="0" y="7569"/>
                  </a:lnTo>
                  <a:lnTo>
                    <a:pt x="7599" y="7569"/>
                  </a:lnTo>
                  <a:lnTo>
                    <a:pt x="7599" y="5866"/>
                  </a:lnTo>
                  <a:lnTo>
                    <a:pt x="1733" y="5866"/>
                  </a:lnTo>
                  <a:lnTo>
                    <a:pt x="1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
            <p:cNvSpPr/>
            <p:nvPr/>
          </p:nvSpPr>
          <p:spPr>
            <a:xfrm>
              <a:off x="1769650" y="1383150"/>
              <a:ext cx="190000" cy="189250"/>
            </a:xfrm>
            <a:custGeom>
              <a:rect b="b" l="l" r="r" t="t"/>
              <a:pathLst>
                <a:path extrusionOk="0" h="7570" w="7600">
                  <a:moveTo>
                    <a:pt x="0" y="1"/>
                  </a:moveTo>
                  <a:lnTo>
                    <a:pt x="0" y="7569"/>
                  </a:lnTo>
                  <a:lnTo>
                    <a:pt x="7599" y="7569"/>
                  </a:lnTo>
                  <a:lnTo>
                    <a:pt x="7599" y="5867"/>
                  </a:lnTo>
                  <a:lnTo>
                    <a:pt x="1733" y="5867"/>
                  </a:lnTo>
                  <a:lnTo>
                    <a:pt x="1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
            <p:cNvSpPr/>
            <p:nvPr/>
          </p:nvSpPr>
          <p:spPr>
            <a:xfrm>
              <a:off x="1256725" y="1897600"/>
              <a:ext cx="188475" cy="188475"/>
            </a:xfrm>
            <a:custGeom>
              <a:rect b="b" l="l" r="r" t="t"/>
              <a:pathLst>
                <a:path extrusionOk="0" h="7539" w="7539">
                  <a:moveTo>
                    <a:pt x="0" y="1"/>
                  </a:moveTo>
                  <a:lnTo>
                    <a:pt x="0" y="7539"/>
                  </a:lnTo>
                  <a:lnTo>
                    <a:pt x="7538" y="7539"/>
                  </a:lnTo>
                  <a:lnTo>
                    <a:pt x="7538" y="5837"/>
                  </a:lnTo>
                  <a:lnTo>
                    <a:pt x="1702" y="5837"/>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
            <p:cNvSpPr/>
            <p:nvPr/>
          </p:nvSpPr>
          <p:spPr>
            <a:xfrm>
              <a:off x="1383625" y="1769175"/>
              <a:ext cx="189225" cy="190000"/>
            </a:xfrm>
            <a:custGeom>
              <a:rect b="b" l="l" r="r" t="t"/>
              <a:pathLst>
                <a:path extrusionOk="0" h="7600" w="7569">
                  <a:moveTo>
                    <a:pt x="0" y="1"/>
                  </a:moveTo>
                  <a:lnTo>
                    <a:pt x="0" y="7600"/>
                  </a:lnTo>
                  <a:lnTo>
                    <a:pt x="7569" y="7600"/>
                  </a:lnTo>
                  <a:lnTo>
                    <a:pt x="7569" y="5837"/>
                  </a:lnTo>
                  <a:lnTo>
                    <a:pt x="1702" y="5837"/>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6"/>
          <p:cNvSpPr/>
          <p:nvPr/>
        </p:nvSpPr>
        <p:spPr>
          <a:xfrm>
            <a:off x="8617558" y="79142"/>
            <a:ext cx="355011" cy="355011"/>
          </a:xfrm>
          <a:custGeom>
            <a:rect b="b" l="l" r="r" t="t"/>
            <a:pathLst>
              <a:path extrusionOk="0" h="11703" w="11703">
                <a:moveTo>
                  <a:pt x="5837" y="3101"/>
                </a:moveTo>
                <a:cubicBezTo>
                  <a:pt x="7417" y="3101"/>
                  <a:pt x="8633" y="4347"/>
                  <a:pt x="8633" y="5867"/>
                </a:cubicBezTo>
                <a:cubicBezTo>
                  <a:pt x="8633" y="7386"/>
                  <a:pt x="7356" y="8663"/>
                  <a:pt x="5837" y="8663"/>
                </a:cubicBezTo>
                <a:cubicBezTo>
                  <a:pt x="4286" y="8663"/>
                  <a:pt x="3071" y="7417"/>
                  <a:pt x="3071" y="5867"/>
                </a:cubicBezTo>
                <a:cubicBezTo>
                  <a:pt x="3071" y="4316"/>
                  <a:pt x="4317" y="3101"/>
                  <a:pt x="5837" y="3101"/>
                </a:cubicBezTo>
                <a:close/>
                <a:moveTo>
                  <a:pt x="5837" y="0"/>
                </a:moveTo>
                <a:cubicBezTo>
                  <a:pt x="2615" y="0"/>
                  <a:pt x="1" y="2645"/>
                  <a:pt x="1" y="5867"/>
                </a:cubicBezTo>
                <a:cubicBezTo>
                  <a:pt x="1" y="9089"/>
                  <a:pt x="2615" y="11703"/>
                  <a:pt x="5837" y="11703"/>
                </a:cubicBezTo>
                <a:cubicBezTo>
                  <a:pt x="9089" y="11703"/>
                  <a:pt x="11703" y="9089"/>
                  <a:pt x="11703" y="5867"/>
                </a:cubicBezTo>
                <a:cubicBezTo>
                  <a:pt x="11703" y="2645"/>
                  <a:pt x="9089" y="0"/>
                  <a:pt x="5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
          <p:cNvSpPr/>
          <p:nvPr/>
        </p:nvSpPr>
        <p:spPr>
          <a:xfrm>
            <a:off x="8308667" y="165815"/>
            <a:ext cx="183496" cy="182586"/>
          </a:xfrm>
          <a:custGeom>
            <a:rect b="b" l="l" r="r" t="t"/>
            <a:pathLst>
              <a:path extrusionOk="0" h="6019" w="6049">
                <a:moveTo>
                  <a:pt x="3009" y="1551"/>
                </a:moveTo>
                <a:cubicBezTo>
                  <a:pt x="3799" y="1551"/>
                  <a:pt x="4438" y="2219"/>
                  <a:pt x="4438" y="3010"/>
                </a:cubicBezTo>
                <a:cubicBezTo>
                  <a:pt x="4438" y="3800"/>
                  <a:pt x="3799" y="4438"/>
                  <a:pt x="3009" y="4438"/>
                </a:cubicBezTo>
                <a:cubicBezTo>
                  <a:pt x="2188" y="4438"/>
                  <a:pt x="1550" y="3800"/>
                  <a:pt x="1550" y="3010"/>
                </a:cubicBezTo>
                <a:cubicBezTo>
                  <a:pt x="1550" y="2219"/>
                  <a:pt x="2188" y="1551"/>
                  <a:pt x="3009" y="1551"/>
                </a:cubicBezTo>
                <a:close/>
                <a:moveTo>
                  <a:pt x="3009" y="0"/>
                </a:moveTo>
                <a:cubicBezTo>
                  <a:pt x="1337" y="0"/>
                  <a:pt x="0" y="1368"/>
                  <a:pt x="0" y="3010"/>
                </a:cubicBezTo>
                <a:cubicBezTo>
                  <a:pt x="0" y="4681"/>
                  <a:pt x="1368" y="6019"/>
                  <a:pt x="3009" y="6019"/>
                </a:cubicBezTo>
                <a:cubicBezTo>
                  <a:pt x="4681" y="6019"/>
                  <a:pt x="5988" y="4651"/>
                  <a:pt x="5988" y="3010"/>
                </a:cubicBezTo>
                <a:cubicBezTo>
                  <a:pt x="6049" y="1338"/>
                  <a:pt x="4681" y="0"/>
                  <a:pt x="3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6"/>
          <p:cNvGrpSpPr/>
          <p:nvPr/>
        </p:nvGrpSpPr>
        <p:grpSpPr>
          <a:xfrm>
            <a:off x="8774299" y="515223"/>
            <a:ext cx="41529" cy="1370202"/>
            <a:chOff x="7306225" y="982700"/>
            <a:chExt cx="34225" cy="1129225"/>
          </a:xfrm>
        </p:grpSpPr>
        <p:sp>
          <p:nvSpPr>
            <p:cNvPr id="390" name="Google Shape;390;p6"/>
            <p:cNvSpPr/>
            <p:nvPr/>
          </p:nvSpPr>
          <p:spPr>
            <a:xfrm>
              <a:off x="7306225" y="982700"/>
              <a:ext cx="34225" cy="34225"/>
            </a:xfrm>
            <a:custGeom>
              <a:rect b="b" l="l" r="r" t="t"/>
              <a:pathLst>
                <a:path extrusionOk="0" h="1369" w="1369">
                  <a:moveTo>
                    <a:pt x="669" y="0"/>
                  </a:moveTo>
                  <a:cubicBezTo>
                    <a:pt x="304" y="0"/>
                    <a:pt x="0" y="304"/>
                    <a:pt x="0" y="669"/>
                  </a:cubicBezTo>
                  <a:cubicBezTo>
                    <a:pt x="0" y="1064"/>
                    <a:pt x="304" y="133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
            <p:cNvSpPr/>
            <p:nvPr/>
          </p:nvSpPr>
          <p:spPr>
            <a:xfrm>
              <a:off x="7306225" y="1139225"/>
              <a:ext cx="34225" cy="34225"/>
            </a:xfrm>
            <a:custGeom>
              <a:rect b="b" l="l" r="r" t="t"/>
              <a:pathLst>
                <a:path extrusionOk="0" h="1369" w="1369">
                  <a:moveTo>
                    <a:pt x="669" y="1"/>
                  </a:moveTo>
                  <a:cubicBezTo>
                    <a:pt x="304" y="1"/>
                    <a:pt x="0" y="305"/>
                    <a:pt x="0" y="700"/>
                  </a:cubicBezTo>
                  <a:cubicBezTo>
                    <a:pt x="0" y="1034"/>
                    <a:pt x="304" y="1338"/>
                    <a:pt x="669" y="1369"/>
                  </a:cubicBezTo>
                  <a:cubicBezTo>
                    <a:pt x="1064" y="1369"/>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
            <p:cNvSpPr/>
            <p:nvPr/>
          </p:nvSpPr>
          <p:spPr>
            <a:xfrm>
              <a:off x="7306225" y="1295000"/>
              <a:ext cx="34225" cy="34225"/>
            </a:xfrm>
            <a:custGeom>
              <a:rect b="b" l="l" r="r" t="t"/>
              <a:pathLst>
                <a:path extrusionOk="0" h="1369" w="1369">
                  <a:moveTo>
                    <a:pt x="669" y="1"/>
                  </a:moveTo>
                  <a:cubicBezTo>
                    <a:pt x="304" y="1"/>
                    <a:pt x="0" y="305"/>
                    <a:pt x="0" y="700"/>
                  </a:cubicBezTo>
                  <a:cubicBezTo>
                    <a:pt x="0" y="1065"/>
                    <a:pt x="304" y="1369"/>
                    <a:pt x="669" y="1369"/>
                  </a:cubicBezTo>
                  <a:cubicBezTo>
                    <a:pt x="1064" y="1369"/>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
            <p:cNvSpPr/>
            <p:nvPr/>
          </p:nvSpPr>
          <p:spPr>
            <a:xfrm>
              <a:off x="7306225" y="1451550"/>
              <a:ext cx="34225" cy="34225"/>
            </a:xfrm>
            <a:custGeom>
              <a:rect b="b" l="l" r="r" t="t"/>
              <a:pathLst>
                <a:path extrusionOk="0" h="1369" w="1369">
                  <a:moveTo>
                    <a:pt x="669" y="0"/>
                  </a:moveTo>
                  <a:cubicBezTo>
                    <a:pt x="304" y="0"/>
                    <a:pt x="0" y="304"/>
                    <a:pt x="0" y="700"/>
                  </a:cubicBezTo>
                  <a:cubicBezTo>
                    <a:pt x="0" y="1064"/>
                    <a:pt x="304" y="1368"/>
                    <a:pt x="669" y="1368"/>
                  </a:cubicBezTo>
                  <a:cubicBezTo>
                    <a:pt x="1064" y="1368"/>
                    <a:pt x="1368" y="1064"/>
                    <a:pt x="1368" y="700"/>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
            <p:cNvSpPr/>
            <p:nvPr/>
          </p:nvSpPr>
          <p:spPr>
            <a:xfrm>
              <a:off x="7306225" y="1608850"/>
              <a:ext cx="34225" cy="34225"/>
            </a:xfrm>
            <a:custGeom>
              <a:rect b="b" l="l" r="r" t="t"/>
              <a:pathLst>
                <a:path extrusionOk="0" h="1369" w="1369">
                  <a:moveTo>
                    <a:pt x="669" y="0"/>
                  </a:moveTo>
                  <a:cubicBezTo>
                    <a:pt x="304" y="0"/>
                    <a:pt x="0" y="304"/>
                    <a:pt x="0" y="669"/>
                  </a:cubicBezTo>
                  <a:cubicBezTo>
                    <a:pt x="0" y="1003"/>
                    <a:pt x="304" y="1307"/>
                    <a:pt x="669" y="1368"/>
                  </a:cubicBezTo>
                  <a:cubicBezTo>
                    <a:pt x="1064" y="1368"/>
                    <a:pt x="1368" y="103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
            <p:cNvSpPr/>
            <p:nvPr/>
          </p:nvSpPr>
          <p:spPr>
            <a:xfrm>
              <a:off x="7306225" y="1763875"/>
              <a:ext cx="34225" cy="34975"/>
            </a:xfrm>
            <a:custGeom>
              <a:rect b="b" l="l" r="r" t="t"/>
              <a:pathLst>
                <a:path extrusionOk="0" h="1399" w="1369">
                  <a:moveTo>
                    <a:pt x="669" y="0"/>
                  </a:moveTo>
                  <a:cubicBezTo>
                    <a:pt x="304" y="0"/>
                    <a:pt x="0" y="334"/>
                    <a:pt x="0" y="699"/>
                  </a:cubicBezTo>
                  <a:cubicBezTo>
                    <a:pt x="0" y="1094"/>
                    <a:pt x="304" y="1398"/>
                    <a:pt x="669" y="1398"/>
                  </a:cubicBezTo>
                  <a:cubicBezTo>
                    <a:pt x="1064" y="1398"/>
                    <a:pt x="1368" y="1094"/>
                    <a:pt x="1368" y="699"/>
                  </a:cubicBezTo>
                  <a:cubicBezTo>
                    <a:pt x="1368" y="33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
            <p:cNvSpPr/>
            <p:nvPr/>
          </p:nvSpPr>
          <p:spPr>
            <a:xfrm>
              <a:off x="7306225" y="1921150"/>
              <a:ext cx="34225" cy="34225"/>
            </a:xfrm>
            <a:custGeom>
              <a:rect b="b" l="l" r="r" t="t"/>
              <a:pathLst>
                <a:path extrusionOk="0" h="1369" w="1369">
                  <a:moveTo>
                    <a:pt x="669" y="1"/>
                  </a:moveTo>
                  <a:cubicBezTo>
                    <a:pt x="304" y="1"/>
                    <a:pt x="0" y="305"/>
                    <a:pt x="0" y="670"/>
                  </a:cubicBezTo>
                  <a:cubicBezTo>
                    <a:pt x="0" y="1065"/>
                    <a:pt x="304" y="1369"/>
                    <a:pt x="669" y="1369"/>
                  </a:cubicBezTo>
                  <a:cubicBezTo>
                    <a:pt x="1064" y="1369"/>
                    <a:pt x="1368" y="1065"/>
                    <a:pt x="1368" y="67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
            <p:cNvSpPr/>
            <p:nvPr/>
          </p:nvSpPr>
          <p:spPr>
            <a:xfrm>
              <a:off x="7306225" y="2077700"/>
              <a:ext cx="34225" cy="34225"/>
            </a:xfrm>
            <a:custGeom>
              <a:rect b="b" l="l" r="r" t="t"/>
              <a:pathLst>
                <a:path extrusionOk="0" h="1369" w="1369">
                  <a:moveTo>
                    <a:pt x="669" y="1"/>
                  </a:moveTo>
                  <a:cubicBezTo>
                    <a:pt x="304" y="1"/>
                    <a:pt x="0" y="304"/>
                    <a:pt x="0" y="700"/>
                  </a:cubicBezTo>
                  <a:cubicBezTo>
                    <a:pt x="0" y="1034"/>
                    <a:pt x="304" y="1338"/>
                    <a:pt x="669" y="1368"/>
                  </a:cubicBezTo>
                  <a:cubicBezTo>
                    <a:pt x="1064" y="1368"/>
                    <a:pt x="1368" y="1064"/>
                    <a:pt x="1368" y="700"/>
                  </a:cubicBezTo>
                  <a:cubicBezTo>
                    <a:pt x="1368" y="304"/>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6"/>
          <p:cNvGrpSpPr/>
          <p:nvPr/>
        </p:nvGrpSpPr>
        <p:grpSpPr>
          <a:xfrm>
            <a:off x="0" y="4708738"/>
            <a:ext cx="1966625" cy="347300"/>
            <a:chOff x="1697875" y="314875"/>
            <a:chExt cx="1966625" cy="347300"/>
          </a:xfrm>
        </p:grpSpPr>
        <p:sp>
          <p:nvSpPr>
            <p:cNvPr id="399" name="Google Shape;399;p6"/>
            <p:cNvSpPr/>
            <p:nvPr/>
          </p:nvSpPr>
          <p:spPr>
            <a:xfrm>
              <a:off x="1697875" y="627950"/>
              <a:ext cx="34200" cy="34225"/>
            </a:xfrm>
            <a:custGeom>
              <a:rect b="b" l="l" r="r" t="t"/>
              <a:pathLst>
                <a:path extrusionOk="0" h="1369" w="1368">
                  <a:moveTo>
                    <a:pt x="699" y="1"/>
                  </a:moveTo>
                  <a:cubicBezTo>
                    <a:pt x="304" y="1"/>
                    <a:pt x="0" y="305"/>
                    <a:pt x="0" y="700"/>
                  </a:cubicBezTo>
                  <a:cubicBezTo>
                    <a:pt x="0" y="1065"/>
                    <a:pt x="304" y="1368"/>
                    <a:pt x="699" y="1368"/>
                  </a:cubicBezTo>
                  <a:cubicBezTo>
                    <a:pt x="1064" y="1368"/>
                    <a:pt x="1368" y="1065"/>
                    <a:pt x="1368" y="700"/>
                  </a:cubicBezTo>
                  <a:cubicBezTo>
                    <a:pt x="1368" y="305"/>
                    <a:pt x="1064"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
            <p:cNvSpPr/>
            <p:nvPr/>
          </p:nvSpPr>
          <p:spPr>
            <a:xfrm>
              <a:off x="1697875" y="314875"/>
              <a:ext cx="34200" cy="34225"/>
            </a:xfrm>
            <a:custGeom>
              <a:rect b="b" l="l" r="r" t="t"/>
              <a:pathLst>
                <a:path extrusionOk="0" h="1369" w="1368">
                  <a:moveTo>
                    <a:pt x="699" y="1"/>
                  </a:moveTo>
                  <a:cubicBezTo>
                    <a:pt x="304" y="1"/>
                    <a:pt x="0" y="305"/>
                    <a:pt x="0" y="669"/>
                  </a:cubicBezTo>
                  <a:cubicBezTo>
                    <a:pt x="0" y="1064"/>
                    <a:pt x="304" y="1368"/>
                    <a:pt x="699" y="1368"/>
                  </a:cubicBezTo>
                  <a:cubicBezTo>
                    <a:pt x="1064" y="1368"/>
                    <a:pt x="1368" y="1064"/>
                    <a:pt x="1368" y="669"/>
                  </a:cubicBezTo>
                  <a:cubicBezTo>
                    <a:pt x="1368" y="305"/>
                    <a:pt x="1064"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
            <p:cNvSpPr/>
            <p:nvPr/>
          </p:nvSpPr>
          <p:spPr>
            <a:xfrm>
              <a:off x="1697875" y="471425"/>
              <a:ext cx="34200" cy="34200"/>
            </a:xfrm>
            <a:custGeom>
              <a:rect b="b" l="l" r="r" t="t"/>
              <a:pathLst>
                <a:path extrusionOk="0" h="1368" w="1368">
                  <a:moveTo>
                    <a:pt x="699" y="0"/>
                  </a:moveTo>
                  <a:cubicBezTo>
                    <a:pt x="304" y="0"/>
                    <a:pt x="0" y="304"/>
                    <a:pt x="0" y="669"/>
                  </a:cubicBezTo>
                  <a:cubicBezTo>
                    <a:pt x="0" y="1064"/>
                    <a:pt x="304" y="1368"/>
                    <a:pt x="699" y="1368"/>
                  </a:cubicBezTo>
                  <a:cubicBezTo>
                    <a:pt x="1064" y="1368"/>
                    <a:pt x="1368" y="1064"/>
                    <a:pt x="1368" y="669"/>
                  </a:cubicBezTo>
                  <a:cubicBezTo>
                    <a:pt x="1368" y="304"/>
                    <a:pt x="1064"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
            <p:cNvSpPr/>
            <p:nvPr/>
          </p:nvSpPr>
          <p:spPr>
            <a:xfrm>
              <a:off x="1846050" y="627950"/>
              <a:ext cx="35725" cy="34225"/>
            </a:xfrm>
            <a:custGeom>
              <a:rect b="b" l="l" r="r" t="t"/>
              <a:pathLst>
                <a:path extrusionOk="0" h="1369" w="1429">
                  <a:moveTo>
                    <a:pt x="730" y="1"/>
                  </a:moveTo>
                  <a:cubicBezTo>
                    <a:pt x="365" y="1"/>
                    <a:pt x="0" y="305"/>
                    <a:pt x="31" y="700"/>
                  </a:cubicBezTo>
                  <a:cubicBezTo>
                    <a:pt x="31" y="1065"/>
                    <a:pt x="365" y="1368"/>
                    <a:pt x="730" y="1368"/>
                  </a:cubicBezTo>
                  <a:cubicBezTo>
                    <a:pt x="1125" y="1368"/>
                    <a:pt x="1429" y="1065"/>
                    <a:pt x="1429" y="700"/>
                  </a:cubicBezTo>
                  <a:cubicBezTo>
                    <a:pt x="1429" y="305"/>
                    <a:pt x="112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
            <p:cNvSpPr/>
            <p:nvPr/>
          </p:nvSpPr>
          <p:spPr>
            <a:xfrm>
              <a:off x="1846050" y="314875"/>
              <a:ext cx="35725" cy="34225"/>
            </a:xfrm>
            <a:custGeom>
              <a:rect b="b" l="l" r="r" t="t"/>
              <a:pathLst>
                <a:path extrusionOk="0" h="1369" w="1429">
                  <a:moveTo>
                    <a:pt x="730" y="1"/>
                  </a:moveTo>
                  <a:cubicBezTo>
                    <a:pt x="365" y="1"/>
                    <a:pt x="0" y="305"/>
                    <a:pt x="31" y="669"/>
                  </a:cubicBezTo>
                  <a:cubicBezTo>
                    <a:pt x="31" y="1064"/>
                    <a:pt x="365" y="1368"/>
                    <a:pt x="730" y="1368"/>
                  </a:cubicBezTo>
                  <a:cubicBezTo>
                    <a:pt x="1125" y="1368"/>
                    <a:pt x="1429" y="1064"/>
                    <a:pt x="1429" y="669"/>
                  </a:cubicBezTo>
                  <a:cubicBezTo>
                    <a:pt x="1429" y="305"/>
                    <a:pt x="112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
            <p:cNvSpPr/>
            <p:nvPr/>
          </p:nvSpPr>
          <p:spPr>
            <a:xfrm>
              <a:off x="1846050" y="471425"/>
              <a:ext cx="35725" cy="34200"/>
            </a:xfrm>
            <a:custGeom>
              <a:rect b="b" l="l" r="r" t="t"/>
              <a:pathLst>
                <a:path extrusionOk="0" h="1368" w="1429">
                  <a:moveTo>
                    <a:pt x="730" y="0"/>
                  </a:moveTo>
                  <a:cubicBezTo>
                    <a:pt x="365" y="0"/>
                    <a:pt x="0" y="304"/>
                    <a:pt x="31" y="669"/>
                  </a:cubicBezTo>
                  <a:cubicBezTo>
                    <a:pt x="31" y="1064"/>
                    <a:pt x="365" y="1368"/>
                    <a:pt x="730" y="1368"/>
                  </a:cubicBezTo>
                  <a:cubicBezTo>
                    <a:pt x="1125" y="1368"/>
                    <a:pt x="1429" y="1064"/>
                    <a:pt x="1429" y="669"/>
                  </a:cubicBezTo>
                  <a:cubicBezTo>
                    <a:pt x="1429" y="304"/>
                    <a:pt x="112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
            <p:cNvSpPr/>
            <p:nvPr/>
          </p:nvSpPr>
          <p:spPr>
            <a:xfrm>
              <a:off x="1995750" y="6279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
            <p:cNvSpPr/>
            <p:nvPr/>
          </p:nvSpPr>
          <p:spPr>
            <a:xfrm>
              <a:off x="1994225" y="315825"/>
              <a:ext cx="37250" cy="33850"/>
            </a:xfrm>
            <a:custGeom>
              <a:rect b="b" l="l" r="r" t="t"/>
              <a:pathLst>
                <a:path extrusionOk="0" h="1354" w="1490">
                  <a:moveTo>
                    <a:pt x="745" y="1"/>
                  </a:moveTo>
                  <a:cubicBezTo>
                    <a:pt x="570" y="1"/>
                    <a:pt x="396" y="69"/>
                    <a:pt x="274" y="206"/>
                  </a:cubicBezTo>
                  <a:cubicBezTo>
                    <a:pt x="0" y="449"/>
                    <a:pt x="0" y="905"/>
                    <a:pt x="274" y="1148"/>
                  </a:cubicBezTo>
                  <a:cubicBezTo>
                    <a:pt x="396" y="1285"/>
                    <a:pt x="570" y="1353"/>
                    <a:pt x="745" y="1353"/>
                  </a:cubicBezTo>
                  <a:cubicBezTo>
                    <a:pt x="920" y="1353"/>
                    <a:pt x="1095" y="1285"/>
                    <a:pt x="1216" y="1148"/>
                  </a:cubicBezTo>
                  <a:cubicBezTo>
                    <a:pt x="1490" y="905"/>
                    <a:pt x="1490" y="449"/>
                    <a:pt x="1216" y="206"/>
                  </a:cubicBezTo>
                  <a:cubicBezTo>
                    <a:pt x="1095" y="69"/>
                    <a:pt x="920" y="1"/>
                    <a:pt x="7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
            <p:cNvSpPr/>
            <p:nvPr/>
          </p:nvSpPr>
          <p:spPr>
            <a:xfrm>
              <a:off x="1995750" y="471425"/>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
            <p:cNvSpPr/>
            <p:nvPr/>
          </p:nvSpPr>
          <p:spPr>
            <a:xfrm>
              <a:off x="2143925" y="627950"/>
              <a:ext cx="34975" cy="34225"/>
            </a:xfrm>
            <a:custGeom>
              <a:rect b="b" l="l" r="r" t="t"/>
              <a:pathLst>
                <a:path extrusionOk="0" h="1369" w="1399">
                  <a:moveTo>
                    <a:pt x="700" y="1"/>
                  </a:moveTo>
                  <a:cubicBezTo>
                    <a:pt x="304" y="1"/>
                    <a:pt x="0" y="305"/>
                    <a:pt x="31" y="700"/>
                  </a:cubicBezTo>
                  <a:cubicBezTo>
                    <a:pt x="31" y="1065"/>
                    <a:pt x="335" y="1368"/>
                    <a:pt x="700" y="1368"/>
                  </a:cubicBezTo>
                  <a:cubicBezTo>
                    <a:pt x="1095" y="1368"/>
                    <a:pt x="1399" y="1065"/>
                    <a:pt x="1399" y="700"/>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
            <p:cNvSpPr/>
            <p:nvPr/>
          </p:nvSpPr>
          <p:spPr>
            <a:xfrm>
              <a:off x="2143925" y="314875"/>
              <a:ext cx="34975" cy="34225"/>
            </a:xfrm>
            <a:custGeom>
              <a:rect b="b" l="l" r="r" t="t"/>
              <a:pathLst>
                <a:path extrusionOk="0" h="1369" w="1399">
                  <a:moveTo>
                    <a:pt x="700" y="1"/>
                  </a:moveTo>
                  <a:cubicBezTo>
                    <a:pt x="304" y="1"/>
                    <a:pt x="0" y="305"/>
                    <a:pt x="31" y="669"/>
                  </a:cubicBezTo>
                  <a:cubicBezTo>
                    <a:pt x="31" y="1064"/>
                    <a:pt x="335" y="1368"/>
                    <a:pt x="700" y="1368"/>
                  </a:cubicBezTo>
                  <a:cubicBezTo>
                    <a:pt x="1095" y="1368"/>
                    <a:pt x="1399" y="1064"/>
                    <a:pt x="1399" y="669"/>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
            <p:cNvSpPr/>
            <p:nvPr/>
          </p:nvSpPr>
          <p:spPr>
            <a:xfrm>
              <a:off x="2143925" y="471425"/>
              <a:ext cx="34975" cy="34200"/>
            </a:xfrm>
            <a:custGeom>
              <a:rect b="b" l="l" r="r" t="t"/>
              <a:pathLst>
                <a:path extrusionOk="0" h="1368" w="1399">
                  <a:moveTo>
                    <a:pt x="700" y="0"/>
                  </a:moveTo>
                  <a:cubicBezTo>
                    <a:pt x="304" y="0"/>
                    <a:pt x="0" y="304"/>
                    <a:pt x="31" y="669"/>
                  </a:cubicBezTo>
                  <a:cubicBezTo>
                    <a:pt x="31" y="1064"/>
                    <a:pt x="335" y="1368"/>
                    <a:pt x="700" y="1368"/>
                  </a:cubicBezTo>
                  <a:cubicBezTo>
                    <a:pt x="1095" y="1368"/>
                    <a:pt x="1399" y="1064"/>
                    <a:pt x="1399" y="669"/>
                  </a:cubicBezTo>
                  <a:cubicBezTo>
                    <a:pt x="1399" y="304"/>
                    <a:pt x="109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
            <p:cNvSpPr/>
            <p:nvPr/>
          </p:nvSpPr>
          <p:spPr>
            <a:xfrm>
              <a:off x="2292850" y="627950"/>
              <a:ext cx="34225" cy="34225"/>
            </a:xfrm>
            <a:custGeom>
              <a:rect b="b" l="l" r="r" t="t"/>
              <a:pathLst>
                <a:path extrusionOk="0" h="1369" w="1369">
                  <a:moveTo>
                    <a:pt x="670" y="1"/>
                  </a:moveTo>
                  <a:cubicBezTo>
                    <a:pt x="305" y="1"/>
                    <a:pt x="1" y="305"/>
                    <a:pt x="1" y="700"/>
                  </a:cubicBezTo>
                  <a:cubicBezTo>
                    <a:pt x="1" y="1065"/>
                    <a:pt x="305" y="1368"/>
                    <a:pt x="670" y="1368"/>
                  </a:cubicBezTo>
                  <a:cubicBezTo>
                    <a:pt x="1065" y="1368"/>
                    <a:pt x="1369" y="1065"/>
                    <a:pt x="1369" y="700"/>
                  </a:cubicBezTo>
                  <a:cubicBezTo>
                    <a:pt x="1369" y="305"/>
                    <a:pt x="1065" y="1"/>
                    <a:pt x="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
            <p:cNvSpPr/>
            <p:nvPr/>
          </p:nvSpPr>
          <p:spPr>
            <a:xfrm>
              <a:off x="2291350" y="315825"/>
              <a:ext cx="37250" cy="33850"/>
            </a:xfrm>
            <a:custGeom>
              <a:rect b="b" l="l" r="r" t="t"/>
              <a:pathLst>
                <a:path extrusionOk="0" h="1354" w="1490">
                  <a:moveTo>
                    <a:pt x="760" y="1"/>
                  </a:moveTo>
                  <a:cubicBezTo>
                    <a:pt x="585" y="1"/>
                    <a:pt x="411" y="69"/>
                    <a:pt x="274" y="206"/>
                  </a:cubicBezTo>
                  <a:cubicBezTo>
                    <a:pt x="0" y="449"/>
                    <a:pt x="0" y="905"/>
                    <a:pt x="274" y="1148"/>
                  </a:cubicBezTo>
                  <a:cubicBezTo>
                    <a:pt x="411" y="1285"/>
                    <a:pt x="585" y="1353"/>
                    <a:pt x="760" y="1353"/>
                  </a:cubicBezTo>
                  <a:cubicBezTo>
                    <a:pt x="935" y="1353"/>
                    <a:pt x="1110" y="1285"/>
                    <a:pt x="1246" y="1148"/>
                  </a:cubicBezTo>
                  <a:cubicBezTo>
                    <a:pt x="1490" y="905"/>
                    <a:pt x="1490" y="449"/>
                    <a:pt x="1246" y="206"/>
                  </a:cubicBezTo>
                  <a:cubicBezTo>
                    <a:pt x="1110" y="69"/>
                    <a:pt x="935" y="1"/>
                    <a:pt x="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
            <p:cNvSpPr/>
            <p:nvPr/>
          </p:nvSpPr>
          <p:spPr>
            <a:xfrm>
              <a:off x="2292850" y="471425"/>
              <a:ext cx="34225" cy="34200"/>
            </a:xfrm>
            <a:custGeom>
              <a:rect b="b" l="l" r="r" t="t"/>
              <a:pathLst>
                <a:path extrusionOk="0" h="1368" w="1369">
                  <a:moveTo>
                    <a:pt x="670" y="0"/>
                  </a:moveTo>
                  <a:cubicBezTo>
                    <a:pt x="305" y="0"/>
                    <a:pt x="1" y="304"/>
                    <a:pt x="1" y="669"/>
                  </a:cubicBezTo>
                  <a:cubicBezTo>
                    <a:pt x="1" y="1064"/>
                    <a:pt x="305" y="1368"/>
                    <a:pt x="670" y="1368"/>
                  </a:cubicBezTo>
                  <a:cubicBezTo>
                    <a:pt x="1065" y="1368"/>
                    <a:pt x="1369" y="1064"/>
                    <a:pt x="1369" y="669"/>
                  </a:cubicBezTo>
                  <a:cubicBezTo>
                    <a:pt x="1369" y="304"/>
                    <a:pt x="106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
            <p:cNvSpPr/>
            <p:nvPr/>
          </p:nvSpPr>
          <p:spPr>
            <a:xfrm>
              <a:off x="2441050" y="627950"/>
              <a:ext cx="34975" cy="34225"/>
            </a:xfrm>
            <a:custGeom>
              <a:rect b="b" l="l" r="r" t="t"/>
              <a:pathLst>
                <a:path extrusionOk="0" h="1369" w="1399">
                  <a:moveTo>
                    <a:pt x="730" y="1"/>
                  </a:moveTo>
                  <a:cubicBezTo>
                    <a:pt x="304" y="1"/>
                    <a:pt x="0" y="305"/>
                    <a:pt x="31" y="700"/>
                  </a:cubicBezTo>
                  <a:cubicBezTo>
                    <a:pt x="31" y="1065"/>
                    <a:pt x="334" y="1368"/>
                    <a:pt x="730" y="1368"/>
                  </a:cubicBezTo>
                  <a:cubicBezTo>
                    <a:pt x="1094" y="1368"/>
                    <a:pt x="1398" y="1065"/>
                    <a:pt x="1398" y="700"/>
                  </a:cubicBezTo>
                  <a:cubicBezTo>
                    <a:pt x="1398" y="305"/>
                    <a:pt x="1094"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
            <p:cNvSpPr/>
            <p:nvPr/>
          </p:nvSpPr>
          <p:spPr>
            <a:xfrm>
              <a:off x="2441800" y="314875"/>
              <a:ext cx="34225" cy="34225"/>
            </a:xfrm>
            <a:custGeom>
              <a:rect b="b" l="l" r="r" t="t"/>
              <a:pathLst>
                <a:path extrusionOk="0" h="1369" w="1369">
                  <a:moveTo>
                    <a:pt x="700" y="1"/>
                  </a:moveTo>
                  <a:cubicBezTo>
                    <a:pt x="274" y="1"/>
                    <a:pt x="1" y="305"/>
                    <a:pt x="1" y="669"/>
                  </a:cubicBezTo>
                  <a:cubicBezTo>
                    <a:pt x="1" y="1064"/>
                    <a:pt x="304" y="1368"/>
                    <a:pt x="700" y="1368"/>
                  </a:cubicBezTo>
                  <a:cubicBezTo>
                    <a:pt x="1064" y="1368"/>
                    <a:pt x="1368" y="1064"/>
                    <a:pt x="1368" y="669"/>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
            <p:cNvSpPr/>
            <p:nvPr/>
          </p:nvSpPr>
          <p:spPr>
            <a:xfrm>
              <a:off x="2441050" y="471425"/>
              <a:ext cx="34975" cy="34200"/>
            </a:xfrm>
            <a:custGeom>
              <a:rect b="b" l="l" r="r" t="t"/>
              <a:pathLst>
                <a:path extrusionOk="0" h="1368" w="1399">
                  <a:moveTo>
                    <a:pt x="730" y="0"/>
                  </a:moveTo>
                  <a:cubicBezTo>
                    <a:pt x="304" y="0"/>
                    <a:pt x="0" y="304"/>
                    <a:pt x="31" y="669"/>
                  </a:cubicBezTo>
                  <a:cubicBezTo>
                    <a:pt x="31" y="1064"/>
                    <a:pt x="334" y="1368"/>
                    <a:pt x="730" y="1368"/>
                  </a:cubicBezTo>
                  <a:cubicBezTo>
                    <a:pt x="1094" y="1368"/>
                    <a:pt x="1398" y="1064"/>
                    <a:pt x="1398" y="669"/>
                  </a:cubicBezTo>
                  <a:cubicBezTo>
                    <a:pt x="1398" y="304"/>
                    <a:pt x="1094"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
            <p:cNvSpPr/>
            <p:nvPr/>
          </p:nvSpPr>
          <p:spPr>
            <a:xfrm>
              <a:off x="2589975" y="627950"/>
              <a:ext cx="34225" cy="34225"/>
            </a:xfrm>
            <a:custGeom>
              <a:rect b="b" l="l" r="r" t="t"/>
              <a:pathLst>
                <a:path extrusionOk="0" h="1369" w="1369">
                  <a:moveTo>
                    <a:pt x="700" y="1"/>
                  </a:moveTo>
                  <a:cubicBezTo>
                    <a:pt x="305" y="1"/>
                    <a:pt x="1" y="305"/>
                    <a:pt x="1" y="700"/>
                  </a:cubicBezTo>
                  <a:cubicBezTo>
                    <a:pt x="1" y="1065"/>
                    <a:pt x="305" y="1368"/>
                    <a:pt x="700" y="1368"/>
                  </a:cubicBezTo>
                  <a:cubicBezTo>
                    <a:pt x="1065" y="1368"/>
                    <a:pt x="1369" y="1065"/>
                    <a:pt x="1369" y="700"/>
                  </a:cubicBezTo>
                  <a:cubicBezTo>
                    <a:pt x="136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
            <p:cNvSpPr/>
            <p:nvPr/>
          </p:nvSpPr>
          <p:spPr>
            <a:xfrm>
              <a:off x="2589975" y="314875"/>
              <a:ext cx="34225" cy="34225"/>
            </a:xfrm>
            <a:custGeom>
              <a:rect b="b" l="l" r="r" t="t"/>
              <a:pathLst>
                <a:path extrusionOk="0" h="1369" w="1369">
                  <a:moveTo>
                    <a:pt x="700" y="1"/>
                  </a:moveTo>
                  <a:cubicBezTo>
                    <a:pt x="305" y="1"/>
                    <a:pt x="1" y="305"/>
                    <a:pt x="1" y="669"/>
                  </a:cubicBezTo>
                  <a:cubicBezTo>
                    <a:pt x="1" y="1064"/>
                    <a:pt x="305" y="1368"/>
                    <a:pt x="700" y="1368"/>
                  </a:cubicBezTo>
                  <a:cubicBezTo>
                    <a:pt x="1065" y="1368"/>
                    <a:pt x="1369" y="1064"/>
                    <a:pt x="1369" y="669"/>
                  </a:cubicBezTo>
                  <a:cubicBezTo>
                    <a:pt x="136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
            <p:cNvSpPr/>
            <p:nvPr/>
          </p:nvSpPr>
          <p:spPr>
            <a:xfrm>
              <a:off x="2589975" y="471425"/>
              <a:ext cx="34225" cy="34200"/>
            </a:xfrm>
            <a:custGeom>
              <a:rect b="b" l="l" r="r" t="t"/>
              <a:pathLst>
                <a:path extrusionOk="0" h="1368" w="1369">
                  <a:moveTo>
                    <a:pt x="700" y="0"/>
                  </a:moveTo>
                  <a:cubicBezTo>
                    <a:pt x="305" y="0"/>
                    <a:pt x="1" y="304"/>
                    <a:pt x="1" y="669"/>
                  </a:cubicBezTo>
                  <a:cubicBezTo>
                    <a:pt x="1" y="1064"/>
                    <a:pt x="305" y="1368"/>
                    <a:pt x="700" y="1368"/>
                  </a:cubicBezTo>
                  <a:cubicBezTo>
                    <a:pt x="1065" y="1368"/>
                    <a:pt x="1369" y="1064"/>
                    <a:pt x="1369" y="669"/>
                  </a:cubicBezTo>
                  <a:cubicBezTo>
                    <a:pt x="1369" y="304"/>
                    <a:pt x="106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
            <p:cNvSpPr/>
            <p:nvPr/>
          </p:nvSpPr>
          <p:spPr>
            <a:xfrm>
              <a:off x="2738150" y="627950"/>
              <a:ext cx="35000" cy="34225"/>
            </a:xfrm>
            <a:custGeom>
              <a:rect b="b" l="l" r="r" t="t"/>
              <a:pathLst>
                <a:path extrusionOk="0" h="1369" w="1400">
                  <a:moveTo>
                    <a:pt x="730" y="1"/>
                  </a:moveTo>
                  <a:cubicBezTo>
                    <a:pt x="305" y="1"/>
                    <a:pt x="1" y="305"/>
                    <a:pt x="31" y="700"/>
                  </a:cubicBezTo>
                  <a:cubicBezTo>
                    <a:pt x="31" y="1065"/>
                    <a:pt x="335" y="1368"/>
                    <a:pt x="730" y="1368"/>
                  </a:cubicBezTo>
                  <a:cubicBezTo>
                    <a:pt x="1095" y="1368"/>
                    <a:pt x="1399" y="1065"/>
                    <a:pt x="1399" y="700"/>
                  </a:cubicBezTo>
                  <a:cubicBezTo>
                    <a:pt x="139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
            <p:cNvSpPr/>
            <p:nvPr/>
          </p:nvSpPr>
          <p:spPr>
            <a:xfrm>
              <a:off x="2738150" y="314875"/>
              <a:ext cx="35000" cy="34225"/>
            </a:xfrm>
            <a:custGeom>
              <a:rect b="b" l="l" r="r" t="t"/>
              <a:pathLst>
                <a:path extrusionOk="0" h="1369" w="1400">
                  <a:moveTo>
                    <a:pt x="730" y="1"/>
                  </a:moveTo>
                  <a:cubicBezTo>
                    <a:pt x="305" y="1"/>
                    <a:pt x="1" y="305"/>
                    <a:pt x="31" y="669"/>
                  </a:cubicBezTo>
                  <a:cubicBezTo>
                    <a:pt x="31" y="1064"/>
                    <a:pt x="335" y="1368"/>
                    <a:pt x="730" y="1368"/>
                  </a:cubicBezTo>
                  <a:cubicBezTo>
                    <a:pt x="1095" y="1368"/>
                    <a:pt x="1399" y="1064"/>
                    <a:pt x="1399" y="669"/>
                  </a:cubicBezTo>
                  <a:cubicBezTo>
                    <a:pt x="139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
            <p:cNvSpPr/>
            <p:nvPr/>
          </p:nvSpPr>
          <p:spPr>
            <a:xfrm>
              <a:off x="2738150" y="471425"/>
              <a:ext cx="35000" cy="34200"/>
            </a:xfrm>
            <a:custGeom>
              <a:rect b="b" l="l" r="r" t="t"/>
              <a:pathLst>
                <a:path extrusionOk="0" h="1368" w="1400">
                  <a:moveTo>
                    <a:pt x="730" y="0"/>
                  </a:moveTo>
                  <a:cubicBezTo>
                    <a:pt x="305" y="0"/>
                    <a:pt x="1" y="304"/>
                    <a:pt x="31" y="669"/>
                  </a:cubicBezTo>
                  <a:cubicBezTo>
                    <a:pt x="31" y="1064"/>
                    <a:pt x="335" y="1368"/>
                    <a:pt x="730" y="1368"/>
                  </a:cubicBezTo>
                  <a:cubicBezTo>
                    <a:pt x="1095" y="1368"/>
                    <a:pt x="1399" y="1064"/>
                    <a:pt x="1399" y="669"/>
                  </a:cubicBezTo>
                  <a:cubicBezTo>
                    <a:pt x="1399"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
            <p:cNvSpPr/>
            <p:nvPr/>
          </p:nvSpPr>
          <p:spPr>
            <a:xfrm>
              <a:off x="2887100" y="627950"/>
              <a:ext cx="34225" cy="34225"/>
            </a:xfrm>
            <a:custGeom>
              <a:rect b="b" l="l" r="r" t="t"/>
              <a:pathLst>
                <a:path extrusionOk="0" h="1369" w="1369">
                  <a:moveTo>
                    <a:pt x="700" y="1"/>
                  </a:moveTo>
                  <a:cubicBezTo>
                    <a:pt x="304" y="1"/>
                    <a:pt x="0" y="305"/>
                    <a:pt x="0" y="700"/>
                  </a:cubicBezTo>
                  <a:cubicBezTo>
                    <a:pt x="0" y="1065"/>
                    <a:pt x="304" y="1368"/>
                    <a:pt x="700" y="1368"/>
                  </a:cubicBezTo>
                  <a:cubicBezTo>
                    <a:pt x="1064" y="1368"/>
                    <a:pt x="1368" y="1065"/>
                    <a:pt x="1368" y="700"/>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
            <p:cNvSpPr/>
            <p:nvPr/>
          </p:nvSpPr>
          <p:spPr>
            <a:xfrm>
              <a:off x="2887100" y="314875"/>
              <a:ext cx="34225" cy="34225"/>
            </a:xfrm>
            <a:custGeom>
              <a:rect b="b" l="l" r="r" t="t"/>
              <a:pathLst>
                <a:path extrusionOk="0" h="1369" w="1369">
                  <a:moveTo>
                    <a:pt x="700" y="1"/>
                  </a:moveTo>
                  <a:cubicBezTo>
                    <a:pt x="304" y="1"/>
                    <a:pt x="0" y="305"/>
                    <a:pt x="0" y="669"/>
                  </a:cubicBezTo>
                  <a:cubicBezTo>
                    <a:pt x="0" y="1064"/>
                    <a:pt x="304" y="1368"/>
                    <a:pt x="700" y="1368"/>
                  </a:cubicBezTo>
                  <a:cubicBezTo>
                    <a:pt x="1064" y="1368"/>
                    <a:pt x="1368" y="1064"/>
                    <a:pt x="1368" y="669"/>
                  </a:cubicBezTo>
                  <a:cubicBezTo>
                    <a:pt x="1368" y="305"/>
                    <a:pt x="1064"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
            <p:cNvSpPr/>
            <p:nvPr/>
          </p:nvSpPr>
          <p:spPr>
            <a:xfrm>
              <a:off x="2887100" y="471425"/>
              <a:ext cx="34225" cy="34200"/>
            </a:xfrm>
            <a:custGeom>
              <a:rect b="b" l="l" r="r" t="t"/>
              <a:pathLst>
                <a:path extrusionOk="0" h="1368" w="1369">
                  <a:moveTo>
                    <a:pt x="700" y="0"/>
                  </a:moveTo>
                  <a:cubicBezTo>
                    <a:pt x="304" y="0"/>
                    <a:pt x="0" y="304"/>
                    <a:pt x="0" y="669"/>
                  </a:cubicBezTo>
                  <a:cubicBezTo>
                    <a:pt x="0" y="1064"/>
                    <a:pt x="304" y="1368"/>
                    <a:pt x="700" y="1368"/>
                  </a:cubicBezTo>
                  <a:cubicBezTo>
                    <a:pt x="1064" y="1368"/>
                    <a:pt x="1368" y="1064"/>
                    <a:pt x="1368" y="669"/>
                  </a:cubicBezTo>
                  <a:cubicBezTo>
                    <a:pt x="1368" y="304"/>
                    <a:pt x="1064"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
            <p:cNvSpPr/>
            <p:nvPr/>
          </p:nvSpPr>
          <p:spPr>
            <a:xfrm>
              <a:off x="3035275" y="627950"/>
              <a:ext cx="35750" cy="34225"/>
            </a:xfrm>
            <a:custGeom>
              <a:rect b="b" l="l" r="r" t="t"/>
              <a:pathLst>
                <a:path extrusionOk="0" h="1369" w="1430">
                  <a:moveTo>
                    <a:pt x="730" y="1"/>
                  </a:moveTo>
                  <a:cubicBezTo>
                    <a:pt x="305" y="1"/>
                    <a:pt x="1" y="305"/>
                    <a:pt x="31" y="700"/>
                  </a:cubicBezTo>
                  <a:cubicBezTo>
                    <a:pt x="31" y="1065"/>
                    <a:pt x="335" y="1368"/>
                    <a:pt x="730" y="1368"/>
                  </a:cubicBezTo>
                  <a:cubicBezTo>
                    <a:pt x="1095" y="1368"/>
                    <a:pt x="1429" y="1065"/>
                    <a:pt x="1429" y="700"/>
                  </a:cubicBezTo>
                  <a:cubicBezTo>
                    <a:pt x="1429" y="305"/>
                    <a:pt x="1095" y="1"/>
                    <a:pt x="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
            <p:cNvSpPr/>
            <p:nvPr/>
          </p:nvSpPr>
          <p:spPr>
            <a:xfrm>
              <a:off x="3036025" y="314875"/>
              <a:ext cx="35000" cy="34225"/>
            </a:xfrm>
            <a:custGeom>
              <a:rect b="b" l="l" r="r" t="t"/>
              <a:pathLst>
                <a:path extrusionOk="0" h="1369" w="1400">
                  <a:moveTo>
                    <a:pt x="700" y="1"/>
                  </a:moveTo>
                  <a:cubicBezTo>
                    <a:pt x="275" y="1"/>
                    <a:pt x="1" y="305"/>
                    <a:pt x="1" y="669"/>
                  </a:cubicBezTo>
                  <a:cubicBezTo>
                    <a:pt x="1" y="1064"/>
                    <a:pt x="305" y="1368"/>
                    <a:pt x="700" y="1368"/>
                  </a:cubicBezTo>
                  <a:cubicBezTo>
                    <a:pt x="1065" y="1368"/>
                    <a:pt x="1399" y="1064"/>
                    <a:pt x="1399" y="669"/>
                  </a:cubicBezTo>
                  <a:cubicBezTo>
                    <a:pt x="1399" y="305"/>
                    <a:pt x="106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
            <p:cNvSpPr/>
            <p:nvPr/>
          </p:nvSpPr>
          <p:spPr>
            <a:xfrm>
              <a:off x="3035275" y="471425"/>
              <a:ext cx="35750" cy="34200"/>
            </a:xfrm>
            <a:custGeom>
              <a:rect b="b" l="l" r="r" t="t"/>
              <a:pathLst>
                <a:path extrusionOk="0" h="1368" w="1430">
                  <a:moveTo>
                    <a:pt x="730" y="0"/>
                  </a:moveTo>
                  <a:cubicBezTo>
                    <a:pt x="305" y="0"/>
                    <a:pt x="1" y="304"/>
                    <a:pt x="31" y="669"/>
                  </a:cubicBezTo>
                  <a:cubicBezTo>
                    <a:pt x="31" y="1064"/>
                    <a:pt x="335" y="1368"/>
                    <a:pt x="730" y="1368"/>
                  </a:cubicBezTo>
                  <a:cubicBezTo>
                    <a:pt x="1095" y="1368"/>
                    <a:pt x="1429" y="1064"/>
                    <a:pt x="1429" y="669"/>
                  </a:cubicBezTo>
                  <a:cubicBezTo>
                    <a:pt x="1429" y="304"/>
                    <a:pt x="1095"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
            <p:cNvSpPr/>
            <p:nvPr/>
          </p:nvSpPr>
          <p:spPr>
            <a:xfrm>
              <a:off x="3184975" y="627950"/>
              <a:ext cx="33450" cy="34225"/>
            </a:xfrm>
            <a:custGeom>
              <a:rect b="b" l="l" r="r" t="t"/>
              <a:pathLst>
                <a:path extrusionOk="0" h="1369" w="1338">
                  <a:moveTo>
                    <a:pt x="669" y="1"/>
                  </a:moveTo>
                  <a:cubicBezTo>
                    <a:pt x="304" y="1"/>
                    <a:pt x="1" y="305"/>
                    <a:pt x="1" y="700"/>
                  </a:cubicBezTo>
                  <a:cubicBezTo>
                    <a:pt x="1" y="1065"/>
                    <a:pt x="304" y="1368"/>
                    <a:pt x="669" y="1368"/>
                  </a:cubicBezTo>
                  <a:cubicBezTo>
                    <a:pt x="1034" y="1368"/>
                    <a:pt x="1338" y="1065"/>
                    <a:pt x="1338" y="700"/>
                  </a:cubicBezTo>
                  <a:cubicBezTo>
                    <a:pt x="1338" y="305"/>
                    <a:pt x="103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
            <p:cNvSpPr/>
            <p:nvPr/>
          </p:nvSpPr>
          <p:spPr>
            <a:xfrm>
              <a:off x="3184975" y="314875"/>
              <a:ext cx="34225" cy="34225"/>
            </a:xfrm>
            <a:custGeom>
              <a:rect b="b" l="l" r="r" t="t"/>
              <a:pathLst>
                <a:path extrusionOk="0" h="1369" w="1369">
                  <a:moveTo>
                    <a:pt x="669" y="1"/>
                  </a:moveTo>
                  <a:cubicBezTo>
                    <a:pt x="304" y="1"/>
                    <a:pt x="1" y="305"/>
                    <a:pt x="1" y="669"/>
                  </a:cubicBezTo>
                  <a:cubicBezTo>
                    <a:pt x="1" y="1064"/>
                    <a:pt x="304" y="1368"/>
                    <a:pt x="669" y="1368"/>
                  </a:cubicBezTo>
                  <a:cubicBezTo>
                    <a:pt x="1064" y="1368"/>
                    <a:pt x="1368" y="1064"/>
                    <a:pt x="1368" y="669"/>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
            <p:cNvSpPr/>
            <p:nvPr/>
          </p:nvSpPr>
          <p:spPr>
            <a:xfrm>
              <a:off x="3184975" y="471425"/>
              <a:ext cx="34225" cy="34200"/>
            </a:xfrm>
            <a:custGeom>
              <a:rect b="b" l="l" r="r" t="t"/>
              <a:pathLst>
                <a:path extrusionOk="0" h="1368" w="1369">
                  <a:moveTo>
                    <a:pt x="669" y="0"/>
                  </a:moveTo>
                  <a:cubicBezTo>
                    <a:pt x="304" y="0"/>
                    <a:pt x="1" y="304"/>
                    <a:pt x="1" y="669"/>
                  </a:cubicBezTo>
                  <a:cubicBezTo>
                    <a:pt x="1"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
            <p:cNvSpPr/>
            <p:nvPr/>
          </p:nvSpPr>
          <p:spPr>
            <a:xfrm>
              <a:off x="3333150" y="627950"/>
              <a:ext cx="34975" cy="34225"/>
            </a:xfrm>
            <a:custGeom>
              <a:rect b="b" l="l" r="r" t="t"/>
              <a:pathLst>
                <a:path extrusionOk="0" h="1369" w="1399">
                  <a:moveTo>
                    <a:pt x="700" y="1"/>
                  </a:moveTo>
                  <a:cubicBezTo>
                    <a:pt x="305" y="1"/>
                    <a:pt x="1" y="305"/>
                    <a:pt x="31" y="700"/>
                  </a:cubicBezTo>
                  <a:cubicBezTo>
                    <a:pt x="31" y="1065"/>
                    <a:pt x="335" y="1368"/>
                    <a:pt x="700" y="1368"/>
                  </a:cubicBezTo>
                  <a:cubicBezTo>
                    <a:pt x="1095" y="1368"/>
                    <a:pt x="1399" y="1065"/>
                    <a:pt x="1399" y="700"/>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
            <p:cNvSpPr/>
            <p:nvPr/>
          </p:nvSpPr>
          <p:spPr>
            <a:xfrm>
              <a:off x="3333150" y="314875"/>
              <a:ext cx="34975" cy="34225"/>
            </a:xfrm>
            <a:custGeom>
              <a:rect b="b" l="l" r="r" t="t"/>
              <a:pathLst>
                <a:path extrusionOk="0" h="1369" w="1399">
                  <a:moveTo>
                    <a:pt x="700" y="1"/>
                  </a:moveTo>
                  <a:cubicBezTo>
                    <a:pt x="305" y="1"/>
                    <a:pt x="1" y="305"/>
                    <a:pt x="31" y="669"/>
                  </a:cubicBezTo>
                  <a:cubicBezTo>
                    <a:pt x="31" y="1064"/>
                    <a:pt x="335" y="1368"/>
                    <a:pt x="700" y="1368"/>
                  </a:cubicBezTo>
                  <a:cubicBezTo>
                    <a:pt x="1095" y="1368"/>
                    <a:pt x="1399" y="1064"/>
                    <a:pt x="1399" y="669"/>
                  </a:cubicBezTo>
                  <a:cubicBezTo>
                    <a:pt x="1399" y="305"/>
                    <a:pt x="1095"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
            <p:cNvSpPr/>
            <p:nvPr/>
          </p:nvSpPr>
          <p:spPr>
            <a:xfrm>
              <a:off x="3333150" y="471425"/>
              <a:ext cx="34975" cy="34200"/>
            </a:xfrm>
            <a:custGeom>
              <a:rect b="b" l="l" r="r" t="t"/>
              <a:pathLst>
                <a:path extrusionOk="0" h="1368" w="1399">
                  <a:moveTo>
                    <a:pt x="700" y="0"/>
                  </a:moveTo>
                  <a:cubicBezTo>
                    <a:pt x="305" y="0"/>
                    <a:pt x="1" y="304"/>
                    <a:pt x="31" y="669"/>
                  </a:cubicBezTo>
                  <a:cubicBezTo>
                    <a:pt x="31" y="1064"/>
                    <a:pt x="335" y="1368"/>
                    <a:pt x="700" y="1368"/>
                  </a:cubicBezTo>
                  <a:cubicBezTo>
                    <a:pt x="1095" y="1368"/>
                    <a:pt x="1399" y="1064"/>
                    <a:pt x="1399" y="669"/>
                  </a:cubicBezTo>
                  <a:cubicBezTo>
                    <a:pt x="1399" y="304"/>
                    <a:pt x="1095"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
            <p:cNvSpPr/>
            <p:nvPr/>
          </p:nvSpPr>
          <p:spPr>
            <a:xfrm>
              <a:off x="3482100" y="6279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
            <p:cNvSpPr/>
            <p:nvPr/>
          </p:nvSpPr>
          <p:spPr>
            <a:xfrm>
              <a:off x="3482100" y="314875"/>
              <a:ext cx="34225" cy="34225"/>
            </a:xfrm>
            <a:custGeom>
              <a:rect b="b" l="l" r="r" t="t"/>
              <a:pathLst>
                <a:path extrusionOk="0" h="1369" w="1369">
                  <a:moveTo>
                    <a:pt x="669" y="1"/>
                  </a:moveTo>
                  <a:cubicBezTo>
                    <a:pt x="304" y="1"/>
                    <a:pt x="0" y="305"/>
                    <a:pt x="0" y="669"/>
                  </a:cubicBezTo>
                  <a:cubicBezTo>
                    <a:pt x="0" y="1064"/>
                    <a:pt x="304" y="1368"/>
                    <a:pt x="669" y="1368"/>
                  </a:cubicBezTo>
                  <a:cubicBezTo>
                    <a:pt x="1064" y="1368"/>
                    <a:pt x="1368" y="1064"/>
                    <a:pt x="1368" y="669"/>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
            <p:cNvSpPr/>
            <p:nvPr/>
          </p:nvSpPr>
          <p:spPr>
            <a:xfrm>
              <a:off x="3482100" y="471425"/>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
            <p:cNvSpPr/>
            <p:nvPr/>
          </p:nvSpPr>
          <p:spPr>
            <a:xfrm>
              <a:off x="3630275" y="627950"/>
              <a:ext cx="34225" cy="34225"/>
            </a:xfrm>
            <a:custGeom>
              <a:rect b="b" l="l" r="r" t="t"/>
              <a:pathLst>
                <a:path extrusionOk="0" h="1369" w="1369">
                  <a:moveTo>
                    <a:pt x="669" y="1"/>
                  </a:moveTo>
                  <a:cubicBezTo>
                    <a:pt x="304" y="1"/>
                    <a:pt x="0" y="305"/>
                    <a:pt x="0" y="700"/>
                  </a:cubicBezTo>
                  <a:cubicBezTo>
                    <a:pt x="0" y="1065"/>
                    <a:pt x="304" y="1368"/>
                    <a:pt x="669" y="1368"/>
                  </a:cubicBezTo>
                  <a:cubicBezTo>
                    <a:pt x="1064" y="1368"/>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
            <p:cNvSpPr/>
            <p:nvPr/>
          </p:nvSpPr>
          <p:spPr>
            <a:xfrm>
              <a:off x="3630275" y="314875"/>
              <a:ext cx="34225" cy="34225"/>
            </a:xfrm>
            <a:custGeom>
              <a:rect b="b" l="l" r="r" t="t"/>
              <a:pathLst>
                <a:path extrusionOk="0" h="1369" w="1369">
                  <a:moveTo>
                    <a:pt x="669" y="1"/>
                  </a:moveTo>
                  <a:cubicBezTo>
                    <a:pt x="304" y="1"/>
                    <a:pt x="0" y="305"/>
                    <a:pt x="0" y="669"/>
                  </a:cubicBezTo>
                  <a:cubicBezTo>
                    <a:pt x="0" y="1064"/>
                    <a:pt x="304" y="1368"/>
                    <a:pt x="669" y="1368"/>
                  </a:cubicBezTo>
                  <a:cubicBezTo>
                    <a:pt x="1064" y="1368"/>
                    <a:pt x="1368" y="1064"/>
                    <a:pt x="1368" y="669"/>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
            <p:cNvSpPr/>
            <p:nvPr/>
          </p:nvSpPr>
          <p:spPr>
            <a:xfrm>
              <a:off x="3630275" y="471425"/>
              <a:ext cx="34225" cy="34200"/>
            </a:xfrm>
            <a:custGeom>
              <a:rect b="b" l="l" r="r" t="t"/>
              <a:pathLst>
                <a:path extrusionOk="0" h="1368" w="1369">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1" name="Shape 441"/>
        <p:cNvGrpSpPr/>
        <p:nvPr/>
      </p:nvGrpSpPr>
      <p:grpSpPr>
        <a:xfrm>
          <a:off x="0" y="0"/>
          <a:ext cx="0" cy="0"/>
          <a:chOff x="0" y="0"/>
          <a:chExt cx="0" cy="0"/>
        </a:xfrm>
      </p:grpSpPr>
      <p:sp>
        <p:nvSpPr>
          <p:cNvPr id="442" name="Google Shape;442;p7"/>
          <p:cNvSpPr txBox="1"/>
          <p:nvPr>
            <p:ph type="title"/>
          </p:nvPr>
        </p:nvSpPr>
        <p:spPr>
          <a:xfrm>
            <a:off x="2328872" y="887025"/>
            <a:ext cx="4215000" cy="1030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3" name="Google Shape;443;p7"/>
          <p:cNvSpPr txBox="1"/>
          <p:nvPr>
            <p:ph idx="1" type="body"/>
          </p:nvPr>
        </p:nvSpPr>
        <p:spPr>
          <a:xfrm>
            <a:off x="2328866" y="1843575"/>
            <a:ext cx="4484700" cy="2436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2"/>
              </a:buClr>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grpSp>
        <p:nvGrpSpPr>
          <p:cNvPr id="444" name="Google Shape;444;p7"/>
          <p:cNvGrpSpPr/>
          <p:nvPr/>
        </p:nvGrpSpPr>
        <p:grpSpPr>
          <a:xfrm>
            <a:off x="-75" y="255413"/>
            <a:ext cx="10688731" cy="4888188"/>
            <a:chOff x="-75" y="255413"/>
            <a:chExt cx="10688731" cy="4888188"/>
          </a:xfrm>
        </p:grpSpPr>
        <p:sp>
          <p:nvSpPr>
            <p:cNvPr id="445" name="Google Shape;445;p7"/>
            <p:cNvSpPr/>
            <p:nvPr/>
          </p:nvSpPr>
          <p:spPr>
            <a:xfrm flipH="1" rot="5400000">
              <a:off x="-26025" y="2215450"/>
              <a:ext cx="2954100" cy="2902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flipH="1">
              <a:off x="339387" y="304756"/>
              <a:ext cx="841263" cy="235254"/>
            </a:xfrm>
            <a:custGeom>
              <a:rect b="b" l="l" r="r" t="t"/>
              <a:pathLst>
                <a:path extrusionOk="0" h="7752" w="27721">
                  <a:moveTo>
                    <a:pt x="0" y="0"/>
                  </a:moveTo>
                  <a:lnTo>
                    <a:pt x="0" y="7751"/>
                  </a:lnTo>
                  <a:lnTo>
                    <a:pt x="27721" y="7751"/>
                  </a:lnTo>
                  <a:lnTo>
                    <a:pt x="277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flipH="1" rot="10800000">
              <a:off x="7349051" y="352139"/>
              <a:ext cx="3339605" cy="3041716"/>
            </a:xfrm>
            <a:custGeom>
              <a:rect b="b" l="l" r="r" t="t"/>
              <a:pathLst>
                <a:path extrusionOk="0" h="112677" w="123712">
                  <a:moveTo>
                    <a:pt x="61856" y="0"/>
                  </a:moveTo>
                  <a:cubicBezTo>
                    <a:pt x="47433" y="0"/>
                    <a:pt x="33010" y="5502"/>
                    <a:pt x="22007" y="16505"/>
                  </a:cubicBezTo>
                  <a:cubicBezTo>
                    <a:pt x="1" y="38512"/>
                    <a:pt x="1" y="74196"/>
                    <a:pt x="22007" y="96172"/>
                  </a:cubicBezTo>
                  <a:cubicBezTo>
                    <a:pt x="33010" y="107175"/>
                    <a:pt x="47433" y="112677"/>
                    <a:pt x="61856" y="112677"/>
                  </a:cubicBezTo>
                  <a:cubicBezTo>
                    <a:pt x="76279" y="112677"/>
                    <a:pt x="90701" y="107175"/>
                    <a:pt x="101705" y="96172"/>
                  </a:cubicBezTo>
                  <a:cubicBezTo>
                    <a:pt x="123711" y="74196"/>
                    <a:pt x="123711" y="38512"/>
                    <a:pt x="101705" y="16505"/>
                  </a:cubicBezTo>
                  <a:cubicBezTo>
                    <a:pt x="90701" y="5502"/>
                    <a:pt x="76279" y="0"/>
                    <a:pt x="618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7"/>
            <p:cNvGrpSpPr/>
            <p:nvPr/>
          </p:nvGrpSpPr>
          <p:grpSpPr>
            <a:xfrm rot="5400000">
              <a:off x="7555650" y="3284225"/>
              <a:ext cx="304750" cy="2174075"/>
              <a:chOff x="6321425" y="110475"/>
              <a:chExt cx="304750" cy="2174075"/>
            </a:xfrm>
          </p:grpSpPr>
          <p:sp>
            <p:nvSpPr>
              <p:cNvPr id="449" name="Google Shape;449;p7"/>
              <p:cNvSpPr/>
              <p:nvPr/>
            </p:nvSpPr>
            <p:spPr>
              <a:xfrm>
                <a:off x="6321425" y="110475"/>
                <a:ext cx="304750" cy="232550"/>
              </a:xfrm>
              <a:custGeom>
                <a:rect b="b" l="l" r="r" t="t"/>
                <a:pathLst>
                  <a:path extrusionOk="0" h="9302" w="12190">
                    <a:moveTo>
                      <a:pt x="1" y="1"/>
                    </a:moveTo>
                    <a:lnTo>
                      <a:pt x="1" y="2128"/>
                    </a:lnTo>
                    <a:lnTo>
                      <a:pt x="12189" y="9302"/>
                    </a:lnTo>
                    <a:lnTo>
                      <a:pt x="12189" y="720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6321425" y="305000"/>
                <a:ext cx="304750" cy="232575"/>
              </a:xfrm>
              <a:custGeom>
                <a:rect b="b" l="l" r="r" t="t"/>
                <a:pathLst>
                  <a:path extrusionOk="0" h="9303" w="12190">
                    <a:moveTo>
                      <a:pt x="1" y="1"/>
                    </a:moveTo>
                    <a:lnTo>
                      <a:pt x="1" y="209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6321425" y="498775"/>
                <a:ext cx="304750" cy="232550"/>
              </a:xfrm>
              <a:custGeom>
                <a:rect b="b" l="l" r="r" t="t"/>
                <a:pathLst>
                  <a:path extrusionOk="0" h="9302" w="12190">
                    <a:moveTo>
                      <a:pt x="1" y="1"/>
                    </a:moveTo>
                    <a:lnTo>
                      <a:pt x="1" y="2129"/>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a:off x="6321425" y="693325"/>
                <a:ext cx="304750" cy="231775"/>
              </a:xfrm>
              <a:custGeom>
                <a:rect b="b" l="l" r="r" t="t"/>
                <a:pathLst>
                  <a:path extrusionOk="0" h="9271" w="12190">
                    <a:moveTo>
                      <a:pt x="1" y="0"/>
                    </a:moveTo>
                    <a:lnTo>
                      <a:pt x="1" y="2097"/>
                    </a:lnTo>
                    <a:lnTo>
                      <a:pt x="12189" y="9271"/>
                    </a:lnTo>
                    <a:lnTo>
                      <a:pt x="12189" y="717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a:off x="6321425" y="887100"/>
                <a:ext cx="304750" cy="232550"/>
              </a:xfrm>
              <a:custGeom>
                <a:rect b="b" l="l" r="r" t="t"/>
                <a:pathLst>
                  <a:path extrusionOk="0" h="9302" w="12190">
                    <a:moveTo>
                      <a:pt x="1" y="0"/>
                    </a:moveTo>
                    <a:lnTo>
                      <a:pt x="1" y="2128"/>
                    </a:lnTo>
                    <a:lnTo>
                      <a:pt x="12189" y="9301"/>
                    </a:lnTo>
                    <a:lnTo>
                      <a:pt x="12189" y="717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a:off x="6321425" y="1080850"/>
                <a:ext cx="304750" cy="233325"/>
              </a:xfrm>
              <a:custGeom>
                <a:rect b="b" l="l" r="r" t="t"/>
                <a:pathLst>
                  <a:path extrusionOk="0" h="9333" w="12190">
                    <a:moveTo>
                      <a:pt x="1" y="1"/>
                    </a:moveTo>
                    <a:lnTo>
                      <a:pt x="1" y="2129"/>
                    </a:lnTo>
                    <a:lnTo>
                      <a:pt x="12189" y="9332"/>
                    </a:lnTo>
                    <a:lnTo>
                      <a:pt x="12189" y="723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6321425" y="1276150"/>
                <a:ext cx="304750" cy="232550"/>
              </a:xfrm>
              <a:custGeom>
                <a:rect b="b" l="l" r="r" t="t"/>
                <a:pathLst>
                  <a:path extrusionOk="0" h="9302" w="12190">
                    <a:moveTo>
                      <a:pt x="1" y="1"/>
                    </a:moveTo>
                    <a:lnTo>
                      <a:pt x="1" y="206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6321425" y="1469925"/>
                <a:ext cx="304750" cy="232550"/>
              </a:xfrm>
              <a:custGeom>
                <a:rect b="b" l="l" r="r" t="t"/>
                <a:pathLst>
                  <a:path extrusionOk="0" h="9302" w="12190">
                    <a:moveTo>
                      <a:pt x="1" y="1"/>
                    </a:moveTo>
                    <a:lnTo>
                      <a:pt x="1" y="212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7"/>
              <p:cNvSpPr/>
              <p:nvPr/>
            </p:nvSpPr>
            <p:spPr>
              <a:xfrm>
                <a:off x="6321425" y="1664450"/>
                <a:ext cx="304750" cy="231800"/>
              </a:xfrm>
              <a:custGeom>
                <a:rect b="b" l="l" r="r" t="t"/>
                <a:pathLst>
                  <a:path extrusionOk="0" h="9272" w="12190">
                    <a:moveTo>
                      <a:pt x="1" y="1"/>
                    </a:moveTo>
                    <a:lnTo>
                      <a:pt x="1" y="2098"/>
                    </a:lnTo>
                    <a:lnTo>
                      <a:pt x="12189" y="9271"/>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a:off x="6321425" y="1858225"/>
                <a:ext cx="304750" cy="232550"/>
              </a:xfrm>
              <a:custGeom>
                <a:rect b="b" l="l" r="r" t="t"/>
                <a:pathLst>
                  <a:path extrusionOk="0" h="9302" w="12190">
                    <a:moveTo>
                      <a:pt x="1" y="1"/>
                    </a:moveTo>
                    <a:lnTo>
                      <a:pt x="1" y="212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
              <p:cNvSpPr/>
              <p:nvPr/>
            </p:nvSpPr>
            <p:spPr>
              <a:xfrm>
                <a:off x="6321425" y="2052000"/>
                <a:ext cx="304750" cy="232550"/>
              </a:xfrm>
              <a:custGeom>
                <a:rect b="b" l="l" r="r" t="t"/>
                <a:pathLst>
                  <a:path extrusionOk="0" h="9302" w="12190">
                    <a:moveTo>
                      <a:pt x="1" y="1"/>
                    </a:moveTo>
                    <a:lnTo>
                      <a:pt x="1" y="2128"/>
                    </a:lnTo>
                    <a:lnTo>
                      <a:pt x="12189" y="9302"/>
                    </a:lnTo>
                    <a:lnTo>
                      <a:pt x="12189" y="720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7"/>
            <p:cNvGrpSpPr/>
            <p:nvPr/>
          </p:nvGrpSpPr>
          <p:grpSpPr>
            <a:xfrm>
              <a:off x="657079" y="770889"/>
              <a:ext cx="702925" cy="702925"/>
              <a:chOff x="1256725" y="1383150"/>
              <a:chExt cx="702925" cy="702925"/>
            </a:xfrm>
          </p:grpSpPr>
          <p:sp>
            <p:nvSpPr>
              <p:cNvPr id="461" name="Google Shape;461;p7"/>
              <p:cNvSpPr/>
              <p:nvPr/>
            </p:nvSpPr>
            <p:spPr>
              <a:xfrm>
                <a:off x="1512800" y="1640000"/>
                <a:ext cx="189250" cy="190000"/>
              </a:xfrm>
              <a:custGeom>
                <a:rect b="b" l="l" r="r" t="t"/>
                <a:pathLst>
                  <a:path extrusionOk="0" h="7600" w="7570">
                    <a:moveTo>
                      <a:pt x="1" y="1"/>
                    </a:moveTo>
                    <a:lnTo>
                      <a:pt x="1" y="7600"/>
                    </a:lnTo>
                    <a:lnTo>
                      <a:pt x="7569" y="7600"/>
                    </a:lnTo>
                    <a:lnTo>
                      <a:pt x="7569" y="5837"/>
                    </a:lnTo>
                    <a:lnTo>
                      <a:pt x="1703" y="5837"/>
                    </a:lnTo>
                    <a:lnTo>
                      <a:pt x="17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7"/>
              <p:cNvSpPr/>
              <p:nvPr/>
            </p:nvSpPr>
            <p:spPr>
              <a:xfrm>
                <a:off x="1640475" y="1512350"/>
                <a:ext cx="189975" cy="189225"/>
              </a:xfrm>
              <a:custGeom>
                <a:rect b="b" l="l" r="r" t="t"/>
                <a:pathLst>
                  <a:path extrusionOk="0" h="7569" w="7599">
                    <a:moveTo>
                      <a:pt x="0" y="0"/>
                    </a:moveTo>
                    <a:lnTo>
                      <a:pt x="0" y="7569"/>
                    </a:lnTo>
                    <a:lnTo>
                      <a:pt x="7599" y="7569"/>
                    </a:lnTo>
                    <a:lnTo>
                      <a:pt x="7599" y="5866"/>
                    </a:lnTo>
                    <a:lnTo>
                      <a:pt x="1733" y="5866"/>
                    </a:lnTo>
                    <a:lnTo>
                      <a:pt x="1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
              <p:cNvSpPr/>
              <p:nvPr/>
            </p:nvSpPr>
            <p:spPr>
              <a:xfrm>
                <a:off x="1769650" y="1383150"/>
                <a:ext cx="190000" cy="189250"/>
              </a:xfrm>
              <a:custGeom>
                <a:rect b="b" l="l" r="r" t="t"/>
                <a:pathLst>
                  <a:path extrusionOk="0" h="7570" w="7600">
                    <a:moveTo>
                      <a:pt x="0" y="1"/>
                    </a:moveTo>
                    <a:lnTo>
                      <a:pt x="0" y="7569"/>
                    </a:lnTo>
                    <a:lnTo>
                      <a:pt x="7599" y="7569"/>
                    </a:lnTo>
                    <a:lnTo>
                      <a:pt x="7599" y="5867"/>
                    </a:lnTo>
                    <a:lnTo>
                      <a:pt x="1733" y="5867"/>
                    </a:lnTo>
                    <a:lnTo>
                      <a:pt x="1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
              <p:cNvSpPr/>
              <p:nvPr/>
            </p:nvSpPr>
            <p:spPr>
              <a:xfrm>
                <a:off x="1256725" y="1897600"/>
                <a:ext cx="188475" cy="188475"/>
              </a:xfrm>
              <a:custGeom>
                <a:rect b="b" l="l" r="r" t="t"/>
                <a:pathLst>
                  <a:path extrusionOk="0" h="7539" w="7539">
                    <a:moveTo>
                      <a:pt x="0" y="1"/>
                    </a:moveTo>
                    <a:lnTo>
                      <a:pt x="0" y="7539"/>
                    </a:lnTo>
                    <a:lnTo>
                      <a:pt x="7538" y="7539"/>
                    </a:lnTo>
                    <a:lnTo>
                      <a:pt x="7538" y="5837"/>
                    </a:lnTo>
                    <a:lnTo>
                      <a:pt x="1702" y="5837"/>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
              <p:cNvSpPr/>
              <p:nvPr/>
            </p:nvSpPr>
            <p:spPr>
              <a:xfrm>
                <a:off x="1383625" y="1769175"/>
                <a:ext cx="189225" cy="190000"/>
              </a:xfrm>
              <a:custGeom>
                <a:rect b="b" l="l" r="r" t="t"/>
                <a:pathLst>
                  <a:path extrusionOk="0" h="7600" w="7569">
                    <a:moveTo>
                      <a:pt x="0" y="1"/>
                    </a:moveTo>
                    <a:lnTo>
                      <a:pt x="0" y="7600"/>
                    </a:lnTo>
                    <a:lnTo>
                      <a:pt x="7569" y="7600"/>
                    </a:lnTo>
                    <a:lnTo>
                      <a:pt x="7569" y="5837"/>
                    </a:lnTo>
                    <a:lnTo>
                      <a:pt x="1702" y="5837"/>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7"/>
            <p:cNvGrpSpPr/>
            <p:nvPr/>
          </p:nvGrpSpPr>
          <p:grpSpPr>
            <a:xfrm>
              <a:off x="7555613" y="255413"/>
              <a:ext cx="1277425" cy="569175"/>
              <a:chOff x="4282600" y="755500"/>
              <a:chExt cx="1277425" cy="569175"/>
            </a:xfrm>
          </p:grpSpPr>
          <p:sp>
            <p:nvSpPr>
              <p:cNvPr id="467" name="Google Shape;467;p7"/>
              <p:cNvSpPr/>
              <p:nvPr/>
            </p:nvSpPr>
            <p:spPr>
              <a:xfrm>
                <a:off x="5520475" y="1284375"/>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7"/>
              <p:cNvSpPr/>
              <p:nvPr/>
            </p:nvSpPr>
            <p:spPr>
              <a:xfrm>
                <a:off x="5520475" y="1152900"/>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
              <p:cNvSpPr/>
              <p:nvPr/>
            </p:nvSpPr>
            <p:spPr>
              <a:xfrm>
                <a:off x="5520475" y="1020700"/>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
              <p:cNvSpPr/>
              <p:nvPr/>
            </p:nvSpPr>
            <p:spPr>
              <a:xfrm>
                <a:off x="5520475" y="887700"/>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
              <p:cNvSpPr/>
              <p:nvPr/>
            </p:nvSpPr>
            <p:spPr>
              <a:xfrm>
                <a:off x="5520475" y="755500"/>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
              <p:cNvSpPr/>
              <p:nvPr/>
            </p:nvSpPr>
            <p:spPr>
              <a:xfrm>
                <a:off x="536545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
              <p:cNvSpPr/>
              <p:nvPr/>
            </p:nvSpPr>
            <p:spPr>
              <a:xfrm>
                <a:off x="536545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
              <p:cNvSpPr/>
              <p:nvPr/>
            </p:nvSpPr>
            <p:spPr>
              <a:xfrm>
                <a:off x="5365450" y="1020700"/>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
              <p:cNvSpPr/>
              <p:nvPr/>
            </p:nvSpPr>
            <p:spPr>
              <a:xfrm>
                <a:off x="536545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
              <p:cNvSpPr/>
              <p:nvPr/>
            </p:nvSpPr>
            <p:spPr>
              <a:xfrm>
                <a:off x="5365450" y="755500"/>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
              <p:cNvSpPr/>
              <p:nvPr/>
            </p:nvSpPr>
            <p:spPr>
              <a:xfrm>
                <a:off x="5210450" y="1284375"/>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
              <p:cNvSpPr/>
              <p:nvPr/>
            </p:nvSpPr>
            <p:spPr>
              <a:xfrm>
                <a:off x="5210450" y="1152900"/>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
              <p:cNvSpPr/>
              <p:nvPr/>
            </p:nvSpPr>
            <p:spPr>
              <a:xfrm>
                <a:off x="5210450" y="1020700"/>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
              <p:cNvSpPr/>
              <p:nvPr/>
            </p:nvSpPr>
            <p:spPr>
              <a:xfrm>
                <a:off x="5210450" y="887700"/>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
              <p:cNvSpPr/>
              <p:nvPr/>
            </p:nvSpPr>
            <p:spPr>
              <a:xfrm>
                <a:off x="5210450" y="755500"/>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
              <p:cNvSpPr/>
              <p:nvPr/>
            </p:nvSpPr>
            <p:spPr>
              <a:xfrm>
                <a:off x="505617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
              <p:cNvSpPr/>
              <p:nvPr/>
            </p:nvSpPr>
            <p:spPr>
              <a:xfrm>
                <a:off x="505617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
              <p:cNvSpPr/>
              <p:nvPr/>
            </p:nvSpPr>
            <p:spPr>
              <a:xfrm>
                <a:off x="5056175" y="1020700"/>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
              <p:cNvSpPr/>
              <p:nvPr/>
            </p:nvSpPr>
            <p:spPr>
              <a:xfrm>
                <a:off x="505617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
              <p:cNvSpPr/>
              <p:nvPr/>
            </p:nvSpPr>
            <p:spPr>
              <a:xfrm>
                <a:off x="5056175" y="755500"/>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7"/>
              <p:cNvSpPr/>
              <p:nvPr/>
            </p:nvSpPr>
            <p:spPr>
              <a:xfrm>
                <a:off x="4901150"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7"/>
              <p:cNvSpPr/>
              <p:nvPr/>
            </p:nvSpPr>
            <p:spPr>
              <a:xfrm>
                <a:off x="4901150"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
              <p:cNvSpPr/>
              <p:nvPr/>
            </p:nvSpPr>
            <p:spPr>
              <a:xfrm>
                <a:off x="4901150" y="1020700"/>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
              <p:cNvSpPr/>
              <p:nvPr/>
            </p:nvSpPr>
            <p:spPr>
              <a:xfrm>
                <a:off x="4901150"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7"/>
              <p:cNvSpPr/>
              <p:nvPr/>
            </p:nvSpPr>
            <p:spPr>
              <a:xfrm>
                <a:off x="4901150"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
              <p:cNvSpPr/>
              <p:nvPr/>
            </p:nvSpPr>
            <p:spPr>
              <a:xfrm>
                <a:off x="4746150" y="1284375"/>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7"/>
              <p:cNvSpPr/>
              <p:nvPr/>
            </p:nvSpPr>
            <p:spPr>
              <a:xfrm>
                <a:off x="4746150" y="1152900"/>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
              <p:cNvSpPr/>
              <p:nvPr/>
            </p:nvSpPr>
            <p:spPr>
              <a:xfrm>
                <a:off x="4746150" y="1020700"/>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
              <p:cNvSpPr/>
              <p:nvPr/>
            </p:nvSpPr>
            <p:spPr>
              <a:xfrm>
                <a:off x="4746150" y="887700"/>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
              <p:cNvSpPr/>
              <p:nvPr/>
            </p:nvSpPr>
            <p:spPr>
              <a:xfrm>
                <a:off x="4746150" y="755500"/>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
              <p:cNvSpPr/>
              <p:nvPr/>
            </p:nvSpPr>
            <p:spPr>
              <a:xfrm>
                <a:off x="4591125" y="1284375"/>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
              <p:cNvSpPr/>
              <p:nvPr/>
            </p:nvSpPr>
            <p:spPr>
              <a:xfrm>
                <a:off x="4591125" y="1152900"/>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
              <p:cNvSpPr/>
              <p:nvPr/>
            </p:nvSpPr>
            <p:spPr>
              <a:xfrm>
                <a:off x="4591125" y="1020700"/>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
              <p:cNvSpPr/>
              <p:nvPr/>
            </p:nvSpPr>
            <p:spPr>
              <a:xfrm>
                <a:off x="4591125" y="887700"/>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
              <p:cNvSpPr/>
              <p:nvPr/>
            </p:nvSpPr>
            <p:spPr>
              <a:xfrm>
                <a:off x="4591125" y="755500"/>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
              <p:cNvSpPr/>
              <p:nvPr/>
            </p:nvSpPr>
            <p:spPr>
              <a:xfrm>
                <a:off x="443762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
              <p:cNvSpPr/>
              <p:nvPr/>
            </p:nvSpPr>
            <p:spPr>
              <a:xfrm>
                <a:off x="443762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
              <p:cNvSpPr/>
              <p:nvPr/>
            </p:nvSpPr>
            <p:spPr>
              <a:xfrm>
                <a:off x="4437625" y="1020700"/>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
              <p:cNvSpPr/>
              <p:nvPr/>
            </p:nvSpPr>
            <p:spPr>
              <a:xfrm>
                <a:off x="443762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
              <p:cNvSpPr/>
              <p:nvPr/>
            </p:nvSpPr>
            <p:spPr>
              <a:xfrm>
                <a:off x="4437625"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
              <p:cNvSpPr/>
              <p:nvPr/>
            </p:nvSpPr>
            <p:spPr>
              <a:xfrm>
                <a:off x="428260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
              <p:cNvSpPr/>
              <p:nvPr/>
            </p:nvSpPr>
            <p:spPr>
              <a:xfrm>
                <a:off x="428260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
              <p:cNvSpPr/>
              <p:nvPr/>
            </p:nvSpPr>
            <p:spPr>
              <a:xfrm>
                <a:off x="4282600" y="1020700"/>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
              <p:cNvSpPr/>
              <p:nvPr/>
            </p:nvSpPr>
            <p:spPr>
              <a:xfrm>
                <a:off x="428260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
              <p:cNvSpPr/>
              <p:nvPr/>
            </p:nvSpPr>
            <p:spPr>
              <a:xfrm>
                <a:off x="4282600" y="755500"/>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7"/>
            <p:cNvSpPr/>
            <p:nvPr/>
          </p:nvSpPr>
          <p:spPr>
            <a:xfrm>
              <a:off x="884288" y="3259025"/>
              <a:ext cx="1090475" cy="1089700"/>
            </a:xfrm>
            <a:custGeom>
              <a:rect b="b" l="l" r="r" t="t"/>
              <a:pathLst>
                <a:path extrusionOk="0" h="43588" w="43619">
                  <a:moveTo>
                    <a:pt x="21794" y="8572"/>
                  </a:moveTo>
                  <a:cubicBezTo>
                    <a:pt x="29119" y="8572"/>
                    <a:pt x="35047" y="14499"/>
                    <a:pt x="35047" y="21824"/>
                  </a:cubicBezTo>
                  <a:cubicBezTo>
                    <a:pt x="35047" y="29180"/>
                    <a:pt x="29089" y="35107"/>
                    <a:pt x="21794" y="35107"/>
                  </a:cubicBezTo>
                  <a:cubicBezTo>
                    <a:pt x="14469" y="35107"/>
                    <a:pt x="8542" y="29180"/>
                    <a:pt x="8542" y="21824"/>
                  </a:cubicBezTo>
                  <a:cubicBezTo>
                    <a:pt x="8542" y="14499"/>
                    <a:pt x="14469" y="8572"/>
                    <a:pt x="21794" y="8572"/>
                  </a:cubicBezTo>
                  <a:close/>
                  <a:moveTo>
                    <a:pt x="21794" y="0"/>
                  </a:moveTo>
                  <a:cubicBezTo>
                    <a:pt x="9757" y="0"/>
                    <a:pt x="0" y="9757"/>
                    <a:pt x="0" y="21794"/>
                  </a:cubicBezTo>
                  <a:cubicBezTo>
                    <a:pt x="0" y="33831"/>
                    <a:pt x="9757" y="43588"/>
                    <a:pt x="21794" y="43588"/>
                  </a:cubicBezTo>
                  <a:cubicBezTo>
                    <a:pt x="33831" y="43588"/>
                    <a:pt x="43618" y="33892"/>
                    <a:pt x="43618" y="21824"/>
                  </a:cubicBezTo>
                  <a:cubicBezTo>
                    <a:pt x="43618" y="9788"/>
                    <a:pt x="33831" y="0"/>
                    <a:pt x="21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7"/>
            <p:cNvGrpSpPr/>
            <p:nvPr/>
          </p:nvGrpSpPr>
          <p:grpSpPr>
            <a:xfrm>
              <a:off x="42313" y="3450525"/>
              <a:ext cx="1277425" cy="569175"/>
              <a:chOff x="4282600" y="755500"/>
              <a:chExt cx="1277425" cy="569175"/>
            </a:xfrm>
          </p:grpSpPr>
          <p:sp>
            <p:nvSpPr>
              <p:cNvPr id="514" name="Google Shape;514;p7"/>
              <p:cNvSpPr/>
              <p:nvPr/>
            </p:nvSpPr>
            <p:spPr>
              <a:xfrm>
                <a:off x="5520475" y="1284375"/>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
              <p:cNvSpPr/>
              <p:nvPr/>
            </p:nvSpPr>
            <p:spPr>
              <a:xfrm>
                <a:off x="5520475" y="1152900"/>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
              <p:cNvSpPr/>
              <p:nvPr/>
            </p:nvSpPr>
            <p:spPr>
              <a:xfrm>
                <a:off x="5520475" y="1020700"/>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
              <p:cNvSpPr/>
              <p:nvPr/>
            </p:nvSpPr>
            <p:spPr>
              <a:xfrm>
                <a:off x="5520475" y="887700"/>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
              <p:cNvSpPr/>
              <p:nvPr/>
            </p:nvSpPr>
            <p:spPr>
              <a:xfrm>
                <a:off x="5520475" y="755500"/>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
              <p:cNvSpPr/>
              <p:nvPr/>
            </p:nvSpPr>
            <p:spPr>
              <a:xfrm>
                <a:off x="536545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
              <p:cNvSpPr/>
              <p:nvPr/>
            </p:nvSpPr>
            <p:spPr>
              <a:xfrm>
                <a:off x="536545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
              <p:cNvSpPr/>
              <p:nvPr/>
            </p:nvSpPr>
            <p:spPr>
              <a:xfrm>
                <a:off x="5365450" y="1020700"/>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
              <p:cNvSpPr/>
              <p:nvPr/>
            </p:nvSpPr>
            <p:spPr>
              <a:xfrm>
                <a:off x="536545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
              <p:cNvSpPr/>
              <p:nvPr/>
            </p:nvSpPr>
            <p:spPr>
              <a:xfrm>
                <a:off x="5365450" y="755500"/>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
              <p:cNvSpPr/>
              <p:nvPr/>
            </p:nvSpPr>
            <p:spPr>
              <a:xfrm>
                <a:off x="5210450" y="1284375"/>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
              <p:cNvSpPr/>
              <p:nvPr/>
            </p:nvSpPr>
            <p:spPr>
              <a:xfrm>
                <a:off x="5210450" y="1152900"/>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
              <p:cNvSpPr/>
              <p:nvPr/>
            </p:nvSpPr>
            <p:spPr>
              <a:xfrm>
                <a:off x="5210450" y="1020700"/>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
              <p:cNvSpPr/>
              <p:nvPr/>
            </p:nvSpPr>
            <p:spPr>
              <a:xfrm>
                <a:off x="5210450" y="887700"/>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
              <p:cNvSpPr/>
              <p:nvPr/>
            </p:nvSpPr>
            <p:spPr>
              <a:xfrm>
                <a:off x="5210450" y="755500"/>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
              <p:cNvSpPr/>
              <p:nvPr/>
            </p:nvSpPr>
            <p:spPr>
              <a:xfrm>
                <a:off x="505617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
              <p:cNvSpPr/>
              <p:nvPr/>
            </p:nvSpPr>
            <p:spPr>
              <a:xfrm>
                <a:off x="505617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
              <p:cNvSpPr/>
              <p:nvPr/>
            </p:nvSpPr>
            <p:spPr>
              <a:xfrm>
                <a:off x="5056175" y="1020700"/>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7"/>
              <p:cNvSpPr/>
              <p:nvPr/>
            </p:nvSpPr>
            <p:spPr>
              <a:xfrm>
                <a:off x="505617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
              <p:cNvSpPr/>
              <p:nvPr/>
            </p:nvSpPr>
            <p:spPr>
              <a:xfrm>
                <a:off x="5056175" y="755500"/>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
              <p:cNvSpPr/>
              <p:nvPr/>
            </p:nvSpPr>
            <p:spPr>
              <a:xfrm>
                <a:off x="4901150"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
              <p:cNvSpPr/>
              <p:nvPr/>
            </p:nvSpPr>
            <p:spPr>
              <a:xfrm>
                <a:off x="4901150"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
              <p:cNvSpPr/>
              <p:nvPr/>
            </p:nvSpPr>
            <p:spPr>
              <a:xfrm>
                <a:off x="4901150" y="1020700"/>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
              <p:cNvSpPr/>
              <p:nvPr/>
            </p:nvSpPr>
            <p:spPr>
              <a:xfrm>
                <a:off x="4901150"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
              <p:cNvSpPr/>
              <p:nvPr/>
            </p:nvSpPr>
            <p:spPr>
              <a:xfrm>
                <a:off x="4901150"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
              <p:cNvSpPr/>
              <p:nvPr/>
            </p:nvSpPr>
            <p:spPr>
              <a:xfrm>
                <a:off x="4746150" y="1284375"/>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
              <p:cNvSpPr/>
              <p:nvPr/>
            </p:nvSpPr>
            <p:spPr>
              <a:xfrm>
                <a:off x="4746150" y="1152900"/>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
              <p:cNvSpPr/>
              <p:nvPr/>
            </p:nvSpPr>
            <p:spPr>
              <a:xfrm>
                <a:off x="4746150" y="1020700"/>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
              <p:cNvSpPr/>
              <p:nvPr/>
            </p:nvSpPr>
            <p:spPr>
              <a:xfrm>
                <a:off x="4746150" y="887700"/>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
              <p:cNvSpPr/>
              <p:nvPr/>
            </p:nvSpPr>
            <p:spPr>
              <a:xfrm>
                <a:off x="4746150" y="755500"/>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
              <p:cNvSpPr/>
              <p:nvPr/>
            </p:nvSpPr>
            <p:spPr>
              <a:xfrm>
                <a:off x="4591125" y="1284375"/>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
              <p:cNvSpPr/>
              <p:nvPr/>
            </p:nvSpPr>
            <p:spPr>
              <a:xfrm>
                <a:off x="4591125" y="1152900"/>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
              <p:cNvSpPr/>
              <p:nvPr/>
            </p:nvSpPr>
            <p:spPr>
              <a:xfrm>
                <a:off x="4591125" y="1020700"/>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
              <p:cNvSpPr/>
              <p:nvPr/>
            </p:nvSpPr>
            <p:spPr>
              <a:xfrm>
                <a:off x="4591125" y="887700"/>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7"/>
              <p:cNvSpPr/>
              <p:nvPr/>
            </p:nvSpPr>
            <p:spPr>
              <a:xfrm>
                <a:off x="4591125" y="755500"/>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
              <p:cNvSpPr/>
              <p:nvPr/>
            </p:nvSpPr>
            <p:spPr>
              <a:xfrm>
                <a:off x="443762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
              <p:cNvSpPr/>
              <p:nvPr/>
            </p:nvSpPr>
            <p:spPr>
              <a:xfrm>
                <a:off x="443762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
              <p:cNvSpPr/>
              <p:nvPr/>
            </p:nvSpPr>
            <p:spPr>
              <a:xfrm>
                <a:off x="4437625" y="1020700"/>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
              <p:cNvSpPr/>
              <p:nvPr/>
            </p:nvSpPr>
            <p:spPr>
              <a:xfrm>
                <a:off x="443762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
              <p:cNvSpPr/>
              <p:nvPr/>
            </p:nvSpPr>
            <p:spPr>
              <a:xfrm>
                <a:off x="4437625"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
              <p:cNvSpPr/>
              <p:nvPr/>
            </p:nvSpPr>
            <p:spPr>
              <a:xfrm>
                <a:off x="428260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
              <p:cNvSpPr/>
              <p:nvPr/>
            </p:nvSpPr>
            <p:spPr>
              <a:xfrm>
                <a:off x="428260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
              <p:cNvSpPr/>
              <p:nvPr/>
            </p:nvSpPr>
            <p:spPr>
              <a:xfrm>
                <a:off x="4282600" y="1020700"/>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
              <p:cNvSpPr/>
              <p:nvPr/>
            </p:nvSpPr>
            <p:spPr>
              <a:xfrm>
                <a:off x="428260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
              <p:cNvSpPr/>
              <p:nvPr/>
            </p:nvSpPr>
            <p:spPr>
              <a:xfrm>
                <a:off x="4282600" y="755500"/>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7"/>
            <p:cNvSpPr/>
            <p:nvPr/>
          </p:nvSpPr>
          <p:spPr>
            <a:xfrm>
              <a:off x="7387325" y="2269588"/>
              <a:ext cx="1614025" cy="1583975"/>
            </a:xfrm>
            <a:custGeom>
              <a:rect b="b" l="l" r="r" t="t"/>
              <a:pathLst>
                <a:path extrusionOk="0" h="63359" w="64561">
                  <a:moveTo>
                    <a:pt x="40873" y="0"/>
                  </a:moveTo>
                  <a:cubicBezTo>
                    <a:pt x="30794" y="0"/>
                    <a:pt x="20752" y="4082"/>
                    <a:pt x="13435" y="12112"/>
                  </a:cubicBezTo>
                  <a:cubicBezTo>
                    <a:pt x="0" y="26823"/>
                    <a:pt x="669" y="49407"/>
                    <a:pt x="14590" y="63359"/>
                  </a:cubicBezTo>
                  <a:lnTo>
                    <a:pt x="29545" y="47036"/>
                  </a:lnTo>
                  <a:cubicBezTo>
                    <a:pt x="24560" y="41322"/>
                    <a:pt x="24560" y="32720"/>
                    <a:pt x="29758" y="27005"/>
                  </a:cubicBezTo>
                  <a:cubicBezTo>
                    <a:pt x="32731" y="23754"/>
                    <a:pt x="36819" y="22094"/>
                    <a:pt x="40917" y="22094"/>
                  </a:cubicBezTo>
                  <a:cubicBezTo>
                    <a:pt x="43982" y="22094"/>
                    <a:pt x="47053" y="23022"/>
                    <a:pt x="49667" y="24908"/>
                  </a:cubicBezTo>
                  <a:lnTo>
                    <a:pt x="64561" y="8555"/>
                  </a:lnTo>
                  <a:cubicBezTo>
                    <a:pt x="57672" y="2826"/>
                    <a:pt x="49260" y="0"/>
                    <a:pt x="408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560" name="Shape 560"/>
        <p:cNvGrpSpPr/>
        <p:nvPr/>
      </p:nvGrpSpPr>
      <p:grpSpPr>
        <a:xfrm>
          <a:off x="0" y="0"/>
          <a:ext cx="0" cy="0"/>
          <a:chOff x="0" y="0"/>
          <a:chExt cx="0" cy="0"/>
        </a:xfrm>
      </p:grpSpPr>
      <p:grpSp>
        <p:nvGrpSpPr>
          <p:cNvPr id="561" name="Google Shape;561;p8"/>
          <p:cNvGrpSpPr/>
          <p:nvPr/>
        </p:nvGrpSpPr>
        <p:grpSpPr>
          <a:xfrm>
            <a:off x="179341" y="261013"/>
            <a:ext cx="8787562" cy="4621462"/>
            <a:chOff x="179341" y="261013"/>
            <a:chExt cx="8787562" cy="4621462"/>
          </a:xfrm>
        </p:grpSpPr>
        <p:sp>
          <p:nvSpPr>
            <p:cNvPr id="562" name="Google Shape;562;p8"/>
            <p:cNvSpPr/>
            <p:nvPr/>
          </p:nvSpPr>
          <p:spPr>
            <a:xfrm flipH="1" rot="5400000">
              <a:off x="67073" y="926157"/>
              <a:ext cx="2517230" cy="2292695"/>
            </a:xfrm>
            <a:custGeom>
              <a:rect b="b" l="l" r="r" t="t"/>
              <a:pathLst>
                <a:path extrusionOk="0" h="112677" w="123712">
                  <a:moveTo>
                    <a:pt x="61856" y="0"/>
                  </a:moveTo>
                  <a:cubicBezTo>
                    <a:pt x="47433" y="0"/>
                    <a:pt x="33010" y="5502"/>
                    <a:pt x="22007" y="16505"/>
                  </a:cubicBezTo>
                  <a:cubicBezTo>
                    <a:pt x="1" y="38512"/>
                    <a:pt x="1" y="74196"/>
                    <a:pt x="22007" y="96172"/>
                  </a:cubicBezTo>
                  <a:cubicBezTo>
                    <a:pt x="33010" y="107175"/>
                    <a:pt x="47433" y="112677"/>
                    <a:pt x="61856" y="112677"/>
                  </a:cubicBezTo>
                  <a:cubicBezTo>
                    <a:pt x="76279" y="112677"/>
                    <a:pt x="90701" y="107175"/>
                    <a:pt x="101705" y="96172"/>
                  </a:cubicBezTo>
                  <a:cubicBezTo>
                    <a:pt x="123711" y="74196"/>
                    <a:pt x="123711" y="38512"/>
                    <a:pt x="101705" y="16505"/>
                  </a:cubicBezTo>
                  <a:cubicBezTo>
                    <a:pt x="90701" y="5502"/>
                    <a:pt x="76279" y="0"/>
                    <a:pt x="618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8"/>
            <p:cNvGrpSpPr/>
            <p:nvPr/>
          </p:nvGrpSpPr>
          <p:grpSpPr>
            <a:xfrm rot="10800000">
              <a:off x="1173131" y="261036"/>
              <a:ext cx="1913791" cy="1889858"/>
              <a:chOff x="5041750" y="1823125"/>
              <a:chExt cx="2247025" cy="2218925"/>
            </a:xfrm>
          </p:grpSpPr>
          <p:sp>
            <p:nvSpPr>
              <p:cNvPr id="564" name="Google Shape;564;p8"/>
              <p:cNvSpPr/>
              <p:nvPr/>
            </p:nvSpPr>
            <p:spPr>
              <a:xfrm>
                <a:off x="5041750" y="1823125"/>
                <a:ext cx="2218900" cy="2218925"/>
              </a:xfrm>
              <a:custGeom>
                <a:rect b="b" l="l" r="r" t="t"/>
                <a:pathLst>
                  <a:path extrusionOk="0" h="88757" w="88756">
                    <a:moveTo>
                      <a:pt x="73527" y="1"/>
                    </a:moveTo>
                    <a:lnTo>
                      <a:pt x="73071" y="457"/>
                    </a:lnTo>
                    <a:cubicBezTo>
                      <a:pt x="82737" y="10153"/>
                      <a:pt x="88117" y="23041"/>
                      <a:pt x="88117" y="36749"/>
                    </a:cubicBezTo>
                    <a:cubicBezTo>
                      <a:pt x="88117" y="50458"/>
                      <a:pt x="82737" y="63376"/>
                      <a:pt x="73071" y="73072"/>
                    </a:cubicBezTo>
                    <a:cubicBezTo>
                      <a:pt x="63048" y="83065"/>
                      <a:pt x="49890" y="88072"/>
                      <a:pt x="36734" y="88072"/>
                    </a:cubicBezTo>
                    <a:cubicBezTo>
                      <a:pt x="23598" y="88072"/>
                      <a:pt x="10464" y="83080"/>
                      <a:pt x="456" y="73072"/>
                    </a:cubicBezTo>
                    <a:lnTo>
                      <a:pt x="0" y="73528"/>
                    </a:lnTo>
                    <a:cubicBezTo>
                      <a:pt x="9848" y="83376"/>
                      <a:pt x="22858" y="88756"/>
                      <a:pt x="36779" y="88756"/>
                    </a:cubicBezTo>
                    <a:cubicBezTo>
                      <a:pt x="50670" y="88756"/>
                      <a:pt x="63740" y="83315"/>
                      <a:pt x="73527" y="73558"/>
                    </a:cubicBezTo>
                    <a:cubicBezTo>
                      <a:pt x="83345" y="63710"/>
                      <a:pt x="88756" y="50671"/>
                      <a:pt x="88756" y="36780"/>
                    </a:cubicBezTo>
                    <a:cubicBezTo>
                      <a:pt x="88756" y="22889"/>
                      <a:pt x="83345" y="9819"/>
                      <a:pt x="7352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8"/>
              <p:cNvSpPr/>
              <p:nvPr/>
            </p:nvSpPr>
            <p:spPr>
              <a:xfrm>
                <a:off x="5104825" y="1886975"/>
                <a:ext cx="2183950" cy="2064650"/>
              </a:xfrm>
              <a:custGeom>
                <a:rect b="b" l="l" r="r" t="t"/>
                <a:pathLst>
                  <a:path extrusionOk="0" h="82586" w="87358">
                    <a:moveTo>
                      <a:pt x="68482" y="0"/>
                    </a:moveTo>
                    <a:lnTo>
                      <a:pt x="68026" y="456"/>
                    </a:lnTo>
                    <a:cubicBezTo>
                      <a:pt x="86658" y="19058"/>
                      <a:pt x="86658" y="49393"/>
                      <a:pt x="68026" y="67995"/>
                    </a:cubicBezTo>
                    <a:cubicBezTo>
                      <a:pt x="58709" y="77312"/>
                      <a:pt x="46475" y="81970"/>
                      <a:pt x="34241" y="81970"/>
                    </a:cubicBezTo>
                    <a:cubicBezTo>
                      <a:pt x="22007" y="81970"/>
                      <a:pt x="9772" y="77312"/>
                      <a:pt x="456" y="67995"/>
                    </a:cubicBezTo>
                    <a:lnTo>
                      <a:pt x="0" y="68451"/>
                    </a:lnTo>
                    <a:cubicBezTo>
                      <a:pt x="9453" y="77874"/>
                      <a:pt x="21855" y="82585"/>
                      <a:pt x="34256" y="82585"/>
                    </a:cubicBezTo>
                    <a:cubicBezTo>
                      <a:pt x="46688" y="82585"/>
                      <a:pt x="59059" y="77843"/>
                      <a:pt x="68482" y="68451"/>
                    </a:cubicBezTo>
                    <a:cubicBezTo>
                      <a:pt x="87357" y="49576"/>
                      <a:pt x="87357" y="18876"/>
                      <a:pt x="684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
              <p:cNvSpPr/>
              <p:nvPr/>
            </p:nvSpPr>
            <p:spPr>
              <a:xfrm>
                <a:off x="5167875" y="1948525"/>
                <a:ext cx="1911925" cy="1914175"/>
              </a:xfrm>
              <a:custGeom>
                <a:rect b="b" l="l" r="r" t="t"/>
                <a:pathLst>
                  <a:path extrusionOk="0" h="76567" w="76477">
                    <a:moveTo>
                      <a:pt x="63346" y="0"/>
                    </a:moveTo>
                    <a:lnTo>
                      <a:pt x="62890" y="456"/>
                    </a:lnTo>
                    <a:cubicBezTo>
                      <a:pt x="71248" y="8785"/>
                      <a:pt x="75838" y="19879"/>
                      <a:pt x="75838" y="31673"/>
                    </a:cubicBezTo>
                    <a:cubicBezTo>
                      <a:pt x="75838" y="43466"/>
                      <a:pt x="71279" y="54560"/>
                      <a:pt x="62920" y="62919"/>
                    </a:cubicBezTo>
                    <a:cubicBezTo>
                      <a:pt x="54592" y="71278"/>
                      <a:pt x="43497" y="75868"/>
                      <a:pt x="31673" y="75868"/>
                    </a:cubicBezTo>
                    <a:cubicBezTo>
                      <a:pt x="19910" y="75868"/>
                      <a:pt x="8816" y="71308"/>
                      <a:pt x="457" y="62950"/>
                    </a:cubicBezTo>
                    <a:lnTo>
                      <a:pt x="1" y="63406"/>
                    </a:lnTo>
                    <a:cubicBezTo>
                      <a:pt x="8481" y="71886"/>
                      <a:pt x="19758" y="76567"/>
                      <a:pt x="31734" y="76567"/>
                    </a:cubicBezTo>
                    <a:cubicBezTo>
                      <a:pt x="43740" y="76567"/>
                      <a:pt x="54987" y="71886"/>
                      <a:pt x="63346" y="63466"/>
                    </a:cubicBezTo>
                    <a:cubicBezTo>
                      <a:pt x="71826" y="54986"/>
                      <a:pt x="76476" y="43709"/>
                      <a:pt x="76476" y="31733"/>
                    </a:cubicBezTo>
                    <a:cubicBezTo>
                      <a:pt x="76476" y="19727"/>
                      <a:pt x="71826" y="8481"/>
                      <a:pt x="633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8"/>
              <p:cNvSpPr/>
              <p:nvPr/>
            </p:nvSpPr>
            <p:spPr>
              <a:xfrm>
                <a:off x="5231725" y="2013875"/>
                <a:ext cx="1861000" cy="1759175"/>
              </a:xfrm>
              <a:custGeom>
                <a:rect b="b" l="l" r="r" t="t"/>
                <a:pathLst>
                  <a:path extrusionOk="0" h="70367" w="74440">
                    <a:moveTo>
                      <a:pt x="58329" y="0"/>
                    </a:moveTo>
                    <a:lnTo>
                      <a:pt x="57874" y="456"/>
                    </a:lnTo>
                    <a:cubicBezTo>
                      <a:pt x="73679" y="16262"/>
                      <a:pt x="73710" y="42037"/>
                      <a:pt x="57874" y="57874"/>
                    </a:cubicBezTo>
                    <a:cubicBezTo>
                      <a:pt x="49952" y="65780"/>
                      <a:pt x="39550" y="69739"/>
                      <a:pt x="29150" y="69739"/>
                    </a:cubicBezTo>
                    <a:cubicBezTo>
                      <a:pt x="18759" y="69739"/>
                      <a:pt x="8370" y="65788"/>
                      <a:pt x="456" y="57874"/>
                    </a:cubicBezTo>
                    <a:lnTo>
                      <a:pt x="0" y="58330"/>
                    </a:lnTo>
                    <a:cubicBezTo>
                      <a:pt x="8055" y="66354"/>
                      <a:pt x="18602" y="70366"/>
                      <a:pt x="29180" y="70366"/>
                    </a:cubicBezTo>
                    <a:cubicBezTo>
                      <a:pt x="39727" y="70366"/>
                      <a:pt x="50305" y="66354"/>
                      <a:pt x="58329" y="58360"/>
                    </a:cubicBezTo>
                    <a:cubicBezTo>
                      <a:pt x="74439" y="42250"/>
                      <a:pt x="74439" y="16080"/>
                      <a:pt x="583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
              <p:cNvSpPr/>
              <p:nvPr/>
            </p:nvSpPr>
            <p:spPr>
              <a:xfrm>
                <a:off x="5294025" y="2076175"/>
                <a:ext cx="1699900" cy="1607200"/>
              </a:xfrm>
              <a:custGeom>
                <a:rect b="b" l="l" r="r" t="t"/>
                <a:pathLst>
                  <a:path extrusionOk="0" h="64288" w="67996">
                    <a:moveTo>
                      <a:pt x="53284" y="1"/>
                    </a:moveTo>
                    <a:lnTo>
                      <a:pt x="52828" y="457"/>
                    </a:lnTo>
                    <a:cubicBezTo>
                      <a:pt x="67266" y="14895"/>
                      <a:pt x="67266" y="38360"/>
                      <a:pt x="52828" y="52798"/>
                    </a:cubicBezTo>
                    <a:cubicBezTo>
                      <a:pt x="45609" y="60017"/>
                      <a:pt x="36126" y="63626"/>
                      <a:pt x="26642" y="63626"/>
                    </a:cubicBezTo>
                    <a:cubicBezTo>
                      <a:pt x="17159" y="63626"/>
                      <a:pt x="7675" y="60017"/>
                      <a:pt x="457" y="52798"/>
                    </a:cubicBezTo>
                    <a:lnTo>
                      <a:pt x="1" y="53254"/>
                    </a:lnTo>
                    <a:cubicBezTo>
                      <a:pt x="7387" y="60579"/>
                      <a:pt x="17022" y="64288"/>
                      <a:pt x="26688" y="64288"/>
                    </a:cubicBezTo>
                    <a:cubicBezTo>
                      <a:pt x="36323" y="64288"/>
                      <a:pt x="45989" y="60640"/>
                      <a:pt x="53284" y="53284"/>
                    </a:cubicBezTo>
                    <a:cubicBezTo>
                      <a:pt x="67996" y="38603"/>
                      <a:pt x="67996" y="14682"/>
                      <a:pt x="5328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
              <p:cNvSpPr/>
              <p:nvPr/>
            </p:nvSpPr>
            <p:spPr>
              <a:xfrm>
                <a:off x="5357850" y="2140775"/>
                <a:ext cx="1455225" cy="1452925"/>
              </a:xfrm>
              <a:custGeom>
                <a:rect b="b" l="l" r="r" t="t"/>
                <a:pathLst>
                  <a:path extrusionOk="0" h="58117" w="58209">
                    <a:moveTo>
                      <a:pt x="48208" y="0"/>
                    </a:moveTo>
                    <a:lnTo>
                      <a:pt x="47752" y="456"/>
                    </a:lnTo>
                    <a:cubicBezTo>
                      <a:pt x="54075" y="6748"/>
                      <a:pt x="57570" y="15137"/>
                      <a:pt x="57570" y="24074"/>
                    </a:cubicBezTo>
                    <a:cubicBezTo>
                      <a:pt x="57570" y="33010"/>
                      <a:pt x="54075" y="41399"/>
                      <a:pt x="47752" y="47722"/>
                    </a:cubicBezTo>
                    <a:cubicBezTo>
                      <a:pt x="41248" y="54226"/>
                      <a:pt x="32684" y="57479"/>
                      <a:pt x="24116" y="57479"/>
                    </a:cubicBezTo>
                    <a:cubicBezTo>
                      <a:pt x="15548" y="57479"/>
                      <a:pt x="6977" y="54226"/>
                      <a:pt x="457" y="47722"/>
                    </a:cubicBezTo>
                    <a:lnTo>
                      <a:pt x="1" y="48177"/>
                    </a:lnTo>
                    <a:cubicBezTo>
                      <a:pt x="6657" y="54804"/>
                      <a:pt x="15381" y="58117"/>
                      <a:pt x="24135" y="58117"/>
                    </a:cubicBezTo>
                    <a:cubicBezTo>
                      <a:pt x="32859" y="58117"/>
                      <a:pt x="41613" y="54804"/>
                      <a:pt x="48208" y="48238"/>
                    </a:cubicBezTo>
                    <a:cubicBezTo>
                      <a:pt x="54683" y="41794"/>
                      <a:pt x="58209" y="33223"/>
                      <a:pt x="58209" y="24104"/>
                    </a:cubicBezTo>
                    <a:cubicBezTo>
                      <a:pt x="58209" y="14985"/>
                      <a:pt x="54683" y="6444"/>
                      <a:pt x="4820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8"/>
              <p:cNvSpPr/>
              <p:nvPr/>
            </p:nvSpPr>
            <p:spPr>
              <a:xfrm>
                <a:off x="5421700" y="2202325"/>
                <a:ext cx="1376950" cy="1302475"/>
              </a:xfrm>
              <a:custGeom>
                <a:rect b="b" l="l" r="r" t="t"/>
                <a:pathLst>
                  <a:path extrusionOk="0" h="52099" w="55078">
                    <a:moveTo>
                      <a:pt x="43162" y="0"/>
                    </a:moveTo>
                    <a:lnTo>
                      <a:pt x="42706" y="456"/>
                    </a:lnTo>
                    <a:cubicBezTo>
                      <a:pt x="54317" y="12128"/>
                      <a:pt x="54317" y="31034"/>
                      <a:pt x="42706" y="42706"/>
                    </a:cubicBezTo>
                    <a:cubicBezTo>
                      <a:pt x="36870" y="48512"/>
                      <a:pt x="29226" y="51415"/>
                      <a:pt x="21581" y="51415"/>
                    </a:cubicBezTo>
                    <a:cubicBezTo>
                      <a:pt x="13936" y="51415"/>
                      <a:pt x="6292" y="48512"/>
                      <a:pt x="456" y="42706"/>
                    </a:cubicBezTo>
                    <a:lnTo>
                      <a:pt x="0" y="43162"/>
                    </a:lnTo>
                    <a:cubicBezTo>
                      <a:pt x="5927" y="49120"/>
                      <a:pt x="13739" y="52099"/>
                      <a:pt x="21581" y="52099"/>
                    </a:cubicBezTo>
                    <a:cubicBezTo>
                      <a:pt x="29393" y="52099"/>
                      <a:pt x="37235" y="49120"/>
                      <a:pt x="43162" y="43193"/>
                    </a:cubicBezTo>
                    <a:cubicBezTo>
                      <a:pt x="55077" y="31278"/>
                      <a:pt x="55047" y="11885"/>
                      <a:pt x="431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8"/>
            <p:cNvGrpSpPr/>
            <p:nvPr/>
          </p:nvGrpSpPr>
          <p:grpSpPr>
            <a:xfrm rot="10800000">
              <a:off x="1786209" y="923714"/>
              <a:ext cx="997279" cy="877401"/>
              <a:chOff x="2547775" y="1026125"/>
              <a:chExt cx="1218125" cy="1071700"/>
            </a:xfrm>
          </p:grpSpPr>
          <p:sp>
            <p:nvSpPr>
              <p:cNvPr id="572" name="Google Shape;572;p8"/>
              <p:cNvSpPr/>
              <p:nvPr/>
            </p:nvSpPr>
            <p:spPr>
              <a:xfrm>
                <a:off x="2547775" y="1026125"/>
                <a:ext cx="1218125" cy="1071700"/>
              </a:xfrm>
              <a:custGeom>
                <a:rect b="b" l="l" r="r" t="t"/>
                <a:pathLst>
                  <a:path extrusionOk="0" h="42868" w="48725">
                    <a:moveTo>
                      <a:pt x="24349" y="1"/>
                    </a:moveTo>
                    <a:cubicBezTo>
                      <a:pt x="21514" y="1"/>
                      <a:pt x="18633" y="566"/>
                      <a:pt x="15867" y="1759"/>
                    </a:cubicBezTo>
                    <a:cubicBezTo>
                      <a:pt x="4985" y="6470"/>
                      <a:pt x="1" y="19084"/>
                      <a:pt x="4712" y="29966"/>
                    </a:cubicBezTo>
                    <a:cubicBezTo>
                      <a:pt x="8195" y="38041"/>
                      <a:pt x="16088" y="42867"/>
                      <a:pt x="24370" y="42867"/>
                    </a:cubicBezTo>
                    <a:cubicBezTo>
                      <a:pt x="27218" y="42867"/>
                      <a:pt x="30112" y="42296"/>
                      <a:pt x="32889" y="41091"/>
                    </a:cubicBezTo>
                    <a:cubicBezTo>
                      <a:pt x="43740" y="36410"/>
                      <a:pt x="48725" y="23796"/>
                      <a:pt x="44044" y="12914"/>
                    </a:cubicBezTo>
                    <a:cubicBezTo>
                      <a:pt x="40534" y="4829"/>
                      <a:pt x="32636" y="1"/>
                      <a:pt x="243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8"/>
              <p:cNvSpPr/>
              <p:nvPr/>
            </p:nvSpPr>
            <p:spPr>
              <a:xfrm>
                <a:off x="2917075" y="1351225"/>
                <a:ext cx="479525" cy="421900"/>
              </a:xfrm>
              <a:custGeom>
                <a:rect b="b" l="l" r="r" t="t"/>
                <a:pathLst>
                  <a:path extrusionOk="0" h="16876" w="19181">
                    <a:moveTo>
                      <a:pt x="9592" y="1"/>
                    </a:moveTo>
                    <a:cubicBezTo>
                      <a:pt x="8500" y="1"/>
                      <a:pt x="7391" y="216"/>
                      <a:pt x="6323" y="670"/>
                    </a:cubicBezTo>
                    <a:cubicBezTo>
                      <a:pt x="2037" y="2463"/>
                      <a:pt x="1" y="7418"/>
                      <a:pt x="1825" y="11704"/>
                    </a:cubicBezTo>
                    <a:cubicBezTo>
                      <a:pt x="3169" y="14938"/>
                      <a:pt x="6288" y="16876"/>
                      <a:pt x="9571" y="16876"/>
                    </a:cubicBezTo>
                    <a:cubicBezTo>
                      <a:pt x="10669" y="16876"/>
                      <a:pt x="11784" y="16659"/>
                      <a:pt x="12858" y="16202"/>
                    </a:cubicBezTo>
                    <a:cubicBezTo>
                      <a:pt x="17174" y="14409"/>
                      <a:pt x="19181" y="9454"/>
                      <a:pt x="17357" y="5169"/>
                    </a:cubicBezTo>
                    <a:cubicBezTo>
                      <a:pt x="16010" y="1951"/>
                      <a:pt x="12882" y="1"/>
                      <a:pt x="95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8"/>
            <p:cNvSpPr/>
            <p:nvPr/>
          </p:nvSpPr>
          <p:spPr>
            <a:xfrm rot="-5400000">
              <a:off x="6942850" y="273763"/>
              <a:ext cx="1106425" cy="1080925"/>
            </a:xfrm>
            <a:custGeom>
              <a:rect b="b" l="l" r="r" t="t"/>
              <a:pathLst>
                <a:path extrusionOk="0" h="43237" w="44257">
                  <a:moveTo>
                    <a:pt x="22119" y="1"/>
                  </a:moveTo>
                  <a:cubicBezTo>
                    <a:pt x="10623" y="1"/>
                    <a:pt x="1050" y="9064"/>
                    <a:pt x="547" y="20690"/>
                  </a:cubicBezTo>
                  <a:cubicBezTo>
                    <a:pt x="0" y="32605"/>
                    <a:pt x="9240" y="42697"/>
                    <a:pt x="21186" y="43214"/>
                  </a:cubicBezTo>
                  <a:cubicBezTo>
                    <a:pt x="21522" y="43229"/>
                    <a:pt x="21857" y="43237"/>
                    <a:pt x="22191" y="43237"/>
                  </a:cubicBezTo>
                  <a:cubicBezTo>
                    <a:pt x="33663" y="43237"/>
                    <a:pt x="43208" y="34183"/>
                    <a:pt x="43740" y="22575"/>
                  </a:cubicBezTo>
                  <a:cubicBezTo>
                    <a:pt x="44256" y="10660"/>
                    <a:pt x="35016" y="568"/>
                    <a:pt x="23070" y="21"/>
                  </a:cubicBezTo>
                  <a:cubicBezTo>
                    <a:pt x="22752" y="7"/>
                    <a:pt x="22435" y="1"/>
                    <a:pt x="221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8"/>
            <p:cNvSpPr/>
            <p:nvPr/>
          </p:nvSpPr>
          <p:spPr>
            <a:xfrm rot="-5400000">
              <a:off x="7467525" y="82463"/>
              <a:ext cx="1092750" cy="1562350"/>
            </a:xfrm>
            <a:custGeom>
              <a:rect b="b" l="l" r="r" t="t"/>
              <a:pathLst>
                <a:path extrusionOk="0" h="62494" w="43710">
                  <a:moveTo>
                    <a:pt x="12615" y="912"/>
                  </a:moveTo>
                  <a:lnTo>
                    <a:pt x="20883" y="7295"/>
                  </a:lnTo>
                  <a:lnTo>
                    <a:pt x="14500" y="15533"/>
                  </a:lnTo>
                  <a:lnTo>
                    <a:pt x="12615" y="912"/>
                  </a:lnTo>
                  <a:close/>
                  <a:moveTo>
                    <a:pt x="12068" y="1003"/>
                  </a:moveTo>
                  <a:lnTo>
                    <a:pt x="13922" y="15624"/>
                  </a:lnTo>
                  <a:lnTo>
                    <a:pt x="5685" y="9241"/>
                  </a:lnTo>
                  <a:lnTo>
                    <a:pt x="12068" y="1003"/>
                  </a:lnTo>
                  <a:close/>
                  <a:moveTo>
                    <a:pt x="21369" y="7690"/>
                  </a:moveTo>
                  <a:lnTo>
                    <a:pt x="29910" y="14317"/>
                  </a:lnTo>
                  <a:lnTo>
                    <a:pt x="23254" y="22888"/>
                  </a:lnTo>
                  <a:lnTo>
                    <a:pt x="14712" y="16232"/>
                  </a:lnTo>
                  <a:lnTo>
                    <a:pt x="21369" y="7690"/>
                  </a:lnTo>
                  <a:close/>
                  <a:moveTo>
                    <a:pt x="14652" y="16961"/>
                  </a:moveTo>
                  <a:lnTo>
                    <a:pt x="22859" y="23283"/>
                  </a:lnTo>
                  <a:lnTo>
                    <a:pt x="16506" y="31460"/>
                  </a:lnTo>
                  <a:lnTo>
                    <a:pt x="14652" y="16961"/>
                  </a:lnTo>
                  <a:close/>
                  <a:moveTo>
                    <a:pt x="14105" y="16992"/>
                  </a:moveTo>
                  <a:lnTo>
                    <a:pt x="15959" y="31612"/>
                  </a:lnTo>
                  <a:lnTo>
                    <a:pt x="7721" y="25229"/>
                  </a:lnTo>
                  <a:lnTo>
                    <a:pt x="14105" y="16992"/>
                  </a:lnTo>
                  <a:close/>
                  <a:moveTo>
                    <a:pt x="23679" y="23831"/>
                  </a:moveTo>
                  <a:lnTo>
                    <a:pt x="31916" y="30214"/>
                  </a:lnTo>
                  <a:lnTo>
                    <a:pt x="25533" y="38451"/>
                  </a:lnTo>
                  <a:lnTo>
                    <a:pt x="23679" y="23831"/>
                  </a:lnTo>
                  <a:close/>
                  <a:moveTo>
                    <a:pt x="23162" y="24013"/>
                  </a:moveTo>
                  <a:lnTo>
                    <a:pt x="24986" y="38542"/>
                  </a:lnTo>
                  <a:lnTo>
                    <a:pt x="16810" y="32189"/>
                  </a:lnTo>
                  <a:lnTo>
                    <a:pt x="23162" y="24013"/>
                  </a:lnTo>
                  <a:close/>
                  <a:moveTo>
                    <a:pt x="7357" y="25715"/>
                  </a:moveTo>
                  <a:lnTo>
                    <a:pt x="15867" y="32311"/>
                  </a:lnTo>
                  <a:lnTo>
                    <a:pt x="9211" y="40852"/>
                  </a:lnTo>
                  <a:lnTo>
                    <a:pt x="700" y="34287"/>
                  </a:lnTo>
                  <a:lnTo>
                    <a:pt x="7357" y="25715"/>
                  </a:lnTo>
                  <a:close/>
                  <a:moveTo>
                    <a:pt x="16415" y="32676"/>
                  </a:moveTo>
                  <a:lnTo>
                    <a:pt x="24925" y="39241"/>
                  </a:lnTo>
                  <a:lnTo>
                    <a:pt x="18299" y="47813"/>
                  </a:lnTo>
                  <a:lnTo>
                    <a:pt x="9788" y="41217"/>
                  </a:lnTo>
                  <a:lnTo>
                    <a:pt x="16415" y="32676"/>
                  </a:lnTo>
                  <a:close/>
                  <a:moveTo>
                    <a:pt x="25685" y="39819"/>
                  </a:moveTo>
                  <a:lnTo>
                    <a:pt x="33953" y="46202"/>
                  </a:lnTo>
                  <a:lnTo>
                    <a:pt x="27570" y="54439"/>
                  </a:lnTo>
                  <a:lnTo>
                    <a:pt x="25685" y="39819"/>
                  </a:lnTo>
                  <a:close/>
                  <a:moveTo>
                    <a:pt x="25138" y="39940"/>
                  </a:moveTo>
                  <a:lnTo>
                    <a:pt x="26992" y="54561"/>
                  </a:lnTo>
                  <a:lnTo>
                    <a:pt x="18755" y="48177"/>
                  </a:lnTo>
                  <a:lnTo>
                    <a:pt x="25138" y="39940"/>
                  </a:lnTo>
                  <a:close/>
                  <a:moveTo>
                    <a:pt x="34439" y="46597"/>
                  </a:moveTo>
                  <a:lnTo>
                    <a:pt x="42980" y="53223"/>
                  </a:lnTo>
                  <a:lnTo>
                    <a:pt x="36324" y="61825"/>
                  </a:lnTo>
                  <a:lnTo>
                    <a:pt x="27783" y="55168"/>
                  </a:lnTo>
                  <a:lnTo>
                    <a:pt x="34439" y="46597"/>
                  </a:lnTo>
                  <a:close/>
                  <a:moveTo>
                    <a:pt x="12250" y="0"/>
                  </a:moveTo>
                  <a:cubicBezTo>
                    <a:pt x="12190" y="0"/>
                    <a:pt x="12190" y="0"/>
                    <a:pt x="12159" y="31"/>
                  </a:cubicBezTo>
                  <a:lnTo>
                    <a:pt x="12129" y="31"/>
                  </a:lnTo>
                  <a:cubicBezTo>
                    <a:pt x="12098" y="31"/>
                    <a:pt x="12098" y="92"/>
                    <a:pt x="12038" y="122"/>
                  </a:cubicBezTo>
                  <a:lnTo>
                    <a:pt x="5047" y="9149"/>
                  </a:lnTo>
                  <a:cubicBezTo>
                    <a:pt x="5016" y="9210"/>
                    <a:pt x="5016" y="9241"/>
                    <a:pt x="5016" y="9271"/>
                  </a:cubicBezTo>
                  <a:lnTo>
                    <a:pt x="5016" y="9362"/>
                  </a:lnTo>
                  <a:lnTo>
                    <a:pt x="5016" y="9393"/>
                  </a:lnTo>
                  <a:lnTo>
                    <a:pt x="5016" y="9423"/>
                  </a:lnTo>
                  <a:cubicBezTo>
                    <a:pt x="5016" y="9453"/>
                    <a:pt x="5016" y="9453"/>
                    <a:pt x="5047" y="9514"/>
                  </a:cubicBezTo>
                  <a:cubicBezTo>
                    <a:pt x="5047" y="9545"/>
                    <a:pt x="5107" y="9575"/>
                    <a:pt x="5138" y="9575"/>
                  </a:cubicBezTo>
                  <a:lnTo>
                    <a:pt x="13922" y="16384"/>
                  </a:lnTo>
                  <a:lnTo>
                    <a:pt x="7114" y="25168"/>
                  </a:lnTo>
                  <a:lnTo>
                    <a:pt x="123" y="34165"/>
                  </a:lnTo>
                  <a:cubicBezTo>
                    <a:pt x="1" y="34287"/>
                    <a:pt x="31" y="34469"/>
                    <a:pt x="153" y="34591"/>
                  </a:cubicBezTo>
                  <a:lnTo>
                    <a:pt x="9180" y="41582"/>
                  </a:lnTo>
                  <a:cubicBezTo>
                    <a:pt x="9211" y="41612"/>
                    <a:pt x="9272" y="41612"/>
                    <a:pt x="9363" y="41612"/>
                  </a:cubicBezTo>
                  <a:lnTo>
                    <a:pt x="18178" y="48451"/>
                  </a:lnTo>
                  <a:lnTo>
                    <a:pt x="27175" y="55442"/>
                  </a:lnTo>
                  <a:lnTo>
                    <a:pt x="36233" y="62433"/>
                  </a:lnTo>
                  <a:cubicBezTo>
                    <a:pt x="36293" y="62463"/>
                    <a:pt x="36385" y="62494"/>
                    <a:pt x="36445" y="62494"/>
                  </a:cubicBezTo>
                  <a:cubicBezTo>
                    <a:pt x="36537" y="62494"/>
                    <a:pt x="36597" y="62463"/>
                    <a:pt x="36628" y="62372"/>
                  </a:cubicBezTo>
                  <a:lnTo>
                    <a:pt x="43619" y="53345"/>
                  </a:lnTo>
                  <a:cubicBezTo>
                    <a:pt x="43710" y="53193"/>
                    <a:pt x="43710" y="53041"/>
                    <a:pt x="43588" y="52919"/>
                  </a:cubicBezTo>
                  <a:lnTo>
                    <a:pt x="34591" y="45928"/>
                  </a:lnTo>
                  <a:lnTo>
                    <a:pt x="25807" y="39150"/>
                  </a:lnTo>
                  <a:lnTo>
                    <a:pt x="32616" y="30366"/>
                  </a:lnTo>
                  <a:cubicBezTo>
                    <a:pt x="32646" y="30274"/>
                    <a:pt x="32676" y="30214"/>
                    <a:pt x="32676" y="30122"/>
                  </a:cubicBezTo>
                  <a:cubicBezTo>
                    <a:pt x="32676" y="30062"/>
                    <a:pt x="32646" y="29970"/>
                    <a:pt x="32585" y="29940"/>
                  </a:cubicBezTo>
                  <a:lnTo>
                    <a:pt x="23831" y="23162"/>
                  </a:lnTo>
                  <a:lnTo>
                    <a:pt x="30609" y="14438"/>
                  </a:lnTo>
                  <a:cubicBezTo>
                    <a:pt x="30640" y="14347"/>
                    <a:pt x="30670" y="14286"/>
                    <a:pt x="30670" y="14195"/>
                  </a:cubicBezTo>
                  <a:cubicBezTo>
                    <a:pt x="30670" y="14134"/>
                    <a:pt x="30640" y="14043"/>
                    <a:pt x="30549" y="14013"/>
                  </a:cubicBezTo>
                  <a:lnTo>
                    <a:pt x="21521" y="7022"/>
                  </a:lnTo>
                  <a:lnTo>
                    <a:pt x="12433" y="31"/>
                  </a:lnTo>
                  <a:cubicBezTo>
                    <a:pt x="12402" y="0"/>
                    <a:pt x="12372" y="0"/>
                    <a:pt x="123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8"/>
            <p:cNvSpPr/>
            <p:nvPr/>
          </p:nvSpPr>
          <p:spPr>
            <a:xfrm flipH="1" rot="10800000">
              <a:off x="8611892" y="4448321"/>
              <a:ext cx="355011" cy="355011"/>
            </a:xfrm>
            <a:custGeom>
              <a:rect b="b" l="l" r="r" t="t"/>
              <a:pathLst>
                <a:path extrusionOk="0" h="11703" w="11703">
                  <a:moveTo>
                    <a:pt x="5837" y="3101"/>
                  </a:moveTo>
                  <a:cubicBezTo>
                    <a:pt x="7417" y="3101"/>
                    <a:pt x="8633" y="4347"/>
                    <a:pt x="8633" y="5867"/>
                  </a:cubicBezTo>
                  <a:cubicBezTo>
                    <a:pt x="8633" y="7386"/>
                    <a:pt x="7356" y="8663"/>
                    <a:pt x="5837" y="8663"/>
                  </a:cubicBezTo>
                  <a:cubicBezTo>
                    <a:pt x="4286" y="8663"/>
                    <a:pt x="3071" y="7417"/>
                    <a:pt x="3071" y="5867"/>
                  </a:cubicBezTo>
                  <a:cubicBezTo>
                    <a:pt x="3071" y="4316"/>
                    <a:pt x="4317" y="3101"/>
                    <a:pt x="5837" y="3101"/>
                  </a:cubicBezTo>
                  <a:close/>
                  <a:moveTo>
                    <a:pt x="5837" y="0"/>
                  </a:moveTo>
                  <a:cubicBezTo>
                    <a:pt x="2615" y="0"/>
                    <a:pt x="1" y="2645"/>
                    <a:pt x="1" y="5867"/>
                  </a:cubicBezTo>
                  <a:cubicBezTo>
                    <a:pt x="1" y="9089"/>
                    <a:pt x="2615" y="11703"/>
                    <a:pt x="5837" y="11703"/>
                  </a:cubicBezTo>
                  <a:cubicBezTo>
                    <a:pt x="9089" y="11703"/>
                    <a:pt x="11703" y="9089"/>
                    <a:pt x="11703" y="5867"/>
                  </a:cubicBezTo>
                  <a:cubicBezTo>
                    <a:pt x="11703" y="2645"/>
                    <a:pt x="9089" y="0"/>
                    <a:pt x="5837" y="0"/>
                  </a:cubicBezTo>
                  <a:close/>
                </a:path>
              </a:pathLst>
            </a:cu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8"/>
            <p:cNvSpPr/>
            <p:nvPr/>
          </p:nvSpPr>
          <p:spPr>
            <a:xfrm flipH="1" rot="10800000">
              <a:off x="8303001" y="4534073"/>
              <a:ext cx="183496" cy="182586"/>
            </a:xfrm>
            <a:custGeom>
              <a:rect b="b" l="l" r="r" t="t"/>
              <a:pathLst>
                <a:path extrusionOk="0" h="6019" w="6049">
                  <a:moveTo>
                    <a:pt x="3009" y="1551"/>
                  </a:moveTo>
                  <a:cubicBezTo>
                    <a:pt x="3799" y="1551"/>
                    <a:pt x="4438" y="2219"/>
                    <a:pt x="4438" y="3010"/>
                  </a:cubicBezTo>
                  <a:cubicBezTo>
                    <a:pt x="4438" y="3800"/>
                    <a:pt x="3799" y="4438"/>
                    <a:pt x="3009" y="4438"/>
                  </a:cubicBezTo>
                  <a:cubicBezTo>
                    <a:pt x="2188" y="4438"/>
                    <a:pt x="1550" y="3800"/>
                    <a:pt x="1550" y="3010"/>
                  </a:cubicBezTo>
                  <a:cubicBezTo>
                    <a:pt x="1550" y="2219"/>
                    <a:pt x="2188" y="1551"/>
                    <a:pt x="3009" y="1551"/>
                  </a:cubicBezTo>
                  <a:close/>
                  <a:moveTo>
                    <a:pt x="3009" y="0"/>
                  </a:moveTo>
                  <a:cubicBezTo>
                    <a:pt x="1337" y="0"/>
                    <a:pt x="0" y="1368"/>
                    <a:pt x="0" y="3010"/>
                  </a:cubicBezTo>
                  <a:cubicBezTo>
                    <a:pt x="0" y="4681"/>
                    <a:pt x="1368" y="6019"/>
                    <a:pt x="3009" y="6019"/>
                  </a:cubicBezTo>
                  <a:cubicBezTo>
                    <a:pt x="4681" y="6019"/>
                    <a:pt x="5988" y="4651"/>
                    <a:pt x="5988" y="3010"/>
                  </a:cubicBezTo>
                  <a:cubicBezTo>
                    <a:pt x="6049" y="1338"/>
                    <a:pt x="4681" y="0"/>
                    <a:pt x="3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 name="Google Shape;578;p8"/>
            <p:cNvGrpSpPr/>
            <p:nvPr/>
          </p:nvGrpSpPr>
          <p:grpSpPr>
            <a:xfrm flipH="1" rot="10800000">
              <a:off x="8768633" y="2997050"/>
              <a:ext cx="41529" cy="1370202"/>
              <a:chOff x="7306225" y="982700"/>
              <a:chExt cx="34225" cy="1129225"/>
            </a:xfrm>
          </p:grpSpPr>
          <p:sp>
            <p:nvSpPr>
              <p:cNvPr id="579" name="Google Shape;579;p8"/>
              <p:cNvSpPr/>
              <p:nvPr/>
            </p:nvSpPr>
            <p:spPr>
              <a:xfrm>
                <a:off x="7306225" y="982700"/>
                <a:ext cx="34225" cy="34225"/>
              </a:xfrm>
              <a:custGeom>
                <a:rect b="b" l="l" r="r" t="t"/>
                <a:pathLst>
                  <a:path extrusionOk="0" h="1369" w="1369">
                    <a:moveTo>
                      <a:pt x="669" y="0"/>
                    </a:moveTo>
                    <a:cubicBezTo>
                      <a:pt x="304" y="0"/>
                      <a:pt x="0" y="304"/>
                      <a:pt x="0" y="669"/>
                    </a:cubicBezTo>
                    <a:cubicBezTo>
                      <a:pt x="0" y="1064"/>
                      <a:pt x="304" y="1338"/>
                      <a:pt x="669" y="1368"/>
                    </a:cubicBezTo>
                    <a:cubicBezTo>
                      <a:pt x="1064" y="1368"/>
                      <a:pt x="1368" y="106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8"/>
              <p:cNvSpPr/>
              <p:nvPr/>
            </p:nvSpPr>
            <p:spPr>
              <a:xfrm>
                <a:off x="7306225" y="1139225"/>
                <a:ext cx="34225" cy="34225"/>
              </a:xfrm>
              <a:custGeom>
                <a:rect b="b" l="l" r="r" t="t"/>
                <a:pathLst>
                  <a:path extrusionOk="0" h="1369" w="1369">
                    <a:moveTo>
                      <a:pt x="669" y="1"/>
                    </a:moveTo>
                    <a:cubicBezTo>
                      <a:pt x="304" y="1"/>
                      <a:pt x="0" y="305"/>
                      <a:pt x="0" y="700"/>
                    </a:cubicBezTo>
                    <a:cubicBezTo>
                      <a:pt x="0" y="1034"/>
                      <a:pt x="304" y="1338"/>
                      <a:pt x="669" y="1369"/>
                    </a:cubicBezTo>
                    <a:cubicBezTo>
                      <a:pt x="1064" y="1369"/>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8"/>
              <p:cNvSpPr/>
              <p:nvPr/>
            </p:nvSpPr>
            <p:spPr>
              <a:xfrm>
                <a:off x="7306225" y="1295000"/>
                <a:ext cx="34225" cy="34225"/>
              </a:xfrm>
              <a:custGeom>
                <a:rect b="b" l="l" r="r" t="t"/>
                <a:pathLst>
                  <a:path extrusionOk="0" h="1369" w="1369">
                    <a:moveTo>
                      <a:pt x="669" y="1"/>
                    </a:moveTo>
                    <a:cubicBezTo>
                      <a:pt x="304" y="1"/>
                      <a:pt x="0" y="305"/>
                      <a:pt x="0" y="700"/>
                    </a:cubicBezTo>
                    <a:cubicBezTo>
                      <a:pt x="0" y="1065"/>
                      <a:pt x="304" y="1369"/>
                      <a:pt x="669" y="1369"/>
                    </a:cubicBezTo>
                    <a:cubicBezTo>
                      <a:pt x="1064" y="1369"/>
                      <a:pt x="1368" y="1065"/>
                      <a:pt x="1368" y="70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8"/>
              <p:cNvSpPr/>
              <p:nvPr/>
            </p:nvSpPr>
            <p:spPr>
              <a:xfrm>
                <a:off x="7306225" y="1451550"/>
                <a:ext cx="34225" cy="34225"/>
              </a:xfrm>
              <a:custGeom>
                <a:rect b="b" l="l" r="r" t="t"/>
                <a:pathLst>
                  <a:path extrusionOk="0" h="1369" w="1369">
                    <a:moveTo>
                      <a:pt x="669" y="0"/>
                    </a:moveTo>
                    <a:cubicBezTo>
                      <a:pt x="304" y="0"/>
                      <a:pt x="0" y="304"/>
                      <a:pt x="0" y="700"/>
                    </a:cubicBezTo>
                    <a:cubicBezTo>
                      <a:pt x="0" y="1064"/>
                      <a:pt x="304" y="1368"/>
                      <a:pt x="669" y="1368"/>
                    </a:cubicBezTo>
                    <a:cubicBezTo>
                      <a:pt x="1064" y="1368"/>
                      <a:pt x="1368" y="1064"/>
                      <a:pt x="1368" y="700"/>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8"/>
              <p:cNvSpPr/>
              <p:nvPr/>
            </p:nvSpPr>
            <p:spPr>
              <a:xfrm>
                <a:off x="7306225" y="1608850"/>
                <a:ext cx="34225" cy="34225"/>
              </a:xfrm>
              <a:custGeom>
                <a:rect b="b" l="l" r="r" t="t"/>
                <a:pathLst>
                  <a:path extrusionOk="0" h="1369" w="1369">
                    <a:moveTo>
                      <a:pt x="669" y="0"/>
                    </a:moveTo>
                    <a:cubicBezTo>
                      <a:pt x="304" y="0"/>
                      <a:pt x="0" y="304"/>
                      <a:pt x="0" y="669"/>
                    </a:cubicBezTo>
                    <a:cubicBezTo>
                      <a:pt x="0" y="1003"/>
                      <a:pt x="304" y="1307"/>
                      <a:pt x="669" y="1368"/>
                    </a:cubicBezTo>
                    <a:cubicBezTo>
                      <a:pt x="1064" y="1368"/>
                      <a:pt x="1368" y="1034"/>
                      <a:pt x="1368" y="669"/>
                    </a:cubicBezTo>
                    <a:cubicBezTo>
                      <a:pt x="1368" y="30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8"/>
              <p:cNvSpPr/>
              <p:nvPr/>
            </p:nvSpPr>
            <p:spPr>
              <a:xfrm>
                <a:off x="7306225" y="1763875"/>
                <a:ext cx="34225" cy="34975"/>
              </a:xfrm>
              <a:custGeom>
                <a:rect b="b" l="l" r="r" t="t"/>
                <a:pathLst>
                  <a:path extrusionOk="0" h="1399" w="1369">
                    <a:moveTo>
                      <a:pt x="669" y="0"/>
                    </a:moveTo>
                    <a:cubicBezTo>
                      <a:pt x="304" y="0"/>
                      <a:pt x="0" y="334"/>
                      <a:pt x="0" y="699"/>
                    </a:cubicBezTo>
                    <a:cubicBezTo>
                      <a:pt x="0" y="1094"/>
                      <a:pt x="304" y="1398"/>
                      <a:pt x="669" y="1398"/>
                    </a:cubicBezTo>
                    <a:cubicBezTo>
                      <a:pt x="1064" y="1398"/>
                      <a:pt x="1368" y="1094"/>
                      <a:pt x="1368" y="699"/>
                    </a:cubicBezTo>
                    <a:cubicBezTo>
                      <a:pt x="1368" y="334"/>
                      <a:pt x="1064" y="0"/>
                      <a:pt x="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8"/>
              <p:cNvSpPr/>
              <p:nvPr/>
            </p:nvSpPr>
            <p:spPr>
              <a:xfrm>
                <a:off x="7306225" y="1921150"/>
                <a:ext cx="34225" cy="34225"/>
              </a:xfrm>
              <a:custGeom>
                <a:rect b="b" l="l" r="r" t="t"/>
                <a:pathLst>
                  <a:path extrusionOk="0" h="1369" w="1369">
                    <a:moveTo>
                      <a:pt x="669" y="1"/>
                    </a:moveTo>
                    <a:cubicBezTo>
                      <a:pt x="304" y="1"/>
                      <a:pt x="0" y="305"/>
                      <a:pt x="0" y="670"/>
                    </a:cubicBezTo>
                    <a:cubicBezTo>
                      <a:pt x="0" y="1065"/>
                      <a:pt x="304" y="1369"/>
                      <a:pt x="669" y="1369"/>
                    </a:cubicBezTo>
                    <a:cubicBezTo>
                      <a:pt x="1064" y="1369"/>
                      <a:pt x="1368" y="1065"/>
                      <a:pt x="1368" y="670"/>
                    </a:cubicBezTo>
                    <a:cubicBezTo>
                      <a:pt x="1368" y="305"/>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8"/>
              <p:cNvSpPr/>
              <p:nvPr/>
            </p:nvSpPr>
            <p:spPr>
              <a:xfrm>
                <a:off x="7306225" y="2077700"/>
                <a:ext cx="34225" cy="34225"/>
              </a:xfrm>
              <a:custGeom>
                <a:rect b="b" l="l" r="r" t="t"/>
                <a:pathLst>
                  <a:path extrusionOk="0" h="1369" w="1369">
                    <a:moveTo>
                      <a:pt x="669" y="1"/>
                    </a:moveTo>
                    <a:cubicBezTo>
                      <a:pt x="304" y="1"/>
                      <a:pt x="0" y="304"/>
                      <a:pt x="0" y="700"/>
                    </a:cubicBezTo>
                    <a:cubicBezTo>
                      <a:pt x="0" y="1034"/>
                      <a:pt x="304" y="1338"/>
                      <a:pt x="669" y="1368"/>
                    </a:cubicBezTo>
                    <a:cubicBezTo>
                      <a:pt x="1064" y="1368"/>
                      <a:pt x="1368" y="1064"/>
                      <a:pt x="1368" y="700"/>
                    </a:cubicBezTo>
                    <a:cubicBezTo>
                      <a:pt x="1368" y="304"/>
                      <a:pt x="1064"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 name="Google Shape;587;p8"/>
            <p:cNvSpPr/>
            <p:nvPr/>
          </p:nvSpPr>
          <p:spPr>
            <a:xfrm flipH="1" rot="10800000">
              <a:off x="2729300" y="3860227"/>
              <a:ext cx="1022975" cy="1022248"/>
            </a:xfrm>
            <a:custGeom>
              <a:rect b="b" l="l" r="r" t="t"/>
              <a:pathLst>
                <a:path extrusionOk="0" h="43588" w="43619">
                  <a:moveTo>
                    <a:pt x="21794" y="8572"/>
                  </a:moveTo>
                  <a:cubicBezTo>
                    <a:pt x="29119" y="8572"/>
                    <a:pt x="35047" y="14499"/>
                    <a:pt x="35047" y="21824"/>
                  </a:cubicBezTo>
                  <a:cubicBezTo>
                    <a:pt x="35047" y="29180"/>
                    <a:pt x="29089" y="35107"/>
                    <a:pt x="21794" y="35107"/>
                  </a:cubicBezTo>
                  <a:cubicBezTo>
                    <a:pt x="14469" y="35107"/>
                    <a:pt x="8542" y="29180"/>
                    <a:pt x="8542" y="21824"/>
                  </a:cubicBezTo>
                  <a:cubicBezTo>
                    <a:pt x="8542" y="14499"/>
                    <a:pt x="14469" y="8572"/>
                    <a:pt x="21794" y="8572"/>
                  </a:cubicBezTo>
                  <a:close/>
                  <a:moveTo>
                    <a:pt x="21794" y="0"/>
                  </a:moveTo>
                  <a:cubicBezTo>
                    <a:pt x="9757" y="0"/>
                    <a:pt x="0" y="9757"/>
                    <a:pt x="0" y="21794"/>
                  </a:cubicBezTo>
                  <a:cubicBezTo>
                    <a:pt x="0" y="33831"/>
                    <a:pt x="9757" y="43588"/>
                    <a:pt x="21794" y="43588"/>
                  </a:cubicBezTo>
                  <a:cubicBezTo>
                    <a:pt x="33831" y="43588"/>
                    <a:pt x="43618" y="33892"/>
                    <a:pt x="43618" y="21824"/>
                  </a:cubicBezTo>
                  <a:cubicBezTo>
                    <a:pt x="43618" y="9788"/>
                    <a:pt x="33831" y="0"/>
                    <a:pt x="21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 name="Google Shape;588;p8"/>
            <p:cNvGrpSpPr/>
            <p:nvPr/>
          </p:nvGrpSpPr>
          <p:grpSpPr>
            <a:xfrm flipH="1" rot="10800000">
              <a:off x="1939521" y="4168875"/>
              <a:ext cx="1198352" cy="533943"/>
              <a:chOff x="4282600" y="755500"/>
              <a:chExt cx="1277425" cy="569175"/>
            </a:xfrm>
          </p:grpSpPr>
          <p:sp>
            <p:nvSpPr>
              <p:cNvPr id="589" name="Google Shape;589;p8"/>
              <p:cNvSpPr/>
              <p:nvPr/>
            </p:nvSpPr>
            <p:spPr>
              <a:xfrm>
                <a:off x="5520475" y="1284375"/>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8"/>
              <p:cNvSpPr/>
              <p:nvPr/>
            </p:nvSpPr>
            <p:spPr>
              <a:xfrm>
                <a:off x="5520475" y="1152900"/>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
              <p:cNvSpPr/>
              <p:nvPr/>
            </p:nvSpPr>
            <p:spPr>
              <a:xfrm>
                <a:off x="5520475" y="1020700"/>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
              <p:cNvSpPr/>
              <p:nvPr/>
            </p:nvSpPr>
            <p:spPr>
              <a:xfrm>
                <a:off x="5520475" y="887700"/>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
              <p:cNvSpPr/>
              <p:nvPr/>
            </p:nvSpPr>
            <p:spPr>
              <a:xfrm>
                <a:off x="5520475" y="755500"/>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
              <p:cNvSpPr/>
              <p:nvPr/>
            </p:nvSpPr>
            <p:spPr>
              <a:xfrm>
                <a:off x="536545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
              <p:cNvSpPr/>
              <p:nvPr/>
            </p:nvSpPr>
            <p:spPr>
              <a:xfrm>
                <a:off x="536545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
              <p:cNvSpPr/>
              <p:nvPr/>
            </p:nvSpPr>
            <p:spPr>
              <a:xfrm>
                <a:off x="5365450" y="1020700"/>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
              <p:cNvSpPr/>
              <p:nvPr/>
            </p:nvSpPr>
            <p:spPr>
              <a:xfrm>
                <a:off x="536545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
              <p:cNvSpPr/>
              <p:nvPr/>
            </p:nvSpPr>
            <p:spPr>
              <a:xfrm>
                <a:off x="5365450" y="755500"/>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
              <p:cNvSpPr/>
              <p:nvPr/>
            </p:nvSpPr>
            <p:spPr>
              <a:xfrm>
                <a:off x="5210450" y="1284375"/>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
              <p:cNvSpPr/>
              <p:nvPr/>
            </p:nvSpPr>
            <p:spPr>
              <a:xfrm>
                <a:off x="5210450" y="1152900"/>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8"/>
              <p:cNvSpPr/>
              <p:nvPr/>
            </p:nvSpPr>
            <p:spPr>
              <a:xfrm>
                <a:off x="5210450" y="1020700"/>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
              <p:cNvSpPr/>
              <p:nvPr/>
            </p:nvSpPr>
            <p:spPr>
              <a:xfrm>
                <a:off x="5210450" y="887700"/>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
              <p:cNvSpPr/>
              <p:nvPr/>
            </p:nvSpPr>
            <p:spPr>
              <a:xfrm>
                <a:off x="5210450" y="755500"/>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
              <p:cNvSpPr/>
              <p:nvPr/>
            </p:nvSpPr>
            <p:spPr>
              <a:xfrm>
                <a:off x="505617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
              <p:cNvSpPr/>
              <p:nvPr/>
            </p:nvSpPr>
            <p:spPr>
              <a:xfrm>
                <a:off x="505617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
              <p:cNvSpPr/>
              <p:nvPr/>
            </p:nvSpPr>
            <p:spPr>
              <a:xfrm>
                <a:off x="5056175" y="1020700"/>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8"/>
              <p:cNvSpPr/>
              <p:nvPr/>
            </p:nvSpPr>
            <p:spPr>
              <a:xfrm>
                <a:off x="505617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8"/>
              <p:cNvSpPr/>
              <p:nvPr/>
            </p:nvSpPr>
            <p:spPr>
              <a:xfrm>
                <a:off x="5056175" y="755500"/>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8"/>
              <p:cNvSpPr/>
              <p:nvPr/>
            </p:nvSpPr>
            <p:spPr>
              <a:xfrm>
                <a:off x="4901150"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8"/>
              <p:cNvSpPr/>
              <p:nvPr/>
            </p:nvSpPr>
            <p:spPr>
              <a:xfrm>
                <a:off x="4901150"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
              <p:cNvSpPr/>
              <p:nvPr/>
            </p:nvSpPr>
            <p:spPr>
              <a:xfrm>
                <a:off x="4901150" y="1020700"/>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
              <p:cNvSpPr/>
              <p:nvPr/>
            </p:nvSpPr>
            <p:spPr>
              <a:xfrm>
                <a:off x="4901150"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
              <p:cNvSpPr/>
              <p:nvPr/>
            </p:nvSpPr>
            <p:spPr>
              <a:xfrm>
                <a:off x="4901150"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8"/>
              <p:cNvSpPr/>
              <p:nvPr/>
            </p:nvSpPr>
            <p:spPr>
              <a:xfrm>
                <a:off x="4746150" y="1284375"/>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8"/>
              <p:cNvSpPr/>
              <p:nvPr/>
            </p:nvSpPr>
            <p:spPr>
              <a:xfrm>
                <a:off x="4746150" y="1152900"/>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
              <p:cNvSpPr/>
              <p:nvPr/>
            </p:nvSpPr>
            <p:spPr>
              <a:xfrm>
                <a:off x="4746150" y="1020700"/>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8"/>
              <p:cNvSpPr/>
              <p:nvPr/>
            </p:nvSpPr>
            <p:spPr>
              <a:xfrm>
                <a:off x="4746150" y="887700"/>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8"/>
              <p:cNvSpPr/>
              <p:nvPr/>
            </p:nvSpPr>
            <p:spPr>
              <a:xfrm>
                <a:off x="4746150" y="755500"/>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
              <p:cNvSpPr/>
              <p:nvPr/>
            </p:nvSpPr>
            <p:spPr>
              <a:xfrm>
                <a:off x="4591125" y="1284375"/>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
              <p:cNvSpPr/>
              <p:nvPr/>
            </p:nvSpPr>
            <p:spPr>
              <a:xfrm>
                <a:off x="4591125" y="1152900"/>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8"/>
              <p:cNvSpPr/>
              <p:nvPr/>
            </p:nvSpPr>
            <p:spPr>
              <a:xfrm>
                <a:off x="4591125" y="1020700"/>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8"/>
              <p:cNvSpPr/>
              <p:nvPr/>
            </p:nvSpPr>
            <p:spPr>
              <a:xfrm>
                <a:off x="4591125" y="887700"/>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8"/>
              <p:cNvSpPr/>
              <p:nvPr/>
            </p:nvSpPr>
            <p:spPr>
              <a:xfrm>
                <a:off x="4591125" y="755500"/>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8"/>
              <p:cNvSpPr/>
              <p:nvPr/>
            </p:nvSpPr>
            <p:spPr>
              <a:xfrm>
                <a:off x="443762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8"/>
              <p:cNvSpPr/>
              <p:nvPr/>
            </p:nvSpPr>
            <p:spPr>
              <a:xfrm>
                <a:off x="443762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8"/>
              <p:cNvSpPr/>
              <p:nvPr/>
            </p:nvSpPr>
            <p:spPr>
              <a:xfrm>
                <a:off x="4437625" y="1020700"/>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8"/>
              <p:cNvSpPr/>
              <p:nvPr/>
            </p:nvSpPr>
            <p:spPr>
              <a:xfrm>
                <a:off x="443762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8"/>
              <p:cNvSpPr/>
              <p:nvPr/>
            </p:nvSpPr>
            <p:spPr>
              <a:xfrm>
                <a:off x="4437625"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8"/>
              <p:cNvSpPr/>
              <p:nvPr/>
            </p:nvSpPr>
            <p:spPr>
              <a:xfrm>
                <a:off x="428260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8"/>
              <p:cNvSpPr/>
              <p:nvPr/>
            </p:nvSpPr>
            <p:spPr>
              <a:xfrm>
                <a:off x="428260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8"/>
              <p:cNvSpPr/>
              <p:nvPr/>
            </p:nvSpPr>
            <p:spPr>
              <a:xfrm>
                <a:off x="4282600" y="1020700"/>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8"/>
              <p:cNvSpPr/>
              <p:nvPr/>
            </p:nvSpPr>
            <p:spPr>
              <a:xfrm>
                <a:off x="428260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8"/>
              <p:cNvSpPr/>
              <p:nvPr/>
            </p:nvSpPr>
            <p:spPr>
              <a:xfrm>
                <a:off x="4282600" y="755500"/>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8"/>
            <p:cNvSpPr/>
            <p:nvPr/>
          </p:nvSpPr>
          <p:spPr>
            <a:xfrm flipH="1" rot="10800000">
              <a:off x="3972984" y="4539374"/>
              <a:ext cx="196850" cy="172900"/>
            </a:xfrm>
            <a:custGeom>
              <a:rect b="b" l="l" r="r" t="t"/>
              <a:pathLst>
                <a:path extrusionOk="0" h="6916" w="7874">
                  <a:moveTo>
                    <a:pt x="3945" y="0"/>
                  </a:moveTo>
                  <a:cubicBezTo>
                    <a:pt x="3502" y="0"/>
                    <a:pt x="3051" y="86"/>
                    <a:pt x="2615" y="266"/>
                  </a:cubicBezTo>
                  <a:cubicBezTo>
                    <a:pt x="852" y="996"/>
                    <a:pt x="1" y="3032"/>
                    <a:pt x="761" y="4795"/>
                  </a:cubicBezTo>
                  <a:cubicBezTo>
                    <a:pt x="1310" y="6122"/>
                    <a:pt x="2582" y="6915"/>
                    <a:pt x="3930" y="6915"/>
                  </a:cubicBezTo>
                  <a:cubicBezTo>
                    <a:pt x="4373" y="6915"/>
                    <a:pt x="4824" y="6830"/>
                    <a:pt x="5259" y="6649"/>
                  </a:cubicBezTo>
                  <a:cubicBezTo>
                    <a:pt x="7022" y="5920"/>
                    <a:pt x="7873" y="3883"/>
                    <a:pt x="7114" y="2120"/>
                  </a:cubicBezTo>
                  <a:cubicBezTo>
                    <a:pt x="6564" y="793"/>
                    <a:pt x="5292" y="0"/>
                    <a:pt x="3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8"/>
            <p:cNvSpPr/>
            <p:nvPr/>
          </p:nvSpPr>
          <p:spPr>
            <a:xfrm flipH="1" rot="10800000">
              <a:off x="2260234" y="3661332"/>
              <a:ext cx="615229" cy="912490"/>
            </a:xfrm>
            <a:custGeom>
              <a:rect b="b" l="l" r="r" t="t"/>
              <a:pathLst>
                <a:path extrusionOk="0" h="38908" w="26233">
                  <a:moveTo>
                    <a:pt x="6627" y="1"/>
                  </a:moveTo>
                  <a:cubicBezTo>
                    <a:pt x="1" y="14864"/>
                    <a:pt x="6658" y="32311"/>
                    <a:pt x="21521" y="38907"/>
                  </a:cubicBezTo>
                  <a:lnTo>
                    <a:pt x="26232" y="28360"/>
                  </a:lnTo>
                  <a:cubicBezTo>
                    <a:pt x="17175" y="24317"/>
                    <a:pt x="13162" y="13770"/>
                    <a:pt x="17175" y="4712"/>
                  </a:cubicBezTo>
                  <a:lnTo>
                    <a:pt x="66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 name="Google Shape;636;p8"/>
            <p:cNvGrpSpPr/>
            <p:nvPr/>
          </p:nvGrpSpPr>
          <p:grpSpPr>
            <a:xfrm rot="5400000">
              <a:off x="6478475" y="3234200"/>
              <a:ext cx="304750" cy="2174075"/>
              <a:chOff x="6321425" y="110475"/>
              <a:chExt cx="304750" cy="2174075"/>
            </a:xfrm>
          </p:grpSpPr>
          <p:sp>
            <p:nvSpPr>
              <p:cNvPr id="637" name="Google Shape;637;p8"/>
              <p:cNvSpPr/>
              <p:nvPr/>
            </p:nvSpPr>
            <p:spPr>
              <a:xfrm>
                <a:off x="6321425" y="110475"/>
                <a:ext cx="304750" cy="232550"/>
              </a:xfrm>
              <a:custGeom>
                <a:rect b="b" l="l" r="r" t="t"/>
                <a:pathLst>
                  <a:path extrusionOk="0" h="9302" w="12190">
                    <a:moveTo>
                      <a:pt x="1" y="1"/>
                    </a:moveTo>
                    <a:lnTo>
                      <a:pt x="1" y="2128"/>
                    </a:lnTo>
                    <a:lnTo>
                      <a:pt x="12189" y="9302"/>
                    </a:lnTo>
                    <a:lnTo>
                      <a:pt x="12189" y="720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8"/>
              <p:cNvSpPr/>
              <p:nvPr/>
            </p:nvSpPr>
            <p:spPr>
              <a:xfrm>
                <a:off x="6321425" y="305000"/>
                <a:ext cx="304750" cy="232575"/>
              </a:xfrm>
              <a:custGeom>
                <a:rect b="b" l="l" r="r" t="t"/>
                <a:pathLst>
                  <a:path extrusionOk="0" h="9303" w="12190">
                    <a:moveTo>
                      <a:pt x="1" y="1"/>
                    </a:moveTo>
                    <a:lnTo>
                      <a:pt x="1" y="209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
              <p:cNvSpPr/>
              <p:nvPr/>
            </p:nvSpPr>
            <p:spPr>
              <a:xfrm>
                <a:off x="6321425" y="498775"/>
                <a:ext cx="304750" cy="232550"/>
              </a:xfrm>
              <a:custGeom>
                <a:rect b="b" l="l" r="r" t="t"/>
                <a:pathLst>
                  <a:path extrusionOk="0" h="9302" w="12190">
                    <a:moveTo>
                      <a:pt x="1" y="1"/>
                    </a:moveTo>
                    <a:lnTo>
                      <a:pt x="1" y="2129"/>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8"/>
              <p:cNvSpPr/>
              <p:nvPr/>
            </p:nvSpPr>
            <p:spPr>
              <a:xfrm>
                <a:off x="6321425" y="693325"/>
                <a:ext cx="304750" cy="231775"/>
              </a:xfrm>
              <a:custGeom>
                <a:rect b="b" l="l" r="r" t="t"/>
                <a:pathLst>
                  <a:path extrusionOk="0" h="9271" w="12190">
                    <a:moveTo>
                      <a:pt x="1" y="0"/>
                    </a:moveTo>
                    <a:lnTo>
                      <a:pt x="1" y="2097"/>
                    </a:lnTo>
                    <a:lnTo>
                      <a:pt x="12189" y="9271"/>
                    </a:lnTo>
                    <a:lnTo>
                      <a:pt x="12189" y="717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8"/>
              <p:cNvSpPr/>
              <p:nvPr/>
            </p:nvSpPr>
            <p:spPr>
              <a:xfrm>
                <a:off x="6321425" y="887100"/>
                <a:ext cx="304750" cy="232550"/>
              </a:xfrm>
              <a:custGeom>
                <a:rect b="b" l="l" r="r" t="t"/>
                <a:pathLst>
                  <a:path extrusionOk="0" h="9302" w="12190">
                    <a:moveTo>
                      <a:pt x="1" y="0"/>
                    </a:moveTo>
                    <a:lnTo>
                      <a:pt x="1" y="2128"/>
                    </a:lnTo>
                    <a:lnTo>
                      <a:pt x="12189" y="9301"/>
                    </a:lnTo>
                    <a:lnTo>
                      <a:pt x="12189" y="717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8"/>
              <p:cNvSpPr/>
              <p:nvPr/>
            </p:nvSpPr>
            <p:spPr>
              <a:xfrm>
                <a:off x="6321425" y="1080850"/>
                <a:ext cx="304750" cy="233325"/>
              </a:xfrm>
              <a:custGeom>
                <a:rect b="b" l="l" r="r" t="t"/>
                <a:pathLst>
                  <a:path extrusionOk="0" h="9333" w="12190">
                    <a:moveTo>
                      <a:pt x="1" y="1"/>
                    </a:moveTo>
                    <a:lnTo>
                      <a:pt x="1" y="2129"/>
                    </a:lnTo>
                    <a:lnTo>
                      <a:pt x="12189" y="9332"/>
                    </a:lnTo>
                    <a:lnTo>
                      <a:pt x="12189" y="723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8"/>
              <p:cNvSpPr/>
              <p:nvPr/>
            </p:nvSpPr>
            <p:spPr>
              <a:xfrm>
                <a:off x="6321425" y="1276150"/>
                <a:ext cx="304750" cy="232550"/>
              </a:xfrm>
              <a:custGeom>
                <a:rect b="b" l="l" r="r" t="t"/>
                <a:pathLst>
                  <a:path extrusionOk="0" h="9302" w="12190">
                    <a:moveTo>
                      <a:pt x="1" y="1"/>
                    </a:moveTo>
                    <a:lnTo>
                      <a:pt x="1" y="206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8"/>
              <p:cNvSpPr/>
              <p:nvPr/>
            </p:nvSpPr>
            <p:spPr>
              <a:xfrm>
                <a:off x="6321425" y="1469925"/>
                <a:ext cx="304750" cy="232550"/>
              </a:xfrm>
              <a:custGeom>
                <a:rect b="b" l="l" r="r" t="t"/>
                <a:pathLst>
                  <a:path extrusionOk="0" h="9302" w="12190">
                    <a:moveTo>
                      <a:pt x="1" y="1"/>
                    </a:moveTo>
                    <a:lnTo>
                      <a:pt x="1" y="212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8"/>
              <p:cNvSpPr/>
              <p:nvPr/>
            </p:nvSpPr>
            <p:spPr>
              <a:xfrm>
                <a:off x="6321425" y="1664450"/>
                <a:ext cx="304750" cy="231800"/>
              </a:xfrm>
              <a:custGeom>
                <a:rect b="b" l="l" r="r" t="t"/>
                <a:pathLst>
                  <a:path extrusionOk="0" h="9272" w="12190">
                    <a:moveTo>
                      <a:pt x="1" y="1"/>
                    </a:moveTo>
                    <a:lnTo>
                      <a:pt x="1" y="2098"/>
                    </a:lnTo>
                    <a:lnTo>
                      <a:pt x="12189" y="9271"/>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
              <p:cNvSpPr/>
              <p:nvPr/>
            </p:nvSpPr>
            <p:spPr>
              <a:xfrm>
                <a:off x="6321425" y="1858225"/>
                <a:ext cx="304750" cy="232550"/>
              </a:xfrm>
              <a:custGeom>
                <a:rect b="b" l="l" r="r" t="t"/>
                <a:pathLst>
                  <a:path extrusionOk="0" h="9302" w="12190">
                    <a:moveTo>
                      <a:pt x="1" y="1"/>
                    </a:moveTo>
                    <a:lnTo>
                      <a:pt x="1" y="2128"/>
                    </a:lnTo>
                    <a:lnTo>
                      <a:pt x="12189" y="9302"/>
                    </a:lnTo>
                    <a:lnTo>
                      <a:pt x="12189" y="717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8"/>
              <p:cNvSpPr/>
              <p:nvPr/>
            </p:nvSpPr>
            <p:spPr>
              <a:xfrm>
                <a:off x="6321425" y="2052000"/>
                <a:ext cx="304750" cy="232550"/>
              </a:xfrm>
              <a:custGeom>
                <a:rect b="b" l="l" r="r" t="t"/>
                <a:pathLst>
                  <a:path extrusionOk="0" h="9302" w="12190">
                    <a:moveTo>
                      <a:pt x="1" y="1"/>
                    </a:moveTo>
                    <a:lnTo>
                      <a:pt x="1" y="2128"/>
                    </a:lnTo>
                    <a:lnTo>
                      <a:pt x="12189" y="9302"/>
                    </a:lnTo>
                    <a:lnTo>
                      <a:pt x="12189" y="720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8" name="Google Shape;648;p8"/>
          <p:cNvSpPr txBox="1"/>
          <p:nvPr>
            <p:ph type="title"/>
          </p:nvPr>
        </p:nvSpPr>
        <p:spPr>
          <a:xfrm>
            <a:off x="2643000" y="1505250"/>
            <a:ext cx="5781000" cy="21300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2"/>
              </a:buClr>
              <a:buSzPts val="6000"/>
              <a:buNone/>
              <a:defRPr sz="73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49" name="Shape 649"/>
        <p:cNvGrpSpPr/>
        <p:nvPr/>
      </p:nvGrpSpPr>
      <p:grpSpPr>
        <a:xfrm>
          <a:off x="0" y="0"/>
          <a:ext cx="0" cy="0"/>
          <a:chOff x="0" y="0"/>
          <a:chExt cx="0" cy="0"/>
        </a:xfrm>
      </p:grpSpPr>
      <p:sp>
        <p:nvSpPr>
          <p:cNvPr id="650" name="Google Shape;650;p9"/>
          <p:cNvSpPr txBox="1"/>
          <p:nvPr>
            <p:ph type="title"/>
          </p:nvPr>
        </p:nvSpPr>
        <p:spPr>
          <a:xfrm>
            <a:off x="4572000" y="1447800"/>
            <a:ext cx="3844800" cy="769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1" name="Google Shape;651;p9"/>
          <p:cNvSpPr txBox="1"/>
          <p:nvPr>
            <p:ph idx="1" type="subTitle"/>
          </p:nvPr>
        </p:nvSpPr>
        <p:spPr>
          <a:xfrm>
            <a:off x="4895850" y="2002825"/>
            <a:ext cx="3521100" cy="1877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52" name="Google Shape;652;p9"/>
          <p:cNvGrpSpPr/>
          <p:nvPr/>
        </p:nvGrpSpPr>
        <p:grpSpPr>
          <a:xfrm>
            <a:off x="-420375" y="-541314"/>
            <a:ext cx="9975523" cy="5423789"/>
            <a:chOff x="-420375" y="-541314"/>
            <a:chExt cx="9975523" cy="5423789"/>
          </a:xfrm>
        </p:grpSpPr>
        <p:grpSp>
          <p:nvGrpSpPr>
            <p:cNvPr id="653" name="Google Shape;653;p9"/>
            <p:cNvGrpSpPr/>
            <p:nvPr/>
          </p:nvGrpSpPr>
          <p:grpSpPr>
            <a:xfrm flipH="1">
              <a:off x="6048800" y="4393825"/>
              <a:ext cx="2746275" cy="488650"/>
              <a:chOff x="5813050" y="1536025"/>
              <a:chExt cx="2746275" cy="488650"/>
            </a:xfrm>
          </p:grpSpPr>
          <p:sp>
            <p:nvSpPr>
              <p:cNvPr id="654" name="Google Shape;654;p9"/>
              <p:cNvSpPr/>
              <p:nvPr/>
            </p:nvSpPr>
            <p:spPr>
              <a:xfrm>
                <a:off x="5813050" y="1536025"/>
                <a:ext cx="2746275" cy="183175"/>
              </a:xfrm>
              <a:custGeom>
                <a:rect b="b" l="l" r="r" t="t"/>
                <a:pathLst>
                  <a:path extrusionOk="0" h="7327" w="109851">
                    <a:moveTo>
                      <a:pt x="1" y="1"/>
                    </a:moveTo>
                    <a:lnTo>
                      <a:pt x="1" y="7326"/>
                    </a:lnTo>
                    <a:lnTo>
                      <a:pt x="109851" y="7326"/>
                    </a:lnTo>
                    <a:lnTo>
                      <a:pt x="109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9"/>
              <p:cNvSpPr/>
              <p:nvPr/>
            </p:nvSpPr>
            <p:spPr>
              <a:xfrm>
                <a:off x="5818375" y="1779950"/>
                <a:ext cx="244700" cy="244725"/>
              </a:xfrm>
              <a:custGeom>
                <a:rect b="b" l="l" r="r" t="t"/>
                <a:pathLst>
                  <a:path extrusionOk="0" h="9789" w="9788">
                    <a:moveTo>
                      <a:pt x="1" y="1"/>
                    </a:moveTo>
                    <a:lnTo>
                      <a:pt x="1" y="9788"/>
                    </a:lnTo>
                    <a:lnTo>
                      <a:pt x="9788" y="9788"/>
                    </a:lnTo>
                    <a:lnTo>
                      <a:pt x="97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9"/>
            <p:cNvGrpSpPr/>
            <p:nvPr/>
          </p:nvGrpSpPr>
          <p:grpSpPr>
            <a:xfrm rot="5400000">
              <a:off x="482000" y="-641350"/>
              <a:ext cx="235575" cy="2040325"/>
              <a:chOff x="211450" y="3103175"/>
              <a:chExt cx="235575" cy="2040325"/>
            </a:xfrm>
          </p:grpSpPr>
          <p:sp>
            <p:nvSpPr>
              <p:cNvPr id="657" name="Google Shape;657;p9"/>
              <p:cNvSpPr/>
              <p:nvPr/>
            </p:nvSpPr>
            <p:spPr>
              <a:xfrm>
                <a:off x="211450" y="3103175"/>
                <a:ext cx="60800" cy="2040325"/>
              </a:xfrm>
              <a:custGeom>
                <a:rect b="b" l="l" r="r" t="t"/>
                <a:pathLst>
                  <a:path extrusionOk="0" fill="none" h="81613" w="2432">
                    <a:moveTo>
                      <a:pt x="0" y="81612"/>
                    </a:moveTo>
                    <a:cubicBezTo>
                      <a:pt x="0" y="78178"/>
                      <a:pt x="2432" y="78178"/>
                      <a:pt x="2432" y="74804"/>
                    </a:cubicBezTo>
                    <a:cubicBezTo>
                      <a:pt x="2432" y="71369"/>
                      <a:pt x="0" y="71369"/>
                      <a:pt x="0" y="67995"/>
                    </a:cubicBezTo>
                    <a:cubicBezTo>
                      <a:pt x="0" y="64591"/>
                      <a:pt x="2432" y="64591"/>
                      <a:pt x="2432" y="61186"/>
                    </a:cubicBezTo>
                    <a:cubicBezTo>
                      <a:pt x="2432" y="57782"/>
                      <a:pt x="0" y="57782"/>
                      <a:pt x="0" y="54408"/>
                    </a:cubicBezTo>
                    <a:cubicBezTo>
                      <a:pt x="0" y="50974"/>
                      <a:pt x="2432" y="50974"/>
                      <a:pt x="2432" y="47600"/>
                    </a:cubicBezTo>
                    <a:cubicBezTo>
                      <a:pt x="2432" y="44165"/>
                      <a:pt x="0" y="44165"/>
                      <a:pt x="0" y="40791"/>
                    </a:cubicBezTo>
                    <a:cubicBezTo>
                      <a:pt x="0" y="37387"/>
                      <a:pt x="2432" y="37387"/>
                      <a:pt x="2432" y="33982"/>
                    </a:cubicBezTo>
                    <a:cubicBezTo>
                      <a:pt x="2432" y="30578"/>
                      <a:pt x="0" y="30578"/>
                      <a:pt x="0" y="27204"/>
                    </a:cubicBezTo>
                    <a:cubicBezTo>
                      <a:pt x="0" y="23769"/>
                      <a:pt x="2432" y="23769"/>
                      <a:pt x="2432" y="20396"/>
                    </a:cubicBezTo>
                    <a:cubicBezTo>
                      <a:pt x="2432" y="16961"/>
                      <a:pt x="0" y="16961"/>
                      <a:pt x="0" y="13587"/>
                    </a:cubicBezTo>
                    <a:cubicBezTo>
                      <a:pt x="0" y="10183"/>
                      <a:pt x="2432" y="10183"/>
                      <a:pt x="2432" y="6778"/>
                    </a:cubicBezTo>
                    <a:cubicBezTo>
                      <a:pt x="2432" y="3374"/>
                      <a:pt x="0" y="3374"/>
                      <a:pt x="0" y="0"/>
                    </a:cubicBezTo>
                  </a:path>
                </a:pathLst>
              </a:custGeom>
              <a:no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9"/>
              <p:cNvSpPr/>
              <p:nvPr/>
            </p:nvSpPr>
            <p:spPr>
              <a:xfrm>
                <a:off x="298825" y="3103175"/>
                <a:ext cx="60825" cy="2040325"/>
              </a:xfrm>
              <a:custGeom>
                <a:rect b="b" l="l" r="r" t="t"/>
                <a:pathLst>
                  <a:path extrusionOk="0" fill="none" h="81613" w="2433">
                    <a:moveTo>
                      <a:pt x="1" y="81612"/>
                    </a:moveTo>
                    <a:cubicBezTo>
                      <a:pt x="1" y="78178"/>
                      <a:pt x="2432" y="78178"/>
                      <a:pt x="2432" y="74804"/>
                    </a:cubicBezTo>
                    <a:cubicBezTo>
                      <a:pt x="2432" y="71369"/>
                      <a:pt x="1" y="71369"/>
                      <a:pt x="1" y="67995"/>
                    </a:cubicBezTo>
                    <a:cubicBezTo>
                      <a:pt x="1" y="64591"/>
                      <a:pt x="2432" y="64591"/>
                      <a:pt x="2432" y="61186"/>
                    </a:cubicBezTo>
                    <a:cubicBezTo>
                      <a:pt x="2432" y="57782"/>
                      <a:pt x="1" y="57782"/>
                      <a:pt x="1" y="54408"/>
                    </a:cubicBezTo>
                    <a:cubicBezTo>
                      <a:pt x="1" y="50974"/>
                      <a:pt x="2432" y="50974"/>
                      <a:pt x="2432" y="47600"/>
                    </a:cubicBezTo>
                    <a:cubicBezTo>
                      <a:pt x="2432" y="44165"/>
                      <a:pt x="1" y="44165"/>
                      <a:pt x="1" y="40791"/>
                    </a:cubicBezTo>
                    <a:cubicBezTo>
                      <a:pt x="1" y="37387"/>
                      <a:pt x="2432" y="37387"/>
                      <a:pt x="2432" y="33982"/>
                    </a:cubicBezTo>
                    <a:cubicBezTo>
                      <a:pt x="2432" y="30578"/>
                      <a:pt x="1" y="30578"/>
                      <a:pt x="1" y="27204"/>
                    </a:cubicBezTo>
                    <a:cubicBezTo>
                      <a:pt x="1" y="23769"/>
                      <a:pt x="2432" y="23769"/>
                      <a:pt x="2432" y="20396"/>
                    </a:cubicBezTo>
                    <a:cubicBezTo>
                      <a:pt x="2432" y="16961"/>
                      <a:pt x="1" y="16961"/>
                      <a:pt x="1" y="13587"/>
                    </a:cubicBezTo>
                    <a:cubicBezTo>
                      <a:pt x="1" y="10183"/>
                      <a:pt x="2432" y="10183"/>
                      <a:pt x="2432" y="6778"/>
                    </a:cubicBezTo>
                    <a:cubicBezTo>
                      <a:pt x="2432" y="3374"/>
                      <a:pt x="1" y="3374"/>
                      <a:pt x="1" y="0"/>
                    </a:cubicBezTo>
                  </a:path>
                </a:pathLst>
              </a:custGeom>
              <a:no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9"/>
              <p:cNvSpPr/>
              <p:nvPr/>
            </p:nvSpPr>
            <p:spPr>
              <a:xfrm>
                <a:off x="386225" y="3103175"/>
                <a:ext cx="60800" cy="2040325"/>
              </a:xfrm>
              <a:custGeom>
                <a:rect b="b" l="l" r="r" t="t"/>
                <a:pathLst>
                  <a:path extrusionOk="0" fill="none" h="81613" w="2432">
                    <a:moveTo>
                      <a:pt x="0" y="81612"/>
                    </a:moveTo>
                    <a:cubicBezTo>
                      <a:pt x="0" y="78178"/>
                      <a:pt x="2432" y="78178"/>
                      <a:pt x="2432" y="74804"/>
                    </a:cubicBezTo>
                    <a:cubicBezTo>
                      <a:pt x="2432" y="71369"/>
                      <a:pt x="0" y="71369"/>
                      <a:pt x="0" y="67995"/>
                    </a:cubicBezTo>
                    <a:cubicBezTo>
                      <a:pt x="0" y="64591"/>
                      <a:pt x="2432" y="64591"/>
                      <a:pt x="2432" y="61186"/>
                    </a:cubicBezTo>
                    <a:cubicBezTo>
                      <a:pt x="2432" y="57782"/>
                      <a:pt x="0" y="57782"/>
                      <a:pt x="0" y="54408"/>
                    </a:cubicBezTo>
                    <a:cubicBezTo>
                      <a:pt x="0" y="50974"/>
                      <a:pt x="2432" y="50974"/>
                      <a:pt x="2432" y="47600"/>
                    </a:cubicBezTo>
                    <a:cubicBezTo>
                      <a:pt x="2432" y="44165"/>
                      <a:pt x="0" y="44165"/>
                      <a:pt x="0" y="40791"/>
                    </a:cubicBezTo>
                    <a:cubicBezTo>
                      <a:pt x="0" y="37387"/>
                      <a:pt x="2432" y="37387"/>
                      <a:pt x="2432" y="33982"/>
                    </a:cubicBezTo>
                    <a:cubicBezTo>
                      <a:pt x="2432" y="30578"/>
                      <a:pt x="0" y="30578"/>
                      <a:pt x="0" y="27204"/>
                    </a:cubicBezTo>
                    <a:cubicBezTo>
                      <a:pt x="0" y="23769"/>
                      <a:pt x="2432" y="23769"/>
                      <a:pt x="2432" y="20396"/>
                    </a:cubicBezTo>
                    <a:cubicBezTo>
                      <a:pt x="2432" y="16961"/>
                      <a:pt x="0" y="16961"/>
                      <a:pt x="0" y="13587"/>
                    </a:cubicBezTo>
                    <a:cubicBezTo>
                      <a:pt x="0" y="10183"/>
                      <a:pt x="2432" y="10183"/>
                      <a:pt x="2432" y="6778"/>
                    </a:cubicBezTo>
                    <a:cubicBezTo>
                      <a:pt x="2432" y="3374"/>
                      <a:pt x="0" y="3374"/>
                      <a:pt x="0" y="0"/>
                    </a:cubicBezTo>
                  </a:path>
                </a:pathLst>
              </a:custGeom>
              <a:noFill/>
              <a:ln cap="rnd" cmpd="sng" w="19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9"/>
            <p:cNvGrpSpPr/>
            <p:nvPr/>
          </p:nvGrpSpPr>
          <p:grpSpPr>
            <a:xfrm rot="5400000">
              <a:off x="7653323" y="-529347"/>
              <a:ext cx="1913791" cy="1889858"/>
              <a:chOff x="5041750" y="1823125"/>
              <a:chExt cx="2247025" cy="2218925"/>
            </a:xfrm>
          </p:grpSpPr>
          <p:sp>
            <p:nvSpPr>
              <p:cNvPr id="661" name="Google Shape;661;p9"/>
              <p:cNvSpPr/>
              <p:nvPr/>
            </p:nvSpPr>
            <p:spPr>
              <a:xfrm>
                <a:off x="5041750" y="1823125"/>
                <a:ext cx="2218900" cy="2218925"/>
              </a:xfrm>
              <a:custGeom>
                <a:rect b="b" l="l" r="r" t="t"/>
                <a:pathLst>
                  <a:path extrusionOk="0" h="88757" w="88756">
                    <a:moveTo>
                      <a:pt x="73527" y="1"/>
                    </a:moveTo>
                    <a:lnTo>
                      <a:pt x="73071" y="457"/>
                    </a:lnTo>
                    <a:cubicBezTo>
                      <a:pt x="82737" y="10153"/>
                      <a:pt x="88117" y="23041"/>
                      <a:pt x="88117" y="36749"/>
                    </a:cubicBezTo>
                    <a:cubicBezTo>
                      <a:pt x="88117" y="50458"/>
                      <a:pt x="82737" y="63376"/>
                      <a:pt x="73071" y="73072"/>
                    </a:cubicBezTo>
                    <a:cubicBezTo>
                      <a:pt x="63048" y="83065"/>
                      <a:pt x="49890" y="88072"/>
                      <a:pt x="36734" y="88072"/>
                    </a:cubicBezTo>
                    <a:cubicBezTo>
                      <a:pt x="23598" y="88072"/>
                      <a:pt x="10464" y="83080"/>
                      <a:pt x="456" y="73072"/>
                    </a:cubicBezTo>
                    <a:lnTo>
                      <a:pt x="0" y="73528"/>
                    </a:lnTo>
                    <a:cubicBezTo>
                      <a:pt x="9848" y="83376"/>
                      <a:pt x="22858" y="88756"/>
                      <a:pt x="36779" y="88756"/>
                    </a:cubicBezTo>
                    <a:cubicBezTo>
                      <a:pt x="50670" y="88756"/>
                      <a:pt x="63740" y="83315"/>
                      <a:pt x="73527" y="73558"/>
                    </a:cubicBezTo>
                    <a:cubicBezTo>
                      <a:pt x="83345" y="63710"/>
                      <a:pt x="88756" y="50671"/>
                      <a:pt x="88756" y="36780"/>
                    </a:cubicBezTo>
                    <a:cubicBezTo>
                      <a:pt x="88756" y="22889"/>
                      <a:pt x="83345" y="9819"/>
                      <a:pt x="7352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9"/>
              <p:cNvSpPr/>
              <p:nvPr/>
            </p:nvSpPr>
            <p:spPr>
              <a:xfrm>
                <a:off x="5104825" y="1886975"/>
                <a:ext cx="2183950" cy="2064650"/>
              </a:xfrm>
              <a:custGeom>
                <a:rect b="b" l="l" r="r" t="t"/>
                <a:pathLst>
                  <a:path extrusionOk="0" h="82586" w="87358">
                    <a:moveTo>
                      <a:pt x="68482" y="0"/>
                    </a:moveTo>
                    <a:lnTo>
                      <a:pt x="68026" y="456"/>
                    </a:lnTo>
                    <a:cubicBezTo>
                      <a:pt x="86658" y="19058"/>
                      <a:pt x="86658" y="49393"/>
                      <a:pt x="68026" y="67995"/>
                    </a:cubicBezTo>
                    <a:cubicBezTo>
                      <a:pt x="58709" y="77312"/>
                      <a:pt x="46475" y="81970"/>
                      <a:pt x="34241" y="81970"/>
                    </a:cubicBezTo>
                    <a:cubicBezTo>
                      <a:pt x="22007" y="81970"/>
                      <a:pt x="9772" y="77312"/>
                      <a:pt x="456" y="67995"/>
                    </a:cubicBezTo>
                    <a:lnTo>
                      <a:pt x="0" y="68451"/>
                    </a:lnTo>
                    <a:cubicBezTo>
                      <a:pt x="9453" y="77874"/>
                      <a:pt x="21855" y="82585"/>
                      <a:pt x="34256" y="82585"/>
                    </a:cubicBezTo>
                    <a:cubicBezTo>
                      <a:pt x="46688" y="82585"/>
                      <a:pt x="59059" y="77843"/>
                      <a:pt x="68482" y="68451"/>
                    </a:cubicBezTo>
                    <a:cubicBezTo>
                      <a:pt x="87357" y="49576"/>
                      <a:pt x="87357" y="18876"/>
                      <a:pt x="684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9"/>
              <p:cNvSpPr/>
              <p:nvPr/>
            </p:nvSpPr>
            <p:spPr>
              <a:xfrm>
                <a:off x="5167875" y="1948525"/>
                <a:ext cx="1911925" cy="1914175"/>
              </a:xfrm>
              <a:custGeom>
                <a:rect b="b" l="l" r="r" t="t"/>
                <a:pathLst>
                  <a:path extrusionOk="0" h="76567" w="76477">
                    <a:moveTo>
                      <a:pt x="63346" y="0"/>
                    </a:moveTo>
                    <a:lnTo>
                      <a:pt x="62890" y="456"/>
                    </a:lnTo>
                    <a:cubicBezTo>
                      <a:pt x="71248" y="8785"/>
                      <a:pt x="75838" y="19879"/>
                      <a:pt x="75838" y="31673"/>
                    </a:cubicBezTo>
                    <a:cubicBezTo>
                      <a:pt x="75838" y="43466"/>
                      <a:pt x="71279" y="54560"/>
                      <a:pt x="62920" y="62919"/>
                    </a:cubicBezTo>
                    <a:cubicBezTo>
                      <a:pt x="54592" y="71278"/>
                      <a:pt x="43497" y="75868"/>
                      <a:pt x="31673" y="75868"/>
                    </a:cubicBezTo>
                    <a:cubicBezTo>
                      <a:pt x="19910" y="75868"/>
                      <a:pt x="8816" y="71308"/>
                      <a:pt x="457" y="62950"/>
                    </a:cubicBezTo>
                    <a:lnTo>
                      <a:pt x="1" y="63406"/>
                    </a:lnTo>
                    <a:cubicBezTo>
                      <a:pt x="8481" y="71886"/>
                      <a:pt x="19758" y="76567"/>
                      <a:pt x="31734" y="76567"/>
                    </a:cubicBezTo>
                    <a:cubicBezTo>
                      <a:pt x="43740" y="76567"/>
                      <a:pt x="54987" y="71886"/>
                      <a:pt x="63346" y="63466"/>
                    </a:cubicBezTo>
                    <a:cubicBezTo>
                      <a:pt x="71826" y="54986"/>
                      <a:pt x="76476" y="43709"/>
                      <a:pt x="76476" y="31733"/>
                    </a:cubicBezTo>
                    <a:cubicBezTo>
                      <a:pt x="76476" y="19727"/>
                      <a:pt x="71826" y="8481"/>
                      <a:pt x="6334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9"/>
              <p:cNvSpPr/>
              <p:nvPr/>
            </p:nvSpPr>
            <p:spPr>
              <a:xfrm>
                <a:off x="5231725" y="2013875"/>
                <a:ext cx="1861000" cy="1759175"/>
              </a:xfrm>
              <a:custGeom>
                <a:rect b="b" l="l" r="r" t="t"/>
                <a:pathLst>
                  <a:path extrusionOk="0" h="70367" w="74440">
                    <a:moveTo>
                      <a:pt x="58329" y="0"/>
                    </a:moveTo>
                    <a:lnTo>
                      <a:pt x="57874" y="456"/>
                    </a:lnTo>
                    <a:cubicBezTo>
                      <a:pt x="73679" y="16262"/>
                      <a:pt x="73710" y="42037"/>
                      <a:pt x="57874" y="57874"/>
                    </a:cubicBezTo>
                    <a:cubicBezTo>
                      <a:pt x="49952" y="65780"/>
                      <a:pt x="39550" y="69739"/>
                      <a:pt x="29150" y="69739"/>
                    </a:cubicBezTo>
                    <a:cubicBezTo>
                      <a:pt x="18759" y="69739"/>
                      <a:pt x="8370" y="65788"/>
                      <a:pt x="456" y="57874"/>
                    </a:cubicBezTo>
                    <a:lnTo>
                      <a:pt x="0" y="58330"/>
                    </a:lnTo>
                    <a:cubicBezTo>
                      <a:pt x="8055" y="66354"/>
                      <a:pt x="18602" y="70366"/>
                      <a:pt x="29180" y="70366"/>
                    </a:cubicBezTo>
                    <a:cubicBezTo>
                      <a:pt x="39727" y="70366"/>
                      <a:pt x="50305" y="66354"/>
                      <a:pt x="58329" y="58360"/>
                    </a:cubicBezTo>
                    <a:cubicBezTo>
                      <a:pt x="74439" y="42250"/>
                      <a:pt x="74439" y="16080"/>
                      <a:pt x="583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9"/>
              <p:cNvSpPr/>
              <p:nvPr/>
            </p:nvSpPr>
            <p:spPr>
              <a:xfrm>
                <a:off x="5294025" y="2076175"/>
                <a:ext cx="1699900" cy="1607200"/>
              </a:xfrm>
              <a:custGeom>
                <a:rect b="b" l="l" r="r" t="t"/>
                <a:pathLst>
                  <a:path extrusionOk="0" h="64288" w="67996">
                    <a:moveTo>
                      <a:pt x="53284" y="1"/>
                    </a:moveTo>
                    <a:lnTo>
                      <a:pt x="52828" y="457"/>
                    </a:lnTo>
                    <a:cubicBezTo>
                      <a:pt x="67266" y="14895"/>
                      <a:pt x="67266" y="38360"/>
                      <a:pt x="52828" y="52798"/>
                    </a:cubicBezTo>
                    <a:cubicBezTo>
                      <a:pt x="45609" y="60017"/>
                      <a:pt x="36126" y="63626"/>
                      <a:pt x="26642" y="63626"/>
                    </a:cubicBezTo>
                    <a:cubicBezTo>
                      <a:pt x="17159" y="63626"/>
                      <a:pt x="7675" y="60017"/>
                      <a:pt x="457" y="52798"/>
                    </a:cubicBezTo>
                    <a:lnTo>
                      <a:pt x="1" y="53254"/>
                    </a:lnTo>
                    <a:cubicBezTo>
                      <a:pt x="7387" y="60579"/>
                      <a:pt x="17022" y="64288"/>
                      <a:pt x="26688" y="64288"/>
                    </a:cubicBezTo>
                    <a:cubicBezTo>
                      <a:pt x="36323" y="64288"/>
                      <a:pt x="45989" y="60640"/>
                      <a:pt x="53284" y="53284"/>
                    </a:cubicBezTo>
                    <a:cubicBezTo>
                      <a:pt x="67996" y="38603"/>
                      <a:pt x="67996" y="14682"/>
                      <a:pt x="5328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9"/>
              <p:cNvSpPr/>
              <p:nvPr/>
            </p:nvSpPr>
            <p:spPr>
              <a:xfrm>
                <a:off x="5357850" y="2140775"/>
                <a:ext cx="1455225" cy="1452925"/>
              </a:xfrm>
              <a:custGeom>
                <a:rect b="b" l="l" r="r" t="t"/>
                <a:pathLst>
                  <a:path extrusionOk="0" h="58117" w="58209">
                    <a:moveTo>
                      <a:pt x="48208" y="0"/>
                    </a:moveTo>
                    <a:lnTo>
                      <a:pt x="47752" y="456"/>
                    </a:lnTo>
                    <a:cubicBezTo>
                      <a:pt x="54075" y="6748"/>
                      <a:pt x="57570" y="15137"/>
                      <a:pt x="57570" y="24074"/>
                    </a:cubicBezTo>
                    <a:cubicBezTo>
                      <a:pt x="57570" y="33010"/>
                      <a:pt x="54075" y="41399"/>
                      <a:pt x="47752" y="47722"/>
                    </a:cubicBezTo>
                    <a:cubicBezTo>
                      <a:pt x="41248" y="54226"/>
                      <a:pt x="32684" y="57479"/>
                      <a:pt x="24116" y="57479"/>
                    </a:cubicBezTo>
                    <a:cubicBezTo>
                      <a:pt x="15548" y="57479"/>
                      <a:pt x="6977" y="54226"/>
                      <a:pt x="457" y="47722"/>
                    </a:cubicBezTo>
                    <a:lnTo>
                      <a:pt x="1" y="48177"/>
                    </a:lnTo>
                    <a:cubicBezTo>
                      <a:pt x="6657" y="54804"/>
                      <a:pt x="15381" y="58117"/>
                      <a:pt x="24135" y="58117"/>
                    </a:cubicBezTo>
                    <a:cubicBezTo>
                      <a:pt x="32859" y="58117"/>
                      <a:pt x="41613" y="54804"/>
                      <a:pt x="48208" y="48238"/>
                    </a:cubicBezTo>
                    <a:cubicBezTo>
                      <a:pt x="54683" y="41794"/>
                      <a:pt x="58209" y="33223"/>
                      <a:pt x="58209" y="24104"/>
                    </a:cubicBezTo>
                    <a:cubicBezTo>
                      <a:pt x="58209" y="14985"/>
                      <a:pt x="54683" y="6444"/>
                      <a:pt x="4820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9"/>
              <p:cNvSpPr/>
              <p:nvPr/>
            </p:nvSpPr>
            <p:spPr>
              <a:xfrm>
                <a:off x="5421700" y="2202325"/>
                <a:ext cx="1376950" cy="1302475"/>
              </a:xfrm>
              <a:custGeom>
                <a:rect b="b" l="l" r="r" t="t"/>
                <a:pathLst>
                  <a:path extrusionOk="0" h="52099" w="55078">
                    <a:moveTo>
                      <a:pt x="43162" y="0"/>
                    </a:moveTo>
                    <a:lnTo>
                      <a:pt x="42706" y="456"/>
                    </a:lnTo>
                    <a:cubicBezTo>
                      <a:pt x="54317" y="12128"/>
                      <a:pt x="54317" y="31034"/>
                      <a:pt x="42706" y="42706"/>
                    </a:cubicBezTo>
                    <a:cubicBezTo>
                      <a:pt x="36870" y="48512"/>
                      <a:pt x="29226" y="51415"/>
                      <a:pt x="21581" y="51415"/>
                    </a:cubicBezTo>
                    <a:cubicBezTo>
                      <a:pt x="13936" y="51415"/>
                      <a:pt x="6292" y="48512"/>
                      <a:pt x="456" y="42706"/>
                    </a:cubicBezTo>
                    <a:lnTo>
                      <a:pt x="0" y="43162"/>
                    </a:lnTo>
                    <a:cubicBezTo>
                      <a:pt x="5927" y="49120"/>
                      <a:pt x="13739" y="52099"/>
                      <a:pt x="21581" y="52099"/>
                    </a:cubicBezTo>
                    <a:cubicBezTo>
                      <a:pt x="29393" y="52099"/>
                      <a:pt x="37235" y="49120"/>
                      <a:pt x="43162" y="43193"/>
                    </a:cubicBezTo>
                    <a:cubicBezTo>
                      <a:pt x="55077" y="31278"/>
                      <a:pt x="55047" y="11885"/>
                      <a:pt x="431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9"/>
            <p:cNvGrpSpPr/>
            <p:nvPr/>
          </p:nvGrpSpPr>
          <p:grpSpPr>
            <a:xfrm rot="5400000">
              <a:off x="8268029" y="-177940"/>
              <a:ext cx="997279" cy="877401"/>
              <a:chOff x="2547775" y="1026125"/>
              <a:chExt cx="1218125" cy="1071700"/>
            </a:xfrm>
          </p:grpSpPr>
          <p:sp>
            <p:nvSpPr>
              <p:cNvPr id="669" name="Google Shape;669;p9"/>
              <p:cNvSpPr/>
              <p:nvPr/>
            </p:nvSpPr>
            <p:spPr>
              <a:xfrm>
                <a:off x="2547775" y="1026125"/>
                <a:ext cx="1218125" cy="1071700"/>
              </a:xfrm>
              <a:custGeom>
                <a:rect b="b" l="l" r="r" t="t"/>
                <a:pathLst>
                  <a:path extrusionOk="0" h="42868" w="48725">
                    <a:moveTo>
                      <a:pt x="24349" y="1"/>
                    </a:moveTo>
                    <a:cubicBezTo>
                      <a:pt x="21514" y="1"/>
                      <a:pt x="18633" y="566"/>
                      <a:pt x="15867" y="1759"/>
                    </a:cubicBezTo>
                    <a:cubicBezTo>
                      <a:pt x="4985" y="6470"/>
                      <a:pt x="1" y="19084"/>
                      <a:pt x="4712" y="29966"/>
                    </a:cubicBezTo>
                    <a:cubicBezTo>
                      <a:pt x="8195" y="38041"/>
                      <a:pt x="16088" y="42867"/>
                      <a:pt x="24370" y="42867"/>
                    </a:cubicBezTo>
                    <a:cubicBezTo>
                      <a:pt x="27218" y="42867"/>
                      <a:pt x="30112" y="42296"/>
                      <a:pt x="32889" y="41091"/>
                    </a:cubicBezTo>
                    <a:cubicBezTo>
                      <a:pt x="43740" y="36410"/>
                      <a:pt x="48725" y="23796"/>
                      <a:pt x="44044" y="12914"/>
                    </a:cubicBezTo>
                    <a:cubicBezTo>
                      <a:pt x="40534" y="4829"/>
                      <a:pt x="32636" y="1"/>
                      <a:pt x="243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9"/>
              <p:cNvSpPr/>
              <p:nvPr/>
            </p:nvSpPr>
            <p:spPr>
              <a:xfrm>
                <a:off x="2917075" y="1351225"/>
                <a:ext cx="479525" cy="421900"/>
              </a:xfrm>
              <a:custGeom>
                <a:rect b="b" l="l" r="r" t="t"/>
                <a:pathLst>
                  <a:path extrusionOk="0" h="16876" w="19181">
                    <a:moveTo>
                      <a:pt x="9592" y="1"/>
                    </a:moveTo>
                    <a:cubicBezTo>
                      <a:pt x="8500" y="1"/>
                      <a:pt x="7391" y="216"/>
                      <a:pt x="6323" y="670"/>
                    </a:cubicBezTo>
                    <a:cubicBezTo>
                      <a:pt x="2037" y="2463"/>
                      <a:pt x="1" y="7418"/>
                      <a:pt x="1825" y="11704"/>
                    </a:cubicBezTo>
                    <a:cubicBezTo>
                      <a:pt x="3169" y="14938"/>
                      <a:pt x="6288" y="16876"/>
                      <a:pt x="9571" y="16876"/>
                    </a:cubicBezTo>
                    <a:cubicBezTo>
                      <a:pt x="10669" y="16876"/>
                      <a:pt x="11784" y="16659"/>
                      <a:pt x="12858" y="16202"/>
                    </a:cubicBezTo>
                    <a:cubicBezTo>
                      <a:pt x="17174" y="14409"/>
                      <a:pt x="19181" y="9454"/>
                      <a:pt x="17357" y="5169"/>
                    </a:cubicBezTo>
                    <a:cubicBezTo>
                      <a:pt x="16010" y="1951"/>
                      <a:pt x="12882" y="1"/>
                      <a:pt x="95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671" name="Shape 671"/>
        <p:cNvGrpSpPr/>
        <p:nvPr/>
      </p:nvGrpSpPr>
      <p:grpSpPr>
        <a:xfrm>
          <a:off x="0" y="0"/>
          <a:ext cx="0" cy="0"/>
          <a:chOff x="0" y="0"/>
          <a:chExt cx="0" cy="0"/>
        </a:xfrm>
      </p:grpSpPr>
      <p:sp>
        <p:nvSpPr>
          <p:cNvPr id="672" name="Google Shape;672;p10"/>
          <p:cNvSpPr txBox="1"/>
          <p:nvPr>
            <p:ph type="title"/>
          </p:nvPr>
        </p:nvSpPr>
        <p:spPr>
          <a:xfrm rot="244">
            <a:off x="720000" y="540150"/>
            <a:ext cx="4222800" cy="10341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2"/>
              </a:buClr>
              <a:buSzPts val="3000"/>
              <a:buNone/>
              <a:defRPr sz="34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a:spcBef>
                <a:spcPts val="0"/>
              </a:spcBef>
              <a:spcAft>
                <a:spcPts val="0"/>
              </a:spcAft>
              <a:buClr>
                <a:schemeClr val="dk1"/>
              </a:buClr>
              <a:buSzPts val="2800"/>
              <a:buFont typeface="Krona One"/>
              <a:buNone/>
              <a:defRPr sz="2800">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a:solidFill>
                  <a:schemeClr val="dk1"/>
                </a:solidFill>
                <a:latin typeface="Krona One"/>
                <a:ea typeface="Krona One"/>
                <a:cs typeface="Krona One"/>
                <a:sym typeface="Krona One"/>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1pPr>
            <a:lvl2pPr indent="-317500" lvl="1" marL="9144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2pPr>
            <a:lvl3pPr indent="-317500" lvl="2" marL="13716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3pPr>
            <a:lvl4pPr indent="-317500" lvl="3" marL="18288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4pPr>
            <a:lvl5pPr indent="-317500" lvl="4" marL="22860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5pPr>
            <a:lvl6pPr indent="-317500" lvl="5" marL="27432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6pPr>
            <a:lvl7pPr indent="-317500" lvl="6" marL="32004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7pPr>
            <a:lvl8pPr indent="-317500" lvl="7" marL="36576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8pPr>
            <a:lvl9pPr indent="-317500" lvl="8" marL="41148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380" name="Shape 2380"/>
        <p:cNvGrpSpPr/>
        <p:nvPr/>
      </p:nvGrpSpPr>
      <p:grpSpPr>
        <a:xfrm>
          <a:off x="0" y="0"/>
          <a:ext cx="0" cy="0"/>
          <a:chOff x="0" y="0"/>
          <a:chExt cx="0" cy="0"/>
        </a:xfrm>
      </p:grpSpPr>
      <p:sp>
        <p:nvSpPr>
          <p:cNvPr id="2381" name="Google Shape;2381;p3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382" name="Google Shape;2382;p3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41.xml"/><Relationship Id="rId4" Type="http://schemas.openxmlformats.org/officeDocument/2006/relationships/slide" Target="/ppt/slides/slide38.xml"/><Relationship Id="rId9" Type="http://schemas.openxmlformats.org/officeDocument/2006/relationships/slide" Target="/ppt/slides/slide43.xml"/><Relationship Id="rId5" Type="http://schemas.openxmlformats.org/officeDocument/2006/relationships/slide" Target="/ppt/slides/slide37.xml"/><Relationship Id="rId6" Type="http://schemas.openxmlformats.org/officeDocument/2006/relationships/slide" Target="/ppt/slides/slide37.xml"/><Relationship Id="rId7" Type="http://schemas.openxmlformats.org/officeDocument/2006/relationships/slide" Target="/ppt/slides/slide36.xml"/><Relationship Id="rId8" Type="http://schemas.openxmlformats.org/officeDocument/2006/relationships/slide" Target="/ppt/slides/slide41.xml"/><Relationship Id="rId11" Type="http://schemas.openxmlformats.org/officeDocument/2006/relationships/hyperlink" Target="http://bit.ly/2Tynxth" TargetMode="External"/><Relationship Id="rId10" Type="http://schemas.openxmlformats.org/officeDocument/2006/relationships/slide" Target="/ppt/slides/slide49.xml"/><Relationship Id="rId13" Type="http://schemas.openxmlformats.org/officeDocument/2006/relationships/hyperlink" Target="http://bit.ly/33VAFh3" TargetMode="External"/><Relationship Id="rId12" Type="http://schemas.openxmlformats.org/officeDocument/2006/relationships/hyperlink" Target="http://bit.ly/30B07Gq" TargetMode="External"/><Relationship Id="rId15" Type="http://schemas.openxmlformats.org/officeDocument/2006/relationships/hyperlink" Target="https://www.flaticon.com/?utm_source=slidesgo_template&amp;utm_medium=referral-link&amp;utm_campaign=promo-slide&amp;utm_term=slidesgo&amp;utm_content=flaticon" TargetMode="External"/><Relationship Id="rId14" Type="http://schemas.openxmlformats.org/officeDocument/2006/relationships/hyperlink" Target="https://www.freepik.com/?utm_source=slidesgo_template&amp;utm_medium=referral-link&amp;utm_campaign=promo-slide&amp;utm_term=slidesgo&amp;utm_content=freepik" TargetMode="External"/><Relationship Id="rId17" Type="http://schemas.openxmlformats.org/officeDocument/2006/relationships/hyperlink" Target="https://wepik.com/?utm_source=slidesgo_template&amp;utm_medium=referral-link&amp;utm_campaign=promo-slide&amp;utm_term=slidesgo&amp;utm_content=wepik" TargetMode="External"/><Relationship Id="rId16" Type="http://schemas.openxmlformats.org/officeDocument/2006/relationships/hyperlink" Target="https://storyset.com/?utm_source=slidesgo_template&amp;utm_medium=referral-link&amp;utm_campaign=promo-slide&amp;utm_term=slidesgo&amp;utm_content=storyset" TargetMode="External"/><Relationship Id="rId18" Type="http://schemas.openxmlformats.org/officeDocument/2006/relationships/hyperlink" Target="https://vidfy.com/?utm_source=slidesgo_template&amp;utm_medium=referral-link&amp;utm_campaign=promo-slide&amp;utm_term=slidesgo&amp;utm_content=vidf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SAZ949Y1H61-Z5GYmlb_6OgjATMlvOenwkNPjrH4Go4/copy#gid=0" TargetMode="External"/><Relationship Id="rId5"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SAZ949Y1H61-Z5GYmlb_6OgjATMlvOenwkNPjrH4Go4/copy#gid=466959531" TargetMode="External"/><Relationship Id="rId5"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SAZ949Y1H61-Z5GYmlb_6OgjATMlvOenwkNPjrH4Go4/copy#gid=158169288" TargetMode="External"/><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17.jpg"/><Relationship Id="rId4" Type="http://schemas.openxmlformats.org/officeDocument/2006/relationships/image" Target="../media/image16.jpg"/><Relationship Id="rId5" Type="http://schemas.openxmlformats.org/officeDocument/2006/relationships/image" Target="../media/image1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s://www.freepik.com/free-vector/geometric-background-memphis-style_7264761.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hyperlink" Target="https://www.freepik.com/free-photo/close-up-hand-holding-smartphone_19924293.htm/?utm_source=slidesgo_template&amp;utm_medium=referral-link&amp;utm_campaign=sg_resources&amp;utm_content=freepik" TargetMode="External"/><Relationship Id="rId4" Type="http://schemas.openxmlformats.org/officeDocument/2006/relationships/hyperlink" Target="https://www.freepik.com/free-photo/people-connected-social-media_20145224.htm/?utm_source=slidesgo_template&amp;utm_medium=referral-link&amp;utm_campaign=sg_resources&amp;utm_content=freepik" TargetMode="External"/><Relationship Id="rId9" Type="http://schemas.openxmlformats.org/officeDocument/2006/relationships/hyperlink" Target="https://www.freepik.com/free-vector/geometric-background-concept_8398870.htm/?utm_source=slidesgo_template&amp;utm_medium=referral-link&amp;utm_campaign=sg_resources&amp;utm_content=freepik" TargetMode="External"/><Relationship Id="rId5" Type="http://schemas.openxmlformats.org/officeDocument/2006/relationships/hyperlink" Target="https://www.freepik.com/free-photo/blonde-influencer-using-laptop_4302826.htm/?utm_source=slidesgo_template&amp;utm_medium=referral-link&amp;utm_campaign=sg_resources&amp;utm_content=freepik" TargetMode="External"/><Relationship Id="rId6" Type="http://schemas.openxmlformats.org/officeDocument/2006/relationships/hyperlink" Target="https://www.freepik.com/free-photo/portrait-expressive-african-american-woman_17624611.htm/?utm_source=slidesgo_template&amp;utm_medium=referral-link&amp;utm_campaign=sg_resources&amp;utm_content=freepik" TargetMode="External"/><Relationship Id="rId7" Type="http://schemas.openxmlformats.org/officeDocument/2006/relationships/hyperlink" Target="https://www.freepik.com/free-photo/portrait-african-american-model_17625352.htm/?utm_source=slidesgo_template&amp;utm_medium=referral-link&amp;utm_campaign=sg_resources&amp;utm_content=freepik" TargetMode="External"/><Relationship Id="rId8" Type="http://schemas.openxmlformats.org/officeDocument/2006/relationships/hyperlink" Target="https://www.freepik.com/free-photo/portrait-young-girl-smiling_22429043.htm/?utm_source=slidesgo_template&amp;utm_medium=referral-link&amp;utm_campaign=sg_resources&amp;utm_content=freepik" TargetMode="External"/><Relationship Id="rId10" Type="http://schemas.openxmlformats.org/officeDocument/2006/relationships/hyperlink" Target="https://www.freepik.com/free-vector/geometric-shapes-memphis-background_8229927.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slide" Target="/ppt/slides/slide3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 Id="rId3" Type="http://schemas.openxmlformats.org/officeDocument/2006/relationships/hyperlink" Target="https://fonts.google.com/specimen/Poppins?query=poppi" TargetMode="External"/><Relationship Id="rId4" Type="http://schemas.openxmlformats.org/officeDocument/2006/relationships/hyperlink" Target="https://fonts.google.com/specimen/Cabin?query=cabi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4.png"/><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6.png"/><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3.png"/><Relationship Id="rId14" Type="http://schemas.openxmlformats.org/officeDocument/2006/relationships/image" Target="../media/image9.png"/><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7.png"/><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3.xml"/><Relationship Id="rId3" Type="http://schemas.openxmlformats.org/officeDocument/2006/relationships/hyperlink" Target="https://bit.ly/2ZjL1p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 Id="rId3" Type="http://schemas.openxmlformats.org/officeDocument/2006/relationships/hyperlink" Target="https://workspace.google.com/marketplace/app/icons_for_slides_docs/38157832650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6.xml"/><Relationship Id="rId3" Type="http://schemas.openxmlformats.org/officeDocument/2006/relationships/hyperlink" Target="http://bit.ly/2PfT4lq" TargetMode="Externa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sp>
        <p:nvSpPr>
          <p:cNvPr id="2390" name="Google Shape;2390;p39"/>
          <p:cNvSpPr/>
          <p:nvPr/>
        </p:nvSpPr>
        <p:spPr>
          <a:xfrm>
            <a:off x="2671285" y="3886971"/>
            <a:ext cx="3811200" cy="501000"/>
          </a:xfrm>
          <a:prstGeom prst="roundRect">
            <a:avLst>
              <a:gd fmla="val 50000" name="adj"/>
            </a:avLst>
          </a:prstGeom>
          <a:noFill/>
          <a:ln cap="flat" cmpd="sng" w="19050">
            <a:solidFill>
              <a:srgbClr val="47EF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9"/>
          <p:cNvSpPr txBox="1"/>
          <p:nvPr>
            <p:ph type="ctrTitle"/>
          </p:nvPr>
        </p:nvSpPr>
        <p:spPr>
          <a:xfrm>
            <a:off x="1350900" y="1279462"/>
            <a:ext cx="6442200" cy="247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solidFill>
                  <a:schemeClr val="dk1"/>
                </a:solidFill>
              </a:rPr>
              <a:t>Social Media Platform </a:t>
            </a:r>
            <a:r>
              <a:rPr lang="en">
                <a:solidFill>
                  <a:schemeClr val="lt2"/>
                </a:solidFill>
              </a:rPr>
              <a:t>Anniversary</a:t>
            </a:r>
            <a:endParaRPr>
              <a:solidFill>
                <a:schemeClr val="accent3"/>
              </a:solidFill>
            </a:endParaRPr>
          </a:p>
        </p:txBody>
      </p:sp>
      <p:sp>
        <p:nvSpPr>
          <p:cNvPr id="2392" name="Google Shape;2392;p39"/>
          <p:cNvSpPr txBox="1"/>
          <p:nvPr>
            <p:ph idx="1" type="subTitle"/>
          </p:nvPr>
        </p:nvSpPr>
        <p:spPr>
          <a:xfrm>
            <a:off x="2776500" y="3900613"/>
            <a:ext cx="3591000" cy="4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3" name="Shape 2633"/>
        <p:cNvGrpSpPr/>
        <p:nvPr/>
      </p:nvGrpSpPr>
      <p:grpSpPr>
        <a:xfrm>
          <a:off x="0" y="0"/>
          <a:ext cx="0" cy="0"/>
          <a:chOff x="0" y="0"/>
          <a:chExt cx="0" cy="0"/>
        </a:xfrm>
      </p:grpSpPr>
      <p:sp>
        <p:nvSpPr>
          <p:cNvPr id="2634" name="Google Shape;2634;p48"/>
          <p:cNvSpPr/>
          <p:nvPr/>
        </p:nvSpPr>
        <p:spPr>
          <a:xfrm>
            <a:off x="2970518" y="1495150"/>
            <a:ext cx="1008000" cy="1008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8"/>
          <p:cNvSpPr/>
          <p:nvPr/>
        </p:nvSpPr>
        <p:spPr>
          <a:xfrm>
            <a:off x="2970518" y="3153275"/>
            <a:ext cx="1008000" cy="1008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8"/>
          <p:cNvSpPr/>
          <p:nvPr/>
        </p:nvSpPr>
        <p:spPr>
          <a:xfrm>
            <a:off x="5185129" y="3153275"/>
            <a:ext cx="1008000" cy="1008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8"/>
          <p:cNvSpPr/>
          <p:nvPr/>
        </p:nvSpPr>
        <p:spPr>
          <a:xfrm>
            <a:off x="5185129" y="1495150"/>
            <a:ext cx="1008000" cy="1008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8"/>
          <p:cNvSpPr txBox="1"/>
          <p:nvPr/>
        </p:nvSpPr>
        <p:spPr>
          <a:xfrm>
            <a:off x="3122018" y="1514500"/>
            <a:ext cx="705000" cy="9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Poppins"/>
                <a:ea typeface="Poppins"/>
                <a:cs typeface="Poppins"/>
                <a:sym typeface="Poppins"/>
              </a:rPr>
              <a:t>01 </a:t>
            </a:r>
            <a:endParaRPr b="1" sz="3000">
              <a:solidFill>
                <a:schemeClr val="dk1"/>
              </a:solidFill>
              <a:latin typeface="Poppins"/>
              <a:ea typeface="Poppins"/>
              <a:cs typeface="Poppins"/>
              <a:sym typeface="Poppins"/>
            </a:endParaRPr>
          </a:p>
        </p:txBody>
      </p:sp>
      <p:sp>
        <p:nvSpPr>
          <p:cNvPr id="2639" name="Google Shape;2639;p48"/>
          <p:cNvSpPr txBox="1"/>
          <p:nvPr/>
        </p:nvSpPr>
        <p:spPr>
          <a:xfrm>
            <a:off x="5336629" y="1514500"/>
            <a:ext cx="705000" cy="9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Poppins"/>
                <a:ea typeface="Poppins"/>
                <a:cs typeface="Poppins"/>
                <a:sym typeface="Poppins"/>
              </a:rPr>
              <a:t>02 </a:t>
            </a:r>
            <a:endParaRPr b="1" sz="3000">
              <a:solidFill>
                <a:schemeClr val="dk1"/>
              </a:solidFill>
              <a:latin typeface="Poppins"/>
              <a:ea typeface="Poppins"/>
              <a:cs typeface="Poppins"/>
              <a:sym typeface="Poppins"/>
            </a:endParaRPr>
          </a:p>
        </p:txBody>
      </p:sp>
      <p:sp>
        <p:nvSpPr>
          <p:cNvPr id="2640" name="Google Shape;2640;p48"/>
          <p:cNvSpPr txBox="1"/>
          <p:nvPr/>
        </p:nvSpPr>
        <p:spPr>
          <a:xfrm>
            <a:off x="3122018" y="3172625"/>
            <a:ext cx="705000" cy="9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Poppins"/>
                <a:ea typeface="Poppins"/>
                <a:cs typeface="Poppins"/>
                <a:sym typeface="Poppins"/>
              </a:rPr>
              <a:t>03 </a:t>
            </a:r>
            <a:endParaRPr b="1" sz="3000">
              <a:solidFill>
                <a:schemeClr val="dk1"/>
              </a:solidFill>
              <a:latin typeface="Poppins"/>
              <a:ea typeface="Poppins"/>
              <a:cs typeface="Poppins"/>
              <a:sym typeface="Poppins"/>
            </a:endParaRPr>
          </a:p>
        </p:txBody>
      </p:sp>
      <p:sp>
        <p:nvSpPr>
          <p:cNvPr id="2641" name="Google Shape;2641;p48"/>
          <p:cNvSpPr txBox="1"/>
          <p:nvPr/>
        </p:nvSpPr>
        <p:spPr>
          <a:xfrm>
            <a:off x="5336629" y="3187025"/>
            <a:ext cx="7050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Poppins"/>
                <a:ea typeface="Poppins"/>
                <a:cs typeface="Poppins"/>
                <a:sym typeface="Poppins"/>
              </a:rPr>
              <a:t>04</a:t>
            </a:r>
            <a:endParaRPr b="1" sz="3000">
              <a:solidFill>
                <a:schemeClr val="dk1"/>
              </a:solidFill>
              <a:latin typeface="Poppins"/>
              <a:ea typeface="Poppins"/>
              <a:cs typeface="Poppins"/>
              <a:sym typeface="Poppins"/>
            </a:endParaRPr>
          </a:p>
        </p:txBody>
      </p:sp>
      <p:sp>
        <p:nvSpPr>
          <p:cNvPr id="2642" name="Google Shape;2642;p4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Platform </a:t>
            </a:r>
            <a:r>
              <a:rPr lang="en">
                <a:solidFill>
                  <a:schemeClr val="lt2"/>
                </a:solidFill>
              </a:rPr>
              <a:t>s</a:t>
            </a:r>
            <a:r>
              <a:rPr lang="en">
                <a:solidFill>
                  <a:schemeClr val="lt2"/>
                </a:solidFill>
              </a:rPr>
              <a:t>tructure</a:t>
            </a:r>
            <a:endParaRPr>
              <a:solidFill>
                <a:schemeClr val="lt2"/>
              </a:solidFill>
            </a:endParaRPr>
          </a:p>
        </p:txBody>
      </p:sp>
      <p:sp>
        <p:nvSpPr>
          <p:cNvPr id="2643" name="Google Shape;2643;p48"/>
          <p:cNvSpPr txBox="1"/>
          <p:nvPr/>
        </p:nvSpPr>
        <p:spPr>
          <a:xfrm>
            <a:off x="720000" y="1539116"/>
            <a:ext cx="1953600" cy="45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lt2"/>
                </a:solidFill>
                <a:latin typeface="Poppins"/>
                <a:ea typeface="Poppins"/>
                <a:cs typeface="Poppins"/>
                <a:sym typeface="Poppins"/>
              </a:rPr>
              <a:t>Venus</a:t>
            </a:r>
            <a:endParaRPr b="1" sz="2000">
              <a:solidFill>
                <a:schemeClr val="lt2"/>
              </a:solidFill>
              <a:latin typeface="Poppins"/>
              <a:ea typeface="Poppins"/>
              <a:cs typeface="Poppins"/>
              <a:sym typeface="Poppins"/>
            </a:endParaRPr>
          </a:p>
        </p:txBody>
      </p:sp>
      <p:sp>
        <p:nvSpPr>
          <p:cNvPr id="2644" name="Google Shape;2644;p48"/>
          <p:cNvSpPr txBox="1"/>
          <p:nvPr/>
        </p:nvSpPr>
        <p:spPr>
          <a:xfrm>
            <a:off x="720000" y="1974384"/>
            <a:ext cx="19536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Cabin"/>
                <a:ea typeface="Cabin"/>
                <a:cs typeface="Cabin"/>
                <a:sym typeface="Cabin"/>
              </a:rPr>
              <a:t>Venus is the second planet from the Sun</a:t>
            </a:r>
            <a:endParaRPr>
              <a:solidFill>
                <a:schemeClr val="dk1"/>
              </a:solidFill>
              <a:latin typeface="Cabin"/>
              <a:ea typeface="Cabin"/>
              <a:cs typeface="Cabin"/>
              <a:sym typeface="Cabin"/>
            </a:endParaRPr>
          </a:p>
        </p:txBody>
      </p:sp>
      <p:sp>
        <p:nvSpPr>
          <p:cNvPr id="2645" name="Google Shape;2645;p48"/>
          <p:cNvSpPr txBox="1"/>
          <p:nvPr/>
        </p:nvSpPr>
        <p:spPr>
          <a:xfrm>
            <a:off x="6432787" y="1539119"/>
            <a:ext cx="19842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Poppins"/>
                <a:ea typeface="Poppins"/>
                <a:cs typeface="Poppins"/>
                <a:sym typeface="Poppins"/>
              </a:rPr>
              <a:t>Mercury</a:t>
            </a:r>
            <a:endParaRPr b="1" sz="2000">
              <a:solidFill>
                <a:schemeClr val="lt2"/>
              </a:solidFill>
              <a:latin typeface="Poppins"/>
              <a:ea typeface="Poppins"/>
              <a:cs typeface="Poppins"/>
              <a:sym typeface="Poppins"/>
            </a:endParaRPr>
          </a:p>
        </p:txBody>
      </p:sp>
      <p:sp>
        <p:nvSpPr>
          <p:cNvPr id="2646" name="Google Shape;2646;p48"/>
          <p:cNvSpPr txBox="1"/>
          <p:nvPr/>
        </p:nvSpPr>
        <p:spPr>
          <a:xfrm>
            <a:off x="6432787" y="1974381"/>
            <a:ext cx="1984200" cy="4848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a:solidFill>
                  <a:schemeClr val="dk1"/>
                </a:solidFill>
                <a:latin typeface="Cabin"/>
                <a:ea typeface="Cabin"/>
                <a:cs typeface="Cabin"/>
                <a:sym typeface="Cabin"/>
              </a:rPr>
              <a:t>Mercury is the closest planet to the Sun</a:t>
            </a:r>
            <a:endParaRPr>
              <a:solidFill>
                <a:schemeClr val="dk1"/>
              </a:solidFill>
              <a:latin typeface="Cabin"/>
              <a:ea typeface="Cabin"/>
              <a:cs typeface="Cabin"/>
              <a:sym typeface="Cabin"/>
            </a:endParaRPr>
          </a:p>
        </p:txBody>
      </p:sp>
      <p:sp>
        <p:nvSpPr>
          <p:cNvPr id="2647" name="Google Shape;2647;p48"/>
          <p:cNvSpPr txBox="1"/>
          <p:nvPr/>
        </p:nvSpPr>
        <p:spPr>
          <a:xfrm>
            <a:off x="720000" y="3194062"/>
            <a:ext cx="1984200" cy="45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lt2"/>
                </a:solidFill>
                <a:latin typeface="Poppins"/>
                <a:ea typeface="Poppins"/>
                <a:cs typeface="Poppins"/>
                <a:sym typeface="Poppins"/>
              </a:rPr>
              <a:t>Jupiter</a:t>
            </a:r>
            <a:endParaRPr b="1" sz="2000">
              <a:solidFill>
                <a:schemeClr val="lt2"/>
              </a:solidFill>
              <a:latin typeface="Poppins"/>
              <a:ea typeface="Poppins"/>
              <a:cs typeface="Poppins"/>
              <a:sym typeface="Poppins"/>
            </a:endParaRPr>
          </a:p>
        </p:txBody>
      </p:sp>
      <p:sp>
        <p:nvSpPr>
          <p:cNvPr id="2648" name="Google Shape;2648;p48"/>
          <p:cNvSpPr txBox="1"/>
          <p:nvPr/>
        </p:nvSpPr>
        <p:spPr>
          <a:xfrm>
            <a:off x="720000" y="3635688"/>
            <a:ext cx="1984200" cy="484800"/>
          </a:xfrm>
          <a:prstGeom prst="rect">
            <a:avLst/>
          </a:prstGeom>
          <a:noFill/>
          <a:ln>
            <a:noFill/>
          </a:ln>
        </p:spPr>
        <p:txBody>
          <a:bodyPr anchorCtr="0" anchor="ctr" bIns="91425" lIns="274300" spcFirstLastPara="1" rIns="91425" wrap="square" tIns="91425">
            <a:noAutofit/>
          </a:bodyPr>
          <a:lstStyle/>
          <a:p>
            <a:pPr indent="0" lvl="0" marL="0" rtl="0" algn="r">
              <a:spcBef>
                <a:spcPts val="0"/>
              </a:spcBef>
              <a:spcAft>
                <a:spcPts val="0"/>
              </a:spcAft>
              <a:buNone/>
            </a:pPr>
            <a:r>
              <a:rPr lang="en">
                <a:solidFill>
                  <a:schemeClr val="dk1"/>
                </a:solidFill>
                <a:latin typeface="Cabin"/>
                <a:ea typeface="Cabin"/>
                <a:cs typeface="Cabin"/>
                <a:sym typeface="Cabin"/>
              </a:rPr>
              <a:t>It’s the biggest planet in the Solar System</a:t>
            </a:r>
            <a:endParaRPr>
              <a:solidFill>
                <a:schemeClr val="dk1"/>
              </a:solidFill>
              <a:latin typeface="Cabin"/>
              <a:ea typeface="Cabin"/>
              <a:cs typeface="Cabin"/>
              <a:sym typeface="Cabin"/>
            </a:endParaRPr>
          </a:p>
        </p:txBody>
      </p:sp>
      <p:sp>
        <p:nvSpPr>
          <p:cNvPr id="2649" name="Google Shape;2649;p48"/>
          <p:cNvSpPr txBox="1"/>
          <p:nvPr/>
        </p:nvSpPr>
        <p:spPr>
          <a:xfrm>
            <a:off x="6432787" y="3194058"/>
            <a:ext cx="19842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Poppins"/>
                <a:ea typeface="Poppins"/>
                <a:cs typeface="Poppins"/>
                <a:sym typeface="Poppins"/>
              </a:rPr>
              <a:t>Saturn</a:t>
            </a:r>
            <a:endParaRPr b="1" sz="2000">
              <a:solidFill>
                <a:schemeClr val="lt2"/>
              </a:solidFill>
              <a:latin typeface="Poppins"/>
              <a:ea typeface="Poppins"/>
              <a:cs typeface="Poppins"/>
              <a:sym typeface="Poppins"/>
            </a:endParaRPr>
          </a:p>
        </p:txBody>
      </p:sp>
      <p:sp>
        <p:nvSpPr>
          <p:cNvPr id="2650" name="Google Shape;2650;p48"/>
          <p:cNvSpPr txBox="1"/>
          <p:nvPr/>
        </p:nvSpPr>
        <p:spPr>
          <a:xfrm>
            <a:off x="6432787" y="3635692"/>
            <a:ext cx="1984200" cy="4848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a:solidFill>
                  <a:schemeClr val="dk1"/>
                </a:solidFill>
                <a:latin typeface="Cabin"/>
                <a:ea typeface="Cabin"/>
                <a:cs typeface="Cabin"/>
                <a:sym typeface="Cabin"/>
              </a:rPr>
              <a:t>Saturn is composed of hydrogen and helium</a:t>
            </a:r>
            <a:endParaRPr>
              <a:solidFill>
                <a:schemeClr val="dk1"/>
              </a:solidFill>
              <a:latin typeface="Cabin"/>
              <a:ea typeface="Cabin"/>
              <a:cs typeface="Cabin"/>
              <a:sym typeface="Cabin"/>
            </a:endParaRPr>
          </a:p>
        </p:txBody>
      </p:sp>
      <p:cxnSp>
        <p:nvCxnSpPr>
          <p:cNvPr id="2651" name="Google Shape;2651;p48"/>
          <p:cNvCxnSpPr>
            <a:stCxn id="2637" idx="4"/>
            <a:endCxn id="2635" idx="0"/>
          </p:cNvCxnSpPr>
          <p:nvPr/>
        </p:nvCxnSpPr>
        <p:spPr>
          <a:xfrm rot="5400000">
            <a:off x="4256779" y="1720900"/>
            <a:ext cx="650100" cy="2214600"/>
          </a:xfrm>
          <a:prstGeom prst="bentConnector3">
            <a:avLst>
              <a:gd fmla="val 50002" name="adj1"/>
            </a:avLst>
          </a:prstGeom>
          <a:noFill/>
          <a:ln cap="flat" cmpd="sng" w="19050">
            <a:solidFill>
              <a:schemeClr val="accent1"/>
            </a:solidFill>
            <a:prstDash val="solid"/>
            <a:round/>
            <a:headEnd len="med" w="med" type="none"/>
            <a:tailEnd len="med" w="med" type="none"/>
          </a:ln>
        </p:spPr>
      </p:cxnSp>
      <p:cxnSp>
        <p:nvCxnSpPr>
          <p:cNvPr id="2652" name="Google Shape;2652;p48"/>
          <p:cNvCxnSpPr>
            <a:stCxn id="2635" idx="6"/>
            <a:endCxn id="2636" idx="2"/>
          </p:cNvCxnSpPr>
          <p:nvPr/>
        </p:nvCxnSpPr>
        <p:spPr>
          <a:xfrm>
            <a:off x="3978518" y="3657275"/>
            <a:ext cx="1206600" cy="0"/>
          </a:xfrm>
          <a:prstGeom prst="straightConnector1">
            <a:avLst/>
          </a:prstGeom>
          <a:noFill/>
          <a:ln cap="flat" cmpd="sng" w="19050">
            <a:solidFill>
              <a:schemeClr val="accent1"/>
            </a:solidFill>
            <a:prstDash val="solid"/>
            <a:round/>
            <a:headEnd len="med" w="med" type="none"/>
            <a:tailEnd len="med" w="med" type="none"/>
          </a:ln>
        </p:spPr>
      </p:cxnSp>
      <p:cxnSp>
        <p:nvCxnSpPr>
          <p:cNvPr id="2653" name="Google Shape;2653;p48"/>
          <p:cNvCxnSpPr>
            <a:stCxn id="2634" idx="6"/>
            <a:endCxn id="2637" idx="2"/>
          </p:cNvCxnSpPr>
          <p:nvPr/>
        </p:nvCxnSpPr>
        <p:spPr>
          <a:xfrm>
            <a:off x="3978518" y="1999150"/>
            <a:ext cx="12066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7" name="Shape 2657"/>
        <p:cNvGrpSpPr/>
        <p:nvPr/>
      </p:nvGrpSpPr>
      <p:grpSpPr>
        <a:xfrm>
          <a:off x="0" y="0"/>
          <a:ext cx="0" cy="0"/>
          <a:chOff x="0" y="0"/>
          <a:chExt cx="0" cy="0"/>
        </a:xfrm>
      </p:grpSpPr>
      <p:sp>
        <p:nvSpPr>
          <p:cNvPr id="2658" name="Google Shape;2658;p49"/>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Social media platform </a:t>
            </a:r>
            <a:r>
              <a:rPr lang="en">
                <a:solidFill>
                  <a:schemeClr val="lt2"/>
                </a:solidFill>
              </a:rPr>
              <a:t>diagram</a:t>
            </a:r>
            <a:endParaRPr>
              <a:solidFill>
                <a:schemeClr val="lt2"/>
              </a:solidFill>
            </a:endParaRPr>
          </a:p>
        </p:txBody>
      </p:sp>
      <p:cxnSp>
        <p:nvCxnSpPr>
          <p:cNvPr id="2659" name="Google Shape;2659;p49"/>
          <p:cNvCxnSpPr>
            <a:stCxn id="2660" idx="0"/>
            <a:endCxn id="2661" idx="2"/>
          </p:cNvCxnSpPr>
          <p:nvPr/>
        </p:nvCxnSpPr>
        <p:spPr>
          <a:xfrm rot="-5400000">
            <a:off x="3007850" y="702445"/>
            <a:ext cx="493500" cy="2634600"/>
          </a:xfrm>
          <a:prstGeom prst="bentConnector3">
            <a:avLst>
              <a:gd fmla="val 50011" name="adj1"/>
            </a:avLst>
          </a:prstGeom>
          <a:noFill/>
          <a:ln cap="flat" cmpd="sng" w="19050">
            <a:solidFill>
              <a:schemeClr val="accent1"/>
            </a:solidFill>
            <a:prstDash val="solid"/>
            <a:miter lim="8000"/>
            <a:headEnd len="sm" w="sm" type="none"/>
            <a:tailEnd len="sm" w="sm" type="none"/>
          </a:ln>
        </p:spPr>
      </p:cxnSp>
      <p:cxnSp>
        <p:nvCxnSpPr>
          <p:cNvPr id="2662" name="Google Shape;2662;p49"/>
          <p:cNvCxnSpPr>
            <a:stCxn id="2660" idx="2"/>
            <a:endCxn id="2663" idx="0"/>
          </p:cNvCxnSpPr>
          <p:nvPr/>
        </p:nvCxnSpPr>
        <p:spPr>
          <a:xfrm flipH="1" rot="-5400000">
            <a:off x="1962500" y="2607595"/>
            <a:ext cx="590700" cy="641100"/>
          </a:xfrm>
          <a:prstGeom prst="bentConnector3">
            <a:avLst>
              <a:gd fmla="val 50007" name="adj1"/>
            </a:avLst>
          </a:prstGeom>
          <a:noFill/>
          <a:ln cap="flat" cmpd="sng" w="19050">
            <a:solidFill>
              <a:schemeClr val="accent1"/>
            </a:solidFill>
            <a:prstDash val="solid"/>
            <a:miter lim="8000"/>
            <a:headEnd len="sm" w="sm" type="none"/>
            <a:tailEnd len="sm" w="sm" type="none"/>
          </a:ln>
        </p:spPr>
      </p:cxnSp>
      <p:cxnSp>
        <p:nvCxnSpPr>
          <p:cNvPr id="2664" name="Google Shape;2664;p49"/>
          <p:cNvCxnSpPr>
            <a:stCxn id="2665" idx="0"/>
            <a:endCxn id="2660" idx="2"/>
          </p:cNvCxnSpPr>
          <p:nvPr/>
        </p:nvCxnSpPr>
        <p:spPr>
          <a:xfrm rot="-5400000">
            <a:off x="1321500" y="2607675"/>
            <a:ext cx="590700" cy="641100"/>
          </a:xfrm>
          <a:prstGeom prst="bentConnector3">
            <a:avLst>
              <a:gd fmla="val 50007" name="adj1"/>
            </a:avLst>
          </a:prstGeom>
          <a:noFill/>
          <a:ln cap="flat" cmpd="sng" w="19050">
            <a:solidFill>
              <a:schemeClr val="accent1"/>
            </a:solidFill>
            <a:prstDash val="solid"/>
            <a:miter lim="8000"/>
            <a:headEnd len="sm" w="sm" type="none"/>
            <a:tailEnd len="sm" w="sm" type="none"/>
          </a:ln>
        </p:spPr>
      </p:cxnSp>
      <p:cxnSp>
        <p:nvCxnSpPr>
          <p:cNvPr id="2666" name="Google Shape;2666;p49"/>
          <p:cNvCxnSpPr>
            <a:stCxn id="2661" idx="2"/>
            <a:endCxn id="2667" idx="0"/>
          </p:cNvCxnSpPr>
          <p:nvPr/>
        </p:nvCxnSpPr>
        <p:spPr>
          <a:xfrm flipH="1" rot="-5400000">
            <a:off x="4325550" y="2019335"/>
            <a:ext cx="493500" cy="600"/>
          </a:xfrm>
          <a:prstGeom prst="bentConnector3">
            <a:avLst>
              <a:gd fmla="val 50011" name="adj1"/>
            </a:avLst>
          </a:prstGeom>
          <a:noFill/>
          <a:ln cap="flat" cmpd="sng" w="19050">
            <a:solidFill>
              <a:schemeClr val="accent1"/>
            </a:solidFill>
            <a:prstDash val="solid"/>
            <a:round/>
            <a:headEnd len="med" w="med" type="none"/>
            <a:tailEnd len="med" w="med" type="none"/>
          </a:ln>
        </p:spPr>
      </p:cxnSp>
      <p:cxnSp>
        <p:nvCxnSpPr>
          <p:cNvPr id="2668" name="Google Shape;2668;p49"/>
          <p:cNvCxnSpPr>
            <a:stCxn id="2661" idx="2"/>
            <a:endCxn id="2669" idx="0"/>
          </p:cNvCxnSpPr>
          <p:nvPr/>
        </p:nvCxnSpPr>
        <p:spPr>
          <a:xfrm flipH="1" rot="-5400000">
            <a:off x="5642550" y="702335"/>
            <a:ext cx="493500" cy="2634600"/>
          </a:xfrm>
          <a:prstGeom prst="bentConnector3">
            <a:avLst>
              <a:gd fmla="val 50011" name="adj1"/>
            </a:avLst>
          </a:prstGeom>
          <a:noFill/>
          <a:ln cap="flat" cmpd="sng" w="19050">
            <a:solidFill>
              <a:schemeClr val="accent1"/>
            </a:solidFill>
            <a:prstDash val="solid"/>
            <a:round/>
            <a:headEnd len="med" w="med" type="none"/>
            <a:tailEnd len="med" w="med" type="none"/>
          </a:ln>
        </p:spPr>
      </p:cxnSp>
      <p:cxnSp>
        <p:nvCxnSpPr>
          <p:cNvPr id="2670" name="Google Shape;2670;p49"/>
          <p:cNvCxnSpPr>
            <a:stCxn id="2667" idx="2"/>
            <a:endCxn id="2671" idx="0"/>
          </p:cNvCxnSpPr>
          <p:nvPr/>
        </p:nvCxnSpPr>
        <p:spPr>
          <a:xfrm rot="5400000">
            <a:off x="3956100" y="2607595"/>
            <a:ext cx="590700" cy="641100"/>
          </a:xfrm>
          <a:prstGeom prst="bentConnector3">
            <a:avLst>
              <a:gd fmla="val 50007" name="adj1"/>
            </a:avLst>
          </a:prstGeom>
          <a:noFill/>
          <a:ln cap="flat" cmpd="sng" w="19050">
            <a:solidFill>
              <a:schemeClr val="accent1"/>
            </a:solidFill>
            <a:prstDash val="solid"/>
            <a:round/>
            <a:headEnd len="med" w="med" type="none"/>
            <a:tailEnd len="med" w="med" type="none"/>
          </a:ln>
        </p:spPr>
      </p:cxnSp>
      <p:cxnSp>
        <p:nvCxnSpPr>
          <p:cNvPr id="2672" name="Google Shape;2672;p49"/>
          <p:cNvCxnSpPr>
            <a:stCxn id="2667" idx="2"/>
            <a:endCxn id="2673" idx="0"/>
          </p:cNvCxnSpPr>
          <p:nvPr/>
        </p:nvCxnSpPr>
        <p:spPr>
          <a:xfrm flipH="1" rot="-5400000">
            <a:off x="4597200" y="2607595"/>
            <a:ext cx="590700" cy="641100"/>
          </a:xfrm>
          <a:prstGeom prst="bentConnector3">
            <a:avLst>
              <a:gd fmla="val 50007" name="adj1"/>
            </a:avLst>
          </a:prstGeom>
          <a:noFill/>
          <a:ln cap="flat" cmpd="sng" w="19050">
            <a:solidFill>
              <a:schemeClr val="accent1"/>
            </a:solidFill>
            <a:prstDash val="solid"/>
            <a:round/>
            <a:headEnd len="med" w="med" type="none"/>
            <a:tailEnd len="med" w="med" type="none"/>
          </a:ln>
        </p:spPr>
      </p:cxnSp>
      <p:cxnSp>
        <p:nvCxnSpPr>
          <p:cNvPr id="2674" name="Google Shape;2674;p49"/>
          <p:cNvCxnSpPr>
            <a:stCxn id="2669" idx="2"/>
            <a:endCxn id="2675" idx="0"/>
          </p:cNvCxnSpPr>
          <p:nvPr/>
        </p:nvCxnSpPr>
        <p:spPr>
          <a:xfrm rot="5400000">
            <a:off x="6590800" y="2607595"/>
            <a:ext cx="590700" cy="641100"/>
          </a:xfrm>
          <a:prstGeom prst="bentConnector3">
            <a:avLst>
              <a:gd fmla="val 50007" name="adj1"/>
            </a:avLst>
          </a:prstGeom>
          <a:noFill/>
          <a:ln cap="flat" cmpd="sng" w="19050">
            <a:solidFill>
              <a:schemeClr val="accent1"/>
            </a:solidFill>
            <a:prstDash val="solid"/>
            <a:round/>
            <a:headEnd len="med" w="med" type="none"/>
            <a:tailEnd len="med" w="med" type="none"/>
          </a:ln>
        </p:spPr>
      </p:cxnSp>
      <p:cxnSp>
        <p:nvCxnSpPr>
          <p:cNvPr id="2676" name="Google Shape;2676;p49"/>
          <p:cNvCxnSpPr>
            <a:stCxn id="2669" idx="2"/>
            <a:endCxn id="2677" idx="0"/>
          </p:cNvCxnSpPr>
          <p:nvPr/>
        </p:nvCxnSpPr>
        <p:spPr>
          <a:xfrm flipH="1" rot="-5400000">
            <a:off x="7231900" y="2607595"/>
            <a:ext cx="590700" cy="641100"/>
          </a:xfrm>
          <a:prstGeom prst="bentConnector3">
            <a:avLst>
              <a:gd fmla="val 50007" name="adj1"/>
            </a:avLst>
          </a:prstGeom>
          <a:noFill/>
          <a:ln cap="flat" cmpd="sng" w="19050">
            <a:solidFill>
              <a:schemeClr val="accent1"/>
            </a:solidFill>
            <a:prstDash val="solid"/>
            <a:round/>
            <a:headEnd len="med" w="med" type="none"/>
            <a:tailEnd len="med" w="med" type="none"/>
          </a:ln>
        </p:spPr>
      </p:cxnSp>
      <p:sp>
        <p:nvSpPr>
          <p:cNvPr id="2661" name="Google Shape;2661;p49"/>
          <p:cNvSpPr txBox="1"/>
          <p:nvPr/>
        </p:nvSpPr>
        <p:spPr>
          <a:xfrm>
            <a:off x="3019800" y="1406585"/>
            <a:ext cx="3104400" cy="36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Poppins"/>
                <a:ea typeface="Poppins"/>
                <a:cs typeface="Poppins"/>
                <a:sym typeface="Poppins"/>
              </a:rPr>
              <a:t>Project</a:t>
            </a:r>
            <a:endParaRPr b="1" sz="2000">
              <a:solidFill>
                <a:schemeClr val="dk1"/>
              </a:solidFill>
              <a:latin typeface="Poppins"/>
              <a:ea typeface="Poppins"/>
              <a:cs typeface="Poppins"/>
              <a:sym typeface="Poppins"/>
            </a:endParaRPr>
          </a:p>
        </p:txBody>
      </p:sp>
      <p:sp>
        <p:nvSpPr>
          <p:cNvPr id="2660" name="Google Shape;2660;p49"/>
          <p:cNvSpPr txBox="1"/>
          <p:nvPr/>
        </p:nvSpPr>
        <p:spPr>
          <a:xfrm>
            <a:off x="922250" y="2266495"/>
            <a:ext cx="2030100" cy="3663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Poppins"/>
                <a:ea typeface="Poppins"/>
                <a:cs typeface="Poppins"/>
                <a:sym typeface="Poppins"/>
              </a:rPr>
              <a:t>Venus</a:t>
            </a:r>
            <a:endParaRPr b="1" sz="2000">
              <a:solidFill>
                <a:schemeClr val="lt2"/>
              </a:solidFill>
              <a:latin typeface="Poppins"/>
              <a:ea typeface="Poppins"/>
              <a:cs typeface="Poppins"/>
              <a:sym typeface="Poppins"/>
            </a:endParaRPr>
          </a:p>
        </p:txBody>
      </p:sp>
      <p:sp>
        <p:nvSpPr>
          <p:cNvPr id="2663" name="Google Shape;2663;p49"/>
          <p:cNvSpPr txBox="1"/>
          <p:nvPr/>
        </p:nvSpPr>
        <p:spPr>
          <a:xfrm>
            <a:off x="1995110" y="3223575"/>
            <a:ext cx="1166400" cy="4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User 2</a:t>
            </a:r>
            <a:endParaRPr>
              <a:solidFill>
                <a:schemeClr val="dk1"/>
              </a:solidFill>
              <a:latin typeface="Cabin"/>
              <a:ea typeface="Cabin"/>
              <a:cs typeface="Cabin"/>
              <a:sym typeface="Cabin"/>
            </a:endParaRPr>
          </a:p>
        </p:txBody>
      </p:sp>
      <p:sp>
        <p:nvSpPr>
          <p:cNvPr id="2665" name="Google Shape;2665;p49"/>
          <p:cNvSpPr txBox="1"/>
          <p:nvPr/>
        </p:nvSpPr>
        <p:spPr>
          <a:xfrm>
            <a:off x="713100" y="3223575"/>
            <a:ext cx="1166400" cy="4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User 1</a:t>
            </a:r>
            <a:endParaRPr>
              <a:solidFill>
                <a:schemeClr val="dk1"/>
              </a:solidFill>
              <a:latin typeface="Cabin"/>
              <a:ea typeface="Cabin"/>
              <a:cs typeface="Cabin"/>
              <a:sym typeface="Cabin"/>
            </a:endParaRPr>
          </a:p>
        </p:txBody>
      </p:sp>
      <p:sp>
        <p:nvSpPr>
          <p:cNvPr id="2667" name="Google Shape;2667;p49"/>
          <p:cNvSpPr txBox="1"/>
          <p:nvPr/>
        </p:nvSpPr>
        <p:spPr>
          <a:xfrm>
            <a:off x="3556950" y="2266495"/>
            <a:ext cx="2030100" cy="3663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Poppins"/>
                <a:ea typeface="Poppins"/>
                <a:cs typeface="Poppins"/>
                <a:sym typeface="Poppins"/>
              </a:rPr>
              <a:t>Mars</a:t>
            </a:r>
            <a:endParaRPr b="1" sz="2000">
              <a:solidFill>
                <a:schemeClr val="lt2"/>
              </a:solidFill>
              <a:latin typeface="Poppins"/>
              <a:ea typeface="Poppins"/>
              <a:cs typeface="Poppins"/>
              <a:sym typeface="Poppins"/>
            </a:endParaRPr>
          </a:p>
        </p:txBody>
      </p:sp>
      <p:sp>
        <p:nvSpPr>
          <p:cNvPr id="2673" name="Google Shape;2673;p49"/>
          <p:cNvSpPr txBox="1"/>
          <p:nvPr/>
        </p:nvSpPr>
        <p:spPr>
          <a:xfrm>
            <a:off x="4629806" y="3223575"/>
            <a:ext cx="1166400" cy="4497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User 2</a:t>
            </a:r>
            <a:endParaRPr>
              <a:solidFill>
                <a:schemeClr val="dk1"/>
              </a:solidFill>
              <a:latin typeface="Cabin"/>
              <a:ea typeface="Cabin"/>
              <a:cs typeface="Cabin"/>
              <a:sym typeface="Cabin"/>
            </a:endParaRPr>
          </a:p>
        </p:txBody>
      </p:sp>
      <p:sp>
        <p:nvSpPr>
          <p:cNvPr id="2671" name="Google Shape;2671;p49"/>
          <p:cNvSpPr txBox="1"/>
          <p:nvPr/>
        </p:nvSpPr>
        <p:spPr>
          <a:xfrm>
            <a:off x="3347796" y="3223575"/>
            <a:ext cx="1166400" cy="4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User 1</a:t>
            </a:r>
            <a:endParaRPr>
              <a:solidFill>
                <a:schemeClr val="dk1"/>
              </a:solidFill>
              <a:latin typeface="Cabin"/>
              <a:ea typeface="Cabin"/>
              <a:cs typeface="Cabin"/>
              <a:sym typeface="Cabin"/>
            </a:endParaRPr>
          </a:p>
        </p:txBody>
      </p:sp>
      <p:sp>
        <p:nvSpPr>
          <p:cNvPr id="2669" name="Google Shape;2669;p49"/>
          <p:cNvSpPr txBox="1"/>
          <p:nvPr/>
        </p:nvSpPr>
        <p:spPr>
          <a:xfrm>
            <a:off x="6191650" y="2266495"/>
            <a:ext cx="2030100" cy="3663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Poppins"/>
                <a:ea typeface="Poppins"/>
                <a:cs typeface="Poppins"/>
                <a:sym typeface="Poppins"/>
              </a:rPr>
              <a:t>Mercury</a:t>
            </a:r>
            <a:endParaRPr b="1" sz="2000">
              <a:solidFill>
                <a:schemeClr val="lt2"/>
              </a:solidFill>
              <a:latin typeface="Poppins"/>
              <a:ea typeface="Poppins"/>
              <a:cs typeface="Poppins"/>
              <a:sym typeface="Poppins"/>
            </a:endParaRPr>
          </a:p>
        </p:txBody>
      </p:sp>
      <p:sp>
        <p:nvSpPr>
          <p:cNvPr id="2677" name="Google Shape;2677;p49"/>
          <p:cNvSpPr txBox="1"/>
          <p:nvPr/>
        </p:nvSpPr>
        <p:spPr>
          <a:xfrm>
            <a:off x="7264502" y="3223575"/>
            <a:ext cx="1166400" cy="4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User 2</a:t>
            </a:r>
            <a:endParaRPr>
              <a:solidFill>
                <a:schemeClr val="dk1"/>
              </a:solidFill>
              <a:latin typeface="Cabin"/>
              <a:ea typeface="Cabin"/>
              <a:cs typeface="Cabin"/>
              <a:sym typeface="Cabin"/>
            </a:endParaRPr>
          </a:p>
        </p:txBody>
      </p:sp>
      <p:sp>
        <p:nvSpPr>
          <p:cNvPr id="2675" name="Google Shape;2675;p49"/>
          <p:cNvSpPr txBox="1"/>
          <p:nvPr/>
        </p:nvSpPr>
        <p:spPr>
          <a:xfrm>
            <a:off x="5982492" y="3223575"/>
            <a:ext cx="1166400" cy="4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User 1</a:t>
            </a:r>
            <a:endParaRPr>
              <a:solidFill>
                <a:schemeClr val="dk1"/>
              </a:solidFill>
              <a:latin typeface="Cabin"/>
              <a:ea typeface="Cabin"/>
              <a:cs typeface="Cabin"/>
              <a:sym typeface="Cabin"/>
            </a:endParaRPr>
          </a:p>
        </p:txBody>
      </p:sp>
      <p:sp>
        <p:nvSpPr>
          <p:cNvPr id="2678" name="Google Shape;2678;p49"/>
          <p:cNvSpPr/>
          <p:nvPr/>
        </p:nvSpPr>
        <p:spPr>
          <a:xfrm>
            <a:off x="975750" y="3927775"/>
            <a:ext cx="641100" cy="64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79" name="Google Shape;2679;p49"/>
          <p:cNvCxnSpPr>
            <a:stCxn id="2665" idx="2"/>
            <a:endCxn id="2678" idx="0"/>
          </p:cNvCxnSpPr>
          <p:nvPr/>
        </p:nvCxnSpPr>
        <p:spPr>
          <a:xfrm>
            <a:off x="1296300" y="3673275"/>
            <a:ext cx="0" cy="254400"/>
          </a:xfrm>
          <a:prstGeom prst="straightConnector1">
            <a:avLst/>
          </a:prstGeom>
          <a:noFill/>
          <a:ln cap="flat" cmpd="sng" w="19050">
            <a:solidFill>
              <a:schemeClr val="accent1"/>
            </a:solidFill>
            <a:prstDash val="solid"/>
            <a:round/>
            <a:headEnd len="med" w="med" type="none"/>
            <a:tailEnd len="med" w="med" type="none"/>
          </a:ln>
        </p:spPr>
      </p:cxnSp>
      <p:sp>
        <p:nvSpPr>
          <p:cNvPr id="2680" name="Google Shape;2680;p49"/>
          <p:cNvSpPr/>
          <p:nvPr/>
        </p:nvSpPr>
        <p:spPr>
          <a:xfrm>
            <a:off x="2257750" y="3927775"/>
            <a:ext cx="641100" cy="64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9"/>
          <p:cNvSpPr/>
          <p:nvPr/>
        </p:nvSpPr>
        <p:spPr>
          <a:xfrm>
            <a:off x="3610450" y="3927775"/>
            <a:ext cx="641100" cy="64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9"/>
          <p:cNvSpPr/>
          <p:nvPr/>
        </p:nvSpPr>
        <p:spPr>
          <a:xfrm>
            <a:off x="4892450" y="3927775"/>
            <a:ext cx="641100" cy="64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9"/>
          <p:cNvSpPr/>
          <p:nvPr/>
        </p:nvSpPr>
        <p:spPr>
          <a:xfrm>
            <a:off x="6245150" y="3927775"/>
            <a:ext cx="641100" cy="64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9"/>
          <p:cNvSpPr/>
          <p:nvPr/>
        </p:nvSpPr>
        <p:spPr>
          <a:xfrm>
            <a:off x="7527150" y="3927775"/>
            <a:ext cx="641100" cy="64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5" name="Google Shape;2685;p49"/>
          <p:cNvCxnSpPr>
            <a:stCxn id="2663" idx="2"/>
            <a:endCxn id="2680" idx="0"/>
          </p:cNvCxnSpPr>
          <p:nvPr/>
        </p:nvCxnSpPr>
        <p:spPr>
          <a:xfrm>
            <a:off x="2578310" y="3673275"/>
            <a:ext cx="0" cy="254400"/>
          </a:xfrm>
          <a:prstGeom prst="straightConnector1">
            <a:avLst/>
          </a:prstGeom>
          <a:noFill/>
          <a:ln cap="flat" cmpd="sng" w="19050">
            <a:solidFill>
              <a:schemeClr val="accent1"/>
            </a:solidFill>
            <a:prstDash val="solid"/>
            <a:round/>
            <a:headEnd len="med" w="med" type="none"/>
            <a:tailEnd len="med" w="med" type="none"/>
          </a:ln>
        </p:spPr>
      </p:cxnSp>
      <p:cxnSp>
        <p:nvCxnSpPr>
          <p:cNvPr id="2686" name="Google Shape;2686;p49"/>
          <p:cNvCxnSpPr>
            <a:stCxn id="2671" idx="2"/>
            <a:endCxn id="2681" idx="0"/>
          </p:cNvCxnSpPr>
          <p:nvPr/>
        </p:nvCxnSpPr>
        <p:spPr>
          <a:xfrm>
            <a:off x="3930996" y="3673275"/>
            <a:ext cx="0" cy="254400"/>
          </a:xfrm>
          <a:prstGeom prst="straightConnector1">
            <a:avLst/>
          </a:prstGeom>
          <a:noFill/>
          <a:ln cap="flat" cmpd="sng" w="19050">
            <a:solidFill>
              <a:schemeClr val="accent1"/>
            </a:solidFill>
            <a:prstDash val="solid"/>
            <a:round/>
            <a:headEnd len="med" w="med" type="none"/>
            <a:tailEnd len="med" w="med" type="none"/>
          </a:ln>
        </p:spPr>
      </p:cxnSp>
      <p:cxnSp>
        <p:nvCxnSpPr>
          <p:cNvPr id="2687" name="Google Shape;2687;p49"/>
          <p:cNvCxnSpPr>
            <a:stCxn id="2673" idx="2"/>
            <a:endCxn id="2682" idx="0"/>
          </p:cNvCxnSpPr>
          <p:nvPr/>
        </p:nvCxnSpPr>
        <p:spPr>
          <a:xfrm>
            <a:off x="5213006" y="3673275"/>
            <a:ext cx="0" cy="254400"/>
          </a:xfrm>
          <a:prstGeom prst="straightConnector1">
            <a:avLst/>
          </a:prstGeom>
          <a:noFill/>
          <a:ln cap="flat" cmpd="sng" w="19050">
            <a:solidFill>
              <a:schemeClr val="accent1"/>
            </a:solidFill>
            <a:prstDash val="solid"/>
            <a:round/>
            <a:headEnd len="med" w="med" type="none"/>
            <a:tailEnd len="med" w="med" type="none"/>
          </a:ln>
        </p:spPr>
      </p:cxnSp>
      <p:cxnSp>
        <p:nvCxnSpPr>
          <p:cNvPr id="2688" name="Google Shape;2688;p49"/>
          <p:cNvCxnSpPr>
            <a:stCxn id="2675" idx="2"/>
            <a:endCxn id="2683" idx="0"/>
          </p:cNvCxnSpPr>
          <p:nvPr/>
        </p:nvCxnSpPr>
        <p:spPr>
          <a:xfrm>
            <a:off x="6565692" y="3673275"/>
            <a:ext cx="0" cy="254400"/>
          </a:xfrm>
          <a:prstGeom prst="straightConnector1">
            <a:avLst/>
          </a:prstGeom>
          <a:noFill/>
          <a:ln cap="flat" cmpd="sng" w="19050">
            <a:solidFill>
              <a:schemeClr val="accent1"/>
            </a:solidFill>
            <a:prstDash val="solid"/>
            <a:round/>
            <a:headEnd len="med" w="med" type="none"/>
            <a:tailEnd len="med" w="med" type="none"/>
          </a:ln>
        </p:spPr>
      </p:cxnSp>
      <p:cxnSp>
        <p:nvCxnSpPr>
          <p:cNvPr id="2689" name="Google Shape;2689;p49"/>
          <p:cNvCxnSpPr>
            <a:stCxn id="2677" idx="2"/>
            <a:endCxn id="2684" idx="0"/>
          </p:cNvCxnSpPr>
          <p:nvPr/>
        </p:nvCxnSpPr>
        <p:spPr>
          <a:xfrm>
            <a:off x="7847702" y="3673275"/>
            <a:ext cx="0" cy="254400"/>
          </a:xfrm>
          <a:prstGeom prst="straightConnector1">
            <a:avLst/>
          </a:prstGeom>
          <a:noFill/>
          <a:ln cap="flat" cmpd="sng" w="19050">
            <a:solidFill>
              <a:schemeClr val="accent1"/>
            </a:solidFill>
            <a:prstDash val="solid"/>
            <a:round/>
            <a:headEnd len="med" w="med" type="none"/>
            <a:tailEnd len="med" w="med" type="none"/>
          </a:ln>
        </p:spPr>
      </p:cxnSp>
      <p:grpSp>
        <p:nvGrpSpPr>
          <p:cNvPr id="2690" name="Google Shape;2690;p49"/>
          <p:cNvGrpSpPr/>
          <p:nvPr/>
        </p:nvGrpSpPr>
        <p:grpSpPr>
          <a:xfrm>
            <a:off x="2399687" y="4069709"/>
            <a:ext cx="357226" cy="357226"/>
            <a:chOff x="-55987225" y="3198925"/>
            <a:chExt cx="317450" cy="317450"/>
          </a:xfrm>
        </p:grpSpPr>
        <p:sp>
          <p:nvSpPr>
            <p:cNvPr id="2691" name="Google Shape;2691;p4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5" name="Google Shape;2695;p49"/>
          <p:cNvGrpSpPr/>
          <p:nvPr/>
        </p:nvGrpSpPr>
        <p:grpSpPr>
          <a:xfrm>
            <a:off x="5033502" y="4068817"/>
            <a:ext cx="358999" cy="358999"/>
            <a:chOff x="-55988800" y="3982600"/>
            <a:chExt cx="319025" cy="319025"/>
          </a:xfrm>
        </p:grpSpPr>
        <p:sp>
          <p:nvSpPr>
            <p:cNvPr id="2696" name="Google Shape;2696;p4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1" name="Google Shape;2701;p49"/>
          <p:cNvGrpSpPr/>
          <p:nvPr/>
        </p:nvGrpSpPr>
        <p:grpSpPr>
          <a:xfrm>
            <a:off x="1116365" y="4068380"/>
            <a:ext cx="359871" cy="359871"/>
            <a:chOff x="-57570350" y="3982600"/>
            <a:chExt cx="319800" cy="319800"/>
          </a:xfrm>
        </p:grpSpPr>
        <p:sp>
          <p:nvSpPr>
            <p:cNvPr id="2702" name="Google Shape;2702;p4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6" name="Google Shape;2706;p49"/>
          <p:cNvGrpSpPr/>
          <p:nvPr/>
        </p:nvGrpSpPr>
        <p:grpSpPr>
          <a:xfrm>
            <a:off x="3773666" y="4068821"/>
            <a:ext cx="314662" cy="358999"/>
            <a:chOff x="-55576850" y="3198125"/>
            <a:chExt cx="279625" cy="319025"/>
          </a:xfrm>
        </p:grpSpPr>
        <p:sp>
          <p:nvSpPr>
            <p:cNvPr id="2707" name="Google Shape;2707;p4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1" name="Google Shape;2711;p49"/>
          <p:cNvGrpSpPr/>
          <p:nvPr/>
        </p:nvGrpSpPr>
        <p:grpSpPr>
          <a:xfrm>
            <a:off x="7669079" y="4068821"/>
            <a:ext cx="358971" cy="358971"/>
            <a:chOff x="-57173375" y="3198925"/>
            <a:chExt cx="319000" cy="319000"/>
          </a:xfrm>
        </p:grpSpPr>
        <p:sp>
          <p:nvSpPr>
            <p:cNvPr id="2712" name="Google Shape;2712;p4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6" name="Google Shape;2716;p49"/>
          <p:cNvGrpSpPr/>
          <p:nvPr/>
        </p:nvGrpSpPr>
        <p:grpSpPr>
          <a:xfrm>
            <a:off x="6408372" y="4069274"/>
            <a:ext cx="314662" cy="358099"/>
            <a:chOff x="-52832000" y="3192625"/>
            <a:chExt cx="279625" cy="318225"/>
          </a:xfrm>
        </p:grpSpPr>
        <p:sp>
          <p:nvSpPr>
            <p:cNvPr id="2717" name="Google Shape;2717;p4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8" name="Shape 2728"/>
        <p:cNvGrpSpPr/>
        <p:nvPr/>
      </p:nvGrpSpPr>
      <p:grpSpPr>
        <a:xfrm>
          <a:off x="0" y="0"/>
          <a:ext cx="0" cy="0"/>
          <a:chOff x="0" y="0"/>
          <a:chExt cx="0" cy="0"/>
        </a:xfrm>
      </p:grpSpPr>
      <p:sp>
        <p:nvSpPr>
          <p:cNvPr id="2729" name="Google Shape;2729;p50"/>
          <p:cNvSpPr txBox="1"/>
          <p:nvPr>
            <p:ph type="title"/>
          </p:nvPr>
        </p:nvSpPr>
        <p:spPr>
          <a:xfrm>
            <a:off x="2751831" y="2550140"/>
            <a:ext cx="3640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History</a:t>
            </a:r>
            <a:endParaRPr/>
          </a:p>
        </p:txBody>
      </p:sp>
      <p:sp>
        <p:nvSpPr>
          <p:cNvPr id="2730" name="Google Shape;2730;p50"/>
          <p:cNvSpPr txBox="1"/>
          <p:nvPr>
            <p:ph idx="2" type="title"/>
          </p:nvPr>
        </p:nvSpPr>
        <p:spPr>
          <a:xfrm>
            <a:off x="3977700" y="1210051"/>
            <a:ext cx="1188600" cy="1188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rPr>
              <a:t>02</a:t>
            </a:r>
            <a:endParaRPr>
              <a:solidFill>
                <a:schemeClr val="dk1"/>
              </a:solidFill>
            </a:endParaRPr>
          </a:p>
        </p:txBody>
      </p:sp>
      <p:sp>
        <p:nvSpPr>
          <p:cNvPr id="2731" name="Google Shape;2731;p50"/>
          <p:cNvSpPr txBox="1"/>
          <p:nvPr>
            <p:ph idx="1" type="subTitle"/>
          </p:nvPr>
        </p:nvSpPr>
        <p:spPr>
          <a:xfrm>
            <a:off x="3133500" y="3404435"/>
            <a:ext cx="2877000" cy="60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5" name="Shape 2735"/>
        <p:cNvGrpSpPr/>
        <p:nvPr/>
      </p:nvGrpSpPr>
      <p:grpSpPr>
        <a:xfrm>
          <a:off x="0" y="0"/>
          <a:ext cx="0" cy="0"/>
          <a:chOff x="0" y="0"/>
          <a:chExt cx="0" cy="0"/>
        </a:xfrm>
      </p:grpSpPr>
      <p:sp>
        <p:nvSpPr>
          <p:cNvPr id="2736" name="Google Shape;2736;p51"/>
          <p:cNvSpPr txBox="1"/>
          <p:nvPr>
            <p:ph type="title"/>
          </p:nvPr>
        </p:nvSpPr>
        <p:spPr>
          <a:xfrm>
            <a:off x="2328872" y="887025"/>
            <a:ext cx="4215000" cy="103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do you know </a:t>
            </a:r>
            <a:r>
              <a:rPr lang="en">
                <a:solidFill>
                  <a:schemeClr val="lt2"/>
                </a:solidFill>
              </a:rPr>
              <a:t>about the platform?</a:t>
            </a:r>
            <a:endParaRPr>
              <a:solidFill>
                <a:schemeClr val="lt2"/>
              </a:solidFill>
            </a:endParaRPr>
          </a:p>
        </p:txBody>
      </p:sp>
      <p:sp>
        <p:nvSpPr>
          <p:cNvPr id="2737" name="Google Shape;2737;p51"/>
          <p:cNvSpPr txBox="1"/>
          <p:nvPr>
            <p:ph idx="1" type="body"/>
          </p:nvPr>
        </p:nvSpPr>
        <p:spPr>
          <a:xfrm>
            <a:off x="2328866" y="1843575"/>
            <a:ext cx="4484700" cy="2436000"/>
          </a:xfrm>
          <a:prstGeom prst="rect">
            <a:avLst/>
          </a:prstGeom>
        </p:spPr>
        <p:txBody>
          <a:bodyPr anchorCtr="0" anchor="ctr" bIns="91425" lIns="91425" spcFirstLastPara="1" rIns="91425" wrap="square" tIns="91425">
            <a:noAutofit/>
          </a:bodyPr>
          <a:lstStyle/>
          <a:p>
            <a:pPr indent="-228600" lvl="0" marL="320040" rtl="0" algn="l">
              <a:spcBef>
                <a:spcPts val="0"/>
              </a:spcBef>
              <a:spcAft>
                <a:spcPts val="0"/>
              </a:spcAft>
              <a:buNone/>
            </a:pPr>
            <a:r>
              <a:rPr lang="en"/>
              <a:t>Do you know what helps you make your point clear?</a:t>
            </a:r>
            <a:endParaRPr/>
          </a:p>
          <a:p>
            <a:pPr indent="-228600" lvl="0" marL="320040" rtl="0" algn="l">
              <a:spcBef>
                <a:spcPts val="0"/>
              </a:spcBef>
              <a:spcAft>
                <a:spcPts val="0"/>
              </a:spcAft>
              <a:buNone/>
            </a:pPr>
            <a:r>
              <a:rPr lang="en"/>
              <a:t>Lists like this one:</a:t>
            </a:r>
            <a:endParaRPr/>
          </a:p>
          <a:p>
            <a:pPr indent="-317500" lvl="0" marL="457200" rtl="0" algn="l">
              <a:spcBef>
                <a:spcPts val="1600"/>
              </a:spcBef>
              <a:spcAft>
                <a:spcPts val="0"/>
              </a:spcAft>
              <a:buClr>
                <a:schemeClr val="accent1"/>
              </a:buClr>
              <a:buSzPts val="1400"/>
              <a:buChar char="●"/>
            </a:pPr>
            <a:r>
              <a:rPr lang="en"/>
              <a:t>They’re simple </a:t>
            </a:r>
            <a:endParaRPr/>
          </a:p>
          <a:p>
            <a:pPr indent="-317500" lvl="0" marL="457200" rtl="0" algn="l">
              <a:spcBef>
                <a:spcPts val="0"/>
              </a:spcBef>
              <a:spcAft>
                <a:spcPts val="0"/>
              </a:spcAft>
              <a:buClr>
                <a:schemeClr val="accent1"/>
              </a:buClr>
              <a:buSzPts val="1400"/>
              <a:buChar char="●"/>
            </a:pPr>
            <a:r>
              <a:rPr lang="en"/>
              <a:t>You can organize your ideas clearly</a:t>
            </a:r>
            <a:endParaRPr/>
          </a:p>
          <a:p>
            <a:pPr indent="-317500" lvl="0" marL="457200" rtl="0" algn="l">
              <a:spcBef>
                <a:spcPts val="0"/>
              </a:spcBef>
              <a:spcAft>
                <a:spcPts val="0"/>
              </a:spcAft>
              <a:buClr>
                <a:schemeClr val="accent1"/>
              </a:buClr>
              <a:buSzPts val="1400"/>
              <a:buChar char="●"/>
            </a:pPr>
            <a:r>
              <a:rPr lang="en"/>
              <a:t>You’ll never forget to buy milk!</a:t>
            </a:r>
            <a:endParaRPr/>
          </a:p>
          <a:p>
            <a:pPr indent="0" lvl="0" marL="91440" rtl="0" algn="l">
              <a:spcBef>
                <a:spcPts val="1600"/>
              </a:spcBef>
              <a:spcAft>
                <a:spcPts val="0"/>
              </a:spcAft>
              <a:buNone/>
            </a:pPr>
            <a:r>
              <a:rPr lang="en"/>
              <a:t>And the most important thing: the audience won’t miss the point of your presentation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1" name="Shape 2741"/>
        <p:cNvGrpSpPr/>
        <p:nvPr/>
      </p:nvGrpSpPr>
      <p:grpSpPr>
        <a:xfrm>
          <a:off x="0" y="0"/>
          <a:ext cx="0" cy="0"/>
          <a:chOff x="0" y="0"/>
          <a:chExt cx="0" cy="0"/>
        </a:xfrm>
      </p:grpSpPr>
      <p:sp>
        <p:nvSpPr>
          <p:cNvPr id="2742" name="Google Shape;2742;p52"/>
          <p:cNvSpPr/>
          <p:nvPr/>
        </p:nvSpPr>
        <p:spPr>
          <a:xfrm>
            <a:off x="1503675" y="2684375"/>
            <a:ext cx="734700" cy="7347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2"/>
          <p:cNvSpPr/>
          <p:nvPr/>
        </p:nvSpPr>
        <p:spPr>
          <a:xfrm>
            <a:off x="3308200" y="2684375"/>
            <a:ext cx="734700" cy="7347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2"/>
          <p:cNvSpPr/>
          <p:nvPr/>
        </p:nvSpPr>
        <p:spPr>
          <a:xfrm>
            <a:off x="5104625" y="2684375"/>
            <a:ext cx="734700" cy="7347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2"/>
          <p:cNvSpPr/>
          <p:nvPr/>
        </p:nvSpPr>
        <p:spPr>
          <a:xfrm>
            <a:off x="6911225" y="2684375"/>
            <a:ext cx="734700" cy="7347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lt2"/>
                </a:solidFill>
              </a:rPr>
              <a:t>history</a:t>
            </a:r>
            <a:endParaRPr>
              <a:solidFill>
                <a:schemeClr val="lt2"/>
              </a:solidFill>
            </a:endParaRPr>
          </a:p>
        </p:txBody>
      </p:sp>
      <p:cxnSp>
        <p:nvCxnSpPr>
          <p:cNvPr id="2747" name="Google Shape;2747;p52"/>
          <p:cNvCxnSpPr>
            <a:endCxn id="2742" idx="2"/>
          </p:cNvCxnSpPr>
          <p:nvPr/>
        </p:nvCxnSpPr>
        <p:spPr>
          <a:xfrm>
            <a:off x="732075" y="3051725"/>
            <a:ext cx="771600" cy="0"/>
          </a:xfrm>
          <a:prstGeom prst="straightConnector1">
            <a:avLst/>
          </a:prstGeom>
          <a:noFill/>
          <a:ln cap="flat" cmpd="sng" w="19050">
            <a:solidFill>
              <a:schemeClr val="accent1"/>
            </a:solidFill>
            <a:prstDash val="solid"/>
            <a:round/>
            <a:headEnd len="med" w="med" type="diamond"/>
            <a:tailEnd len="med" w="med" type="none"/>
          </a:ln>
        </p:spPr>
      </p:cxnSp>
      <p:cxnSp>
        <p:nvCxnSpPr>
          <p:cNvPr id="2748" name="Google Shape;2748;p52"/>
          <p:cNvCxnSpPr>
            <a:stCxn id="2742" idx="6"/>
            <a:endCxn id="2743" idx="2"/>
          </p:cNvCxnSpPr>
          <p:nvPr/>
        </p:nvCxnSpPr>
        <p:spPr>
          <a:xfrm>
            <a:off x="2238375" y="3051725"/>
            <a:ext cx="1069800" cy="0"/>
          </a:xfrm>
          <a:prstGeom prst="straightConnector1">
            <a:avLst/>
          </a:prstGeom>
          <a:noFill/>
          <a:ln cap="flat" cmpd="sng" w="19050">
            <a:solidFill>
              <a:schemeClr val="accent1"/>
            </a:solidFill>
            <a:prstDash val="solid"/>
            <a:round/>
            <a:headEnd len="med" w="med" type="none"/>
            <a:tailEnd len="med" w="med" type="none"/>
          </a:ln>
        </p:spPr>
      </p:cxnSp>
      <p:cxnSp>
        <p:nvCxnSpPr>
          <p:cNvPr id="2749" name="Google Shape;2749;p52"/>
          <p:cNvCxnSpPr>
            <a:stCxn id="2743" idx="6"/>
            <a:endCxn id="2744" idx="2"/>
          </p:cNvCxnSpPr>
          <p:nvPr/>
        </p:nvCxnSpPr>
        <p:spPr>
          <a:xfrm>
            <a:off x="4042900" y="3051725"/>
            <a:ext cx="1061700" cy="0"/>
          </a:xfrm>
          <a:prstGeom prst="straightConnector1">
            <a:avLst/>
          </a:prstGeom>
          <a:noFill/>
          <a:ln cap="flat" cmpd="sng" w="19050">
            <a:solidFill>
              <a:schemeClr val="accent1"/>
            </a:solidFill>
            <a:prstDash val="solid"/>
            <a:round/>
            <a:headEnd len="med" w="med" type="none"/>
            <a:tailEnd len="med" w="med" type="none"/>
          </a:ln>
        </p:spPr>
      </p:cxnSp>
      <p:cxnSp>
        <p:nvCxnSpPr>
          <p:cNvPr id="2750" name="Google Shape;2750;p52"/>
          <p:cNvCxnSpPr>
            <a:stCxn id="2744" idx="6"/>
            <a:endCxn id="2745" idx="2"/>
          </p:cNvCxnSpPr>
          <p:nvPr/>
        </p:nvCxnSpPr>
        <p:spPr>
          <a:xfrm>
            <a:off x="5839325" y="3051725"/>
            <a:ext cx="1071900" cy="0"/>
          </a:xfrm>
          <a:prstGeom prst="straightConnector1">
            <a:avLst/>
          </a:prstGeom>
          <a:noFill/>
          <a:ln cap="flat" cmpd="sng" w="19050">
            <a:solidFill>
              <a:schemeClr val="accent1"/>
            </a:solidFill>
            <a:prstDash val="solid"/>
            <a:round/>
            <a:headEnd len="med" w="med" type="none"/>
            <a:tailEnd len="med" w="med" type="none"/>
          </a:ln>
        </p:spPr>
      </p:cxnSp>
      <p:cxnSp>
        <p:nvCxnSpPr>
          <p:cNvPr id="2751" name="Google Shape;2751;p52"/>
          <p:cNvCxnSpPr>
            <a:stCxn id="2745" idx="6"/>
          </p:cNvCxnSpPr>
          <p:nvPr/>
        </p:nvCxnSpPr>
        <p:spPr>
          <a:xfrm>
            <a:off x="7645925" y="3051725"/>
            <a:ext cx="785400" cy="0"/>
          </a:xfrm>
          <a:prstGeom prst="straightConnector1">
            <a:avLst/>
          </a:prstGeom>
          <a:noFill/>
          <a:ln cap="flat" cmpd="sng" w="19050">
            <a:solidFill>
              <a:schemeClr val="accent1"/>
            </a:solidFill>
            <a:prstDash val="solid"/>
            <a:round/>
            <a:headEnd len="med" w="med" type="none"/>
            <a:tailEnd len="med" w="med" type="stealth"/>
          </a:ln>
        </p:spPr>
      </p:cxnSp>
      <p:sp>
        <p:nvSpPr>
          <p:cNvPr id="2752" name="Google Shape;2752;p52"/>
          <p:cNvSpPr txBox="1"/>
          <p:nvPr>
            <p:ph idx="4294967295" type="title"/>
          </p:nvPr>
        </p:nvSpPr>
        <p:spPr>
          <a:xfrm>
            <a:off x="957375" y="1484990"/>
            <a:ext cx="1827300" cy="385500"/>
          </a:xfrm>
          <a:prstGeom prst="rect">
            <a:avLst/>
          </a:prstGeom>
          <a:ln>
            <a:noFill/>
          </a:ln>
        </p:spPr>
        <p:txBody>
          <a:bodyPr anchorCtr="0" anchor="ctr" bIns="91425" lIns="45700" spcFirstLastPara="1" rIns="45700" wrap="square" tIns="91425">
            <a:noAutofit/>
          </a:bodyPr>
          <a:lstStyle/>
          <a:p>
            <a:pPr indent="0" lvl="0" marL="0" rtl="0" algn="ctr">
              <a:spcBef>
                <a:spcPts val="0"/>
              </a:spcBef>
              <a:spcAft>
                <a:spcPts val="0"/>
              </a:spcAft>
              <a:buNone/>
            </a:pPr>
            <a:r>
              <a:rPr lang="en" sz="2000">
                <a:solidFill>
                  <a:schemeClr val="lt2"/>
                </a:solidFill>
              </a:rPr>
              <a:t>2008</a:t>
            </a:r>
            <a:endParaRPr sz="2000">
              <a:solidFill>
                <a:schemeClr val="lt2"/>
              </a:solidFill>
            </a:endParaRPr>
          </a:p>
        </p:txBody>
      </p:sp>
      <p:sp>
        <p:nvSpPr>
          <p:cNvPr id="2753" name="Google Shape;2753;p52"/>
          <p:cNvSpPr txBox="1"/>
          <p:nvPr>
            <p:ph idx="4294967295" type="subTitle"/>
          </p:nvPr>
        </p:nvSpPr>
        <p:spPr>
          <a:xfrm>
            <a:off x="957375" y="1857350"/>
            <a:ext cx="1827300" cy="527700"/>
          </a:xfrm>
          <a:prstGeom prst="rect">
            <a:avLst/>
          </a:prstGeom>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Mercury is the closest planet to the Sun</a:t>
            </a:r>
            <a:endParaRPr/>
          </a:p>
        </p:txBody>
      </p:sp>
      <p:sp>
        <p:nvSpPr>
          <p:cNvPr id="2754" name="Google Shape;2754;p52"/>
          <p:cNvSpPr txBox="1"/>
          <p:nvPr>
            <p:ph idx="4294967295" type="title"/>
          </p:nvPr>
        </p:nvSpPr>
        <p:spPr>
          <a:xfrm>
            <a:off x="2761900" y="3668815"/>
            <a:ext cx="1827300" cy="385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chemeClr val="lt2"/>
                </a:solidFill>
              </a:rPr>
              <a:t>2014</a:t>
            </a:r>
            <a:endParaRPr sz="2000">
              <a:solidFill>
                <a:schemeClr val="lt2"/>
              </a:solidFill>
            </a:endParaRPr>
          </a:p>
        </p:txBody>
      </p:sp>
      <p:sp>
        <p:nvSpPr>
          <p:cNvPr id="2755" name="Google Shape;2755;p52"/>
          <p:cNvSpPr txBox="1"/>
          <p:nvPr>
            <p:ph idx="4294967295" type="subTitle"/>
          </p:nvPr>
        </p:nvSpPr>
        <p:spPr>
          <a:xfrm>
            <a:off x="2761900" y="4041175"/>
            <a:ext cx="1827300" cy="527700"/>
          </a:xfrm>
          <a:prstGeom prst="rect">
            <a:avLst/>
          </a:prstGeom>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Jupiter is the biggest planet of them all</a:t>
            </a:r>
            <a:endParaRPr/>
          </a:p>
        </p:txBody>
      </p:sp>
      <p:sp>
        <p:nvSpPr>
          <p:cNvPr id="2756" name="Google Shape;2756;p52"/>
          <p:cNvSpPr txBox="1"/>
          <p:nvPr>
            <p:ph idx="4294967295" type="title"/>
          </p:nvPr>
        </p:nvSpPr>
        <p:spPr>
          <a:xfrm>
            <a:off x="4566400" y="1485002"/>
            <a:ext cx="1827300" cy="385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chemeClr val="lt2"/>
                </a:solidFill>
              </a:rPr>
              <a:t>2018</a:t>
            </a:r>
            <a:endParaRPr sz="2000">
              <a:solidFill>
                <a:schemeClr val="lt2"/>
              </a:solidFill>
            </a:endParaRPr>
          </a:p>
        </p:txBody>
      </p:sp>
      <p:sp>
        <p:nvSpPr>
          <p:cNvPr id="2757" name="Google Shape;2757;p52"/>
          <p:cNvSpPr txBox="1"/>
          <p:nvPr>
            <p:ph idx="4294967295" type="subTitle"/>
          </p:nvPr>
        </p:nvSpPr>
        <p:spPr>
          <a:xfrm>
            <a:off x="4566400" y="1857363"/>
            <a:ext cx="1827300" cy="527700"/>
          </a:xfrm>
          <a:prstGeom prst="rect">
            <a:avLst/>
          </a:prstGeom>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Venus is the second planet from the Sun</a:t>
            </a:r>
            <a:endParaRPr/>
          </a:p>
        </p:txBody>
      </p:sp>
      <p:sp>
        <p:nvSpPr>
          <p:cNvPr id="2758" name="Google Shape;2758;p52"/>
          <p:cNvSpPr txBox="1"/>
          <p:nvPr>
            <p:ph idx="4294967295" type="title"/>
          </p:nvPr>
        </p:nvSpPr>
        <p:spPr>
          <a:xfrm>
            <a:off x="6364913" y="3668815"/>
            <a:ext cx="1827300" cy="3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rPr>
              <a:t>2022</a:t>
            </a:r>
            <a:endParaRPr sz="2000">
              <a:solidFill>
                <a:schemeClr val="lt2"/>
              </a:solidFill>
            </a:endParaRPr>
          </a:p>
        </p:txBody>
      </p:sp>
      <p:sp>
        <p:nvSpPr>
          <p:cNvPr id="2759" name="Google Shape;2759;p52"/>
          <p:cNvSpPr txBox="1"/>
          <p:nvPr>
            <p:ph idx="4294967295" type="subTitle"/>
          </p:nvPr>
        </p:nvSpPr>
        <p:spPr>
          <a:xfrm>
            <a:off x="6364913" y="4041175"/>
            <a:ext cx="1827300" cy="527700"/>
          </a:xfrm>
          <a:prstGeom prst="rect">
            <a:avLst/>
          </a:prstGeom>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Saturn is a gas giant and has rings</a:t>
            </a:r>
            <a:endParaRPr/>
          </a:p>
        </p:txBody>
      </p:sp>
      <p:grpSp>
        <p:nvGrpSpPr>
          <p:cNvPr id="2760" name="Google Shape;2760;p52"/>
          <p:cNvGrpSpPr/>
          <p:nvPr/>
        </p:nvGrpSpPr>
        <p:grpSpPr>
          <a:xfrm>
            <a:off x="5286632" y="2875990"/>
            <a:ext cx="370645" cy="368042"/>
            <a:chOff x="-63250675" y="3744075"/>
            <a:chExt cx="320350" cy="318100"/>
          </a:xfrm>
        </p:grpSpPr>
        <p:sp>
          <p:nvSpPr>
            <p:cNvPr id="2761" name="Google Shape;2761;p5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4" name="Google Shape;2764;p52"/>
          <p:cNvGrpSpPr/>
          <p:nvPr/>
        </p:nvGrpSpPr>
        <p:grpSpPr>
          <a:xfrm>
            <a:off x="3543372" y="2876368"/>
            <a:ext cx="264317" cy="367290"/>
            <a:chOff x="-64001300" y="4093650"/>
            <a:chExt cx="228450" cy="317450"/>
          </a:xfrm>
        </p:grpSpPr>
        <p:sp>
          <p:nvSpPr>
            <p:cNvPr id="2765" name="Google Shape;2765;p5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9" name="Google Shape;2769;p52"/>
          <p:cNvSpPr/>
          <p:nvPr/>
        </p:nvSpPr>
        <p:spPr>
          <a:xfrm>
            <a:off x="7093579" y="2867856"/>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2"/>
          <p:cNvSpPr/>
          <p:nvPr/>
        </p:nvSpPr>
        <p:spPr>
          <a:xfrm>
            <a:off x="1684524" y="287666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4" name="Shape 2774"/>
        <p:cNvGrpSpPr/>
        <p:nvPr/>
      </p:nvGrpSpPr>
      <p:grpSpPr>
        <a:xfrm>
          <a:off x="0" y="0"/>
          <a:ext cx="0" cy="0"/>
          <a:chOff x="0" y="0"/>
          <a:chExt cx="0" cy="0"/>
        </a:xfrm>
      </p:grpSpPr>
      <p:sp>
        <p:nvSpPr>
          <p:cNvPr id="2775" name="Google Shape;2775;p53"/>
          <p:cNvSpPr/>
          <p:nvPr/>
        </p:nvSpPr>
        <p:spPr>
          <a:xfrm>
            <a:off x="4244275" y="2982706"/>
            <a:ext cx="671100" cy="67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3"/>
          <p:cNvSpPr/>
          <p:nvPr/>
        </p:nvSpPr>
        <p:spPr>
          <a:xfrm>
            <a:off x="4244275" y="1298026"/>
            <a:ext cx="671100" cy="67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3"/>
          <p:cNvSpPr/>
          <p:nvPr/>
        </p:nvSpPr>
        <p:spPr>
          <a:xfrm>
            <a:off x="6876875" y="1298026"/>
            <a:ext cx="671100" cy="67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3"/>
          <p:cNvSpPr/>
          <p:nvPr/>
        </p:nvSpPr>
        <p:spPr>
          <a:xfrm>
            <a:off x="1596102" y="1298026"/>
            <a:ext cx="671100" cy="67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9" name="Google Shape;2779;p53"/>
          <p:cNvGrpSpPr/>
          <p:nvPr/>
        </p:nvGrpSpPr>
        <p:grpSpPr>
          <a:xfrm>
            <a:off x="1754829" y="1456632"/>
            <a:ext cx="353645" cy="353888"/>
            <a:chOff x="-35839800" y="3561025"/>
            <a:chExt cx="291450" cy="291650"/>
          </a:xfrm>
        </p:grpSpPr>
        <p:sp>
          <p:nvSpPr>
            <p:cNvPr id="2780" name="Google Shape;2780;p5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7" name="Google Shape;2787;p53"/>
          <p:cNvGrpSpPr/>
          <p:nvPr/>
        </p:nvGrpSpPr>
        <p:grpSpPr>
          <a:xfrm>
            <a:off x="7035133" y="1455798"/>
            <a:ext cx="354586" cy="355557"/>
            <a:chOff x="-33645475" y="3944800"/>
            <a:chExt cx="292225" cy="293025"/>
          </a:xfrm>
        </p:grpSpPr>
        <p:sp>
          <p:nvSpPr>
            <p:cNvPr id="2788" name="Google Shape;2788;p5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8" name="Google Shape;2798;p53"/>
          <p:cNvGrpSpPr/>
          <p:nvPr/>
        </p:nvGrpSpPr>
        <p:grpSpPr>
          <a:xfrm>
            <a:off x="4402517" y="1456283"/>
            <a:ext cx="354616" cy="354586"/>
            <a:chOff x="-30354000" y="3569100"/>
            <a:chExt cx="292250" cy="292225"/>
          </a:xfrm>
        </p:grpSpPr>
        <p:sp>
          <p:nvSpPr>
            <p:cNvPr id="2799" name="Google Shape;2799;p5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5" name="Google Shape;2805;p53"/>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a:t>
            </a:r>
            <a:r>
              <a:rPr lang="en"/>
              <a:t>ur areas </a:t>
            </a:r>
            <a:r>
              <a:rPr lang="en">
                <a:solidFill>
                  <a:schemeClr val="lt2"/>
                </a:solidFill>
              </a:rPr>
              <a:t>of expertise</a:t>
            </a:r>
            <a:endParaRPr>
              <a:solidFill>
                <a:schemeClr val="lt2"/>
              </a:solidFill>
            </a:endParaRPr>
          </a:p>
        </p:txBody>
      </p:sp>
      <p:sp>
        <p:nvSpPr>
          <p:cNvPr id="2806" name="Google Shape;2806;p53"/>
          <p:cNvSpPr txBox="1"/>
          <p:nvPr>
            <p:ph type="title"/>
          </p:nvPr>
        </p:nvSpPr>
        <p:spPr>
          <a:xfrm>
            <a:off x="720102" y="1976846"/>
            <a:ext cx="2423100" cy="4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rPr>
              <a:t>Venus</a:t>
            </a:r>
            <a:endParaRPr sz="2000">
              <a:solidFill>
                <a:schemeClr val="lt2"/>
              </a:solidFill>
            </a:endParaRPr>
          </a:p>
        </p:txBody>
      </p:sp>
      <p:sp>
        <p:nvSpPr>
          <p:cNvPr id="2807" name="Google Shape;2807;p53"/>
          <p:cNvSpPr txBox="1"/>
          <p:nvPr>
            <p:ph idx="1" type="subTitle"/>
          </p:nvPr>
        </p:nvSpPr>
        <p:spPr>
          <a:xfrm>
            <a:off x="720102" y="2400748"/>
            <a:ext cx="2423100" cy="4848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None/>
            </a:pPr>
            <a:r>
              <a:rPr lang="en"/>
              <a:t>Venus is the second planet from the Sun</a:t>
            </a:r>
            <a:endParaRPr/>
          </a:p>
        </p:txBody>
      </p:sp>
      <p:sp>
        <p:nvSpPr>
          <p:cNvPr id="2808" name="Google Shape;2808;p53"/>
          <p:cNvSpPr txBox="1"/>
          <p:nvPr>
            <p:ph idx="2" type="title"/>
          </p:nvPr>
        </p:nvSpPr>
        <p:spPr>
          <a:xfrm>
            <a:off x="3368275" y="1976846"/>
            <a:ext cx="2423100" cy="4269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chemeClr val="lt2"/>
                </a:solidFill>
              </a:rPr>
              <a:t>Mercury</a:t>
            </a:r>
            <a:endParaRPr sz="2000">
              <a:solidFill>
                <a:schemeClr val="lt2"/>
              </a:solidFill>
            </a:endParaRPr>
          </a:p>
        </p:txBody>
      </p:sp>
      <p:sp>
        <p:nvSpPr>
          <p:cNvPr id="2809" name="Google Shape;2809;p53"/>
          <p:cNvSpPr txBox="1"/>
          <p:nvPr>
            <p:ph idx="3" type="subTitle"/>
          </p:nvPr>
        </p:nvSpPr>
        <p:spPr>
          <a:xfrm>
            <a:off x="3368275" y="2400748"/>
            <a:ext cx="2423100" cy="4848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None/>
            </a:pPr>
            <a:r>
              <a:rPr lang="en"/>
              <a:t>Mercury is the closest planet to the Sun</a:t>
            </a:r>
            <a:endParaRPr/>
          </a:p>
        </p:txBody>
      </p:sp>
      <p:sp>
        <p:nvSpPr>
          <p:cNvPr id="2810" name="Google Shape;2810;p53"/>
          <p:cNvSpPr txBox="1"/>
          <p:nvPr>
            <p:ph idx="4" type="title"/>
          </p:nvPr>
        </p:nvSpPr>
        <p:spPr>
          <a:xfrm>
            <a:off x="720102" y="3666001"/>
            <a:ext cx="2423100" cy="426900"/>
          </a:xfrm>
          <a:prstGeom prst="rect">
            <a:avLst/>
          </a:prstGeom>
        </p:spPr>
        <p:txBody>
          <a:bodyPr anchorCtr="0" anchor="ctr" bIns="91425" lIns="0" spcFirstLastPara="1" rIns="0" wrap="square" tIns="91425">
            <a:noAutofit/>
          </a:bodyPr>
          <a:lstStyle/>
          <a:p>
            <a:pPr indent="0" lvl="0" marL="0" rtl="0" algn="ctr">
              <a:spcBef>
                <a:spcPts val="0"/>
              </a:spcBef>
              <a:spcAft>
                <a:spcPts val="600"/>
              </a:spcAft>
              <a:buNone/>
            </a:pPr>
            <a:r>
              <a:rPr lang="en" sz="2000">
                <a:solidFill>
                  <a:schemeClr val="lt2"/>
                </a:solidFill>
              </a:rPr>
              <a:t>Jupiter</a:t>
            </a:r>
            <a:endParaRPr sz="2000">
              <a:solidFill>
                <a:schemeClr val="lt2"/>
              </a:solidFill>
            </a:endParaRPr>
          </a:p>
        </p:txBody>
      </p:sp>
      <p:sp>
        <p:nvSpPr>
          <p:cNvPr id="2811" name="Google Shape;2811;p53"/>
          <p:cNvSpPr txBox="1"/>
          <p:nvPr>
            <p:ph idx="5" type="subTitle"/>
          </p:nvPr>
        </p:nvSpPr>
        <p:spPr>
          <a:xfrm>
            <a:off x="720102" y="4083416"/>
            <a:ext cx="2423100" cy="4848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None/>
            </a:pPr>
            <a:r>
              <a:rPr lang="en"/>
              <a:t>Jupiter is </a:t>
            </a:r>
            <a:r>
              <a:rPr lang="en"/>
              <a:t>the biggest planet of them all</a:t>
            </a:r>
            <a:endParaRPr/>
          </a:p>
        </p:txBody>
      </p:sp>
      <p:sp>
        <p:nvSpPr>
          <p:cNvPr id="2812" name="Google Shape;2812;p53"/>
          <p:cNvSpPr txBox="1"/>
          <p:nvPr>
            <p:ph idx="6" type="title"/>
          </p:nvPr>
        </p:nvSpPr>
        <p:spPr>
          <a:xfrm>
            <a:off x="3368275" y="3666001"/>
            <a:ext cx="2423100" cy="426900"/>
          </a:xfrm>
          <a:prstGeom prst="rect">
            <a:avLst/>
          </a:prstGeom>
        </p:spPr>
        <p:txBody>
          <a:bodyPr anchorCtr="0" anchor="ctr" bIns="91425" lIns="91425" spcFirstLastPara="1" rIns="91425" wrap="square" tIns="91425">
            <a:noAutofit/>
          </a:bodyPr>
          <a:lstStyle/>
          <a:p>
            <a:pPr indent="0" lvl="0" marL="0" rtl="0" algn="ctr">
              <a:spcBef>
                <a:spcPts val="0"/>
              </a:spcBef>
              <a:spcAft>
                <a:spcPts val="600"/>
              </a:spcAft>
              <a:buNone/>
            </a:pPr>
            <a:r>
              <a:rPr lang="en" sz="2000">
                <a:solidFill>
                  <a:schemeClr val="lt2"/>
                </a:solidFill>
              </a:rPr>
              <a:t>Saturn</a:t>
            </a:r>
            <a:endParaRPr sz="2000">
              <a:solidFill>
                <a:schemeClr val="lt2"/>
              </a:solidFill>
            </a:endParaRPr>
          </a:p>
        </p:txBody>
      </p:sp>
      <p:sp>
        <p:nvSpPr>
          <p:cNvPr id="2813" name="Google Shape;2813;p53"/>
          <p:cNvSpPr txBox="1"/>
          <p:nvPr>
            <p:ph idx="7" type="subTitle"/>
          </p:nvPr>
        </p:nvSpPr>
        <p:spPr>
          <a:xfrm>
            <a:off x="3368275" y="4083416"/>
            <a:ext cx="2423100" cy="4848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None/>
            </a:pPr>
            <a:r>
              <a:rPr lang="en"/>
              <a:t>Saturn is composed of hydrogen and helium</a:t>
            </a:r>
            <a:endParaRPr/>
          </a:p>
        </p:txBody>
      </p:sp>
      <p:sp>
        <p:nvSpPr>
          <p:cNvPr id="2814" name="Google Shape;2814;p53"/>
          <p:cNvSpPr txBox="1"/>
          <p:nvPr>
            <p:ph idx="8" type="title"/>
          </p:nvPr>
        </p:nvSpPr>
        <p:spPr>
          <a:xfrm>
            <a:off x="6000875" y="1976846"/>
            <a:ext cx="2423100" cy="426900"/>
          </a:xfrm>
          <a:prstGeom prst="rect">
            <a:avLst/>
          </a:prstGeom>
        </p:spPr>
        <p:txBody>
          <a:bodyPr anchorCtr="0" anchor="ctr" bIns="91425" lIns="91425" spcFirstLastPara="1" rIns="91425" wrap="square" tIns="91425">
            <a:noAutofit/>
          </a:bodyPr>
          <a:lstStyle/>
          <a:p>
            <a:pPr indent="0" lvl="0" marL="0" rtl="0" algn="ctr">
              <a:spcBef>
                <a:spcPts val="0"/>
              </a:spcBef>
              <a:spcAft>
                <a:spcPts val="600"/>
              </a:spcAft>
              <a:buNone/>
            </a:pPr>
            <a:r>
              <a:rPr lang="en" sz="2000">
                <a:solidFill>
                  <a:schemeClr val="lt2"/>
                </a:solidFill>
              </a:rPr>
              <a:t>Mars</a:t>
            </a:r>
            <a:endParaRPr sz="2000">
              <a:solidFill>
                <a:schemeClr val="lt2"/>
              </a:solidFill>
            </a:endParaRPr>
          </a:p>
        </p:txBody>
      </p:sp>
      <p:sp>
        <p:nvSpPr>
          <p:cNvPr id="2815" name="Google Shape;2815;p53"/>
          <p:cNvSpPr txBox="1"/>
          <p:nvPr>
            <p:ph idx="9" type="subTitle"/>
          </p:nvPr>
        </p:nvSpPr>
        <p:spPr>
          <a:xfrm>
            <a:off x="6000875" y="2400748"/>
            <a:ext cx="2423100" cy="4848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None/>
            </a:pPr>
            <a:r>
              <a:rPr lang="en"/>
              <a:t>Despite being red, Mars is a cold place</a:t>
            </a:r>
            <a:endParaRPr/>
          </a:p>
        </p:txBody>
      </p:sp>
      <p:sp>
        <p:nvSpPr>
          <p:cNvPr id="2816" name="Google Shape;2816;p53"/>
          <p:cNvSpPr txBox="1"/>
          <p:nvPr>
            <p:ph idx="13" type="title"/>
          </p:nvPr>
        </p:nvSpPr>
        <p:spPr>
          <a:xfrm>
            <a:off x="6000875" y="3666001"/>
            <a:ext cx="2423100" cy="426900"/>
          </a:xfrm>
          <a:prstGeom prst="rect">
            <a:avLst/>
          </a:prstGeom>
        </p:spPr>
        <p:txBody>
          <a:bodyPr anchorCtr="0" anchor="ctr" bIns="91425" lIns="91425" spcFirstLastPara="1" rIns="91425" wrap="square" tIns="91425">
            <a:noAutofit/>
          </a:bodyPr>
          <a:lstStyle/>
          <a:p>
            <a:pPr indent="0" lvl="0" marL="0" rtl="0" algn="ctr">
              <a:spcBef>
                <a:spcPts val="0"/>
              </a:spcBef>
              <a:spcAft>
                <a:spcPts val="600"/>
              </a:spcAft>
              <a:buNone/>
            </a:pPr>
            <a:r>
              <a:rPr lang="en" sz="2000">
                <a:solidFill>
                  <a:schemeClr val="lt2"/>
                </a:solidFill>
              </a:rPr>
              <a:t>Neptune</a:t>
            </a:r>
            <a:endParaRPr sz="2000">
              <a:solidFill>
                <a:schemeClr val="lt2"/>
              </a:solidFill>
            </a:endParaRPr>
          </a:p>
        </p:txBody>
      </p:sp>
      <p:sp>
        <p:nvSpPr>
          <p:cNvPr id="2817" name="Google Shape;2817;p53"/>
          <p:cNvSpPr txBox="1"/>
          <p:nvPr>
            <p:ph idx="14" type="subTitle"/>
          </p:nvPr>
        </p:nvSpPr>
        <p:spPr>
          <a:xfrm>
            <a:off x="6000875" y="4083416"/>
            <a:ext cx="2423100" cy="4848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None/>
            </a:pPr>
            <a:r>
              <a:rPr lang="en"/>
              <a:t>Neptune is the farthest planet from the Sun</a:t>
            </a:r>
            <a:endParaRPr/>
          </a:p>
        </p:txBody>
      </p:sp>
      <p:sp>
        <p:nvSpPr>
          <p:cNvPr id="2818" name="Google Shape;2818;p53"/>
          <p:cNvSpPr/>
          <p:nvPr/>
        </p:nvSpPr>
        <p:spPr>
          <a:xfrm>
            <a:off x="1596102" y="2982706"/>
            <a:ext cx="671100" cy="67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3"/>
          <p:cNvSpPr/>
          <p:nvPr/>
        </p:nvSpPr>
        <p:spPr>
          <a:xfrm>
            <a:off x="6876875" y="2982706"/>
            <a:ext cx="671100" cy="67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0" name="Google Shape;2820;p53"/>
          <p:cNvGrpSpPr/>
          <p:nvPr/>
        </p:nvGrpSpPr>
        <p:grpSpPr>
          <a:xfrm>
            <a:off x="1754359" y="3141637"/>
            <a:ext cx="354586" cy="353221"/>
            <a:chOff x="-35123050" y="3561225"/>
            <a:chExt cx="292225" cy="291100"/>
          </a:xfrm>
        </p:grpSpPr>
        <p:sp>
          <p:nvSpPr>
            <p:cNvPr id="2821" name="Google Shape;2821;p5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3" name="Google Shape;2823;p53"/>
          <p:cNvGrpSpPr/>
          <p:nvPr/>
        </p:nvGrpSpPr>
        <p:grpSpPr>
          <a:xfrm>
            <a:off x="4403003" y="3141432"/>
            <a:ext cx="353645" cy="353615"/>
            <a:chOff x="-31093575" y="3911725"/>
            <a:chExt cx="291450" cy="291425"/>
          </a:xfrm>
        </p:grpSpPr>
        <p:sp>
          <p:nvSpPr>
            <p:cNvPr id="2824" name="Google Shape;2824;p5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6" name="Google Shape;2826;p53"/>
          <p:cNvGrpSpPr/>
          <p:nvPr/>
        </p:nvGrpSpPr>
        <p:grpSpPr>
          <a:xfrm>
            <a:off x="7034647" y="3141427"/>
            <a:ext cx="355557" cy="353615"/>
            <a:chOff x="-34406325" y="3919600"/>
            <a:chExt cx="293025" cy="291425"/>
          </a:xfrm>
        </p:grpSpPr>
        <p:sp>
          <p:nvSpPr>
            <p:cNvPr id="2827" name="Google Shape;2827;p5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4" name="Google Shape;2834;p53"/>
          <p:cNvSpPr/>
          <p:nvPr/>
        </p:nvSpPr>
        <p:spPr>
          <a:xfrm>
            <a:off x="36165" y="99288"/>
            <a:ext cx="1090475" cy="1089700"/>
          </a:xfrm>
          <a:custGeom>
            <a:rect b="b" l="l" r="r" t="t"/>
            <a:pathLst>
              <a:path extrusionOk="0" h="43588" w="43619">
                <a:moveTo>
                  <a:pt x="21794" y="8572"/>
                </a:moveTo>
                <a:cubicBezTo>
                  <a:pt x="29119" y="8572"/>
                  <a:pt x="35047" y="14499"/>
                  <a:pt x="35047" y="21824"/>
                </a:cubicBezTo>
                <a:cubicBezTo>
                  <a:pt x="35047" y="29180"/>
                  <a:pt x="29089" y="35107"/>
                  <a:pt x="21794" y="35107"/>
                </a:cubicBezTo>
                <a:cubicBezTo>
                  <a:pt x="14469" y="35107"/>
                  <a:pt x="8542" y="29180"/>
                  <a:pt x="8542" y="21824"/>
                </a:cubicBezTo>
                <a:cubicBezTo>
                  <a:pt x="8542" y="14499"/>
                  <a:pt x="14469" y="8572"/>
                  <a:pt x="21794" y="8572"/>
                </a:cubicBezTo>
                <a:close/>
                <a:moveTo>
                  <a:pt x="21794" y="0"/>
                </a:moveTo>
                <a:cubicBezTo>
                  <a:pt x="9757" y="0"/>
                  <a:pt x="0" y="9757"/>
                  <a:pt x="0" y="21794"/>
                </a:cubicBezTo>
                <a:cubicBezTo>
                  <a:pt x="0" y="33831"/>
                  <a:pt x="9757" y="43588"/>
                  <a:pt x="21794" y="43588"/>
                </a:cubicBezTo>
                <a:cubicBezTo>
                  <a:pt x="33831" y="43588"/>
                  <a:pt x="43618" y="33892"/>
                  <a:pt x="43618" y="21824"/>
                </a:cubicBezTo>
                <a:cubicBezTo>
                  <a:pt x="43618" y="9788"/>
                  <a:pt x="33831" y="0"/>
                  <a:pt x="21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3"/>
          <p:cNvSpPr/>
          <p:nvPr/>
        </p:nvSpPr>
        <p:spPr>
          <a:xfrm>
            <a:off x="1051365" y="199788"/>
            <a:ext cx="196850" cy="172900"/>
          </a:xfrm>
          <a:custGeom>
            <a:rect b="b" l="l" r="r" t="t"/>
            <a:pathLst>
              <a:path extrusionOk="0" h="6916" w="7874">
                <a:moveTo>
                  <a:pt x="3945" y="0"/>
                </a:moveTo>
                <a:cubicBezTo>
                  <a:pt x="3502" y="0"/>
                  <a:pt x="3051" y="86"/>
                  <a:pt x="2615" y="266"/>
                </a:cubicBezTo>
                <a:cubicBezTo>
                  <a:pt x="852" y="996"/>
                  <a:pt x="1" y="3032"/>
                  <a:pt x="761" y="4795"/>
                </a:cubicBezTo>
                <a:cubicBezTo>
                  <a:pt x="1310" y="6122"/>
                  <a:pt x="2582" y="6915"/>
                  <a:pt x="3930" y="6915"/>
                </a:cubicBezTo>
                <a:cubicBezTo>
                  <a:pt x="4373" y="6915"/>
                  <a:pt x="4824" y="6830"/>
                  <a:pt x="5259" y="6649"/>
                </a:cubicBezTo>
                <a:cubicBezTo>
                  <a:pt x="7022" y="5920"/>
                  <a:pt x="7873" y="3883"/>
                  <a:pt x="7114" y="2120"/>
                </a:cubicBezTo>
                <a:cubicBezTo>
                  <a:pt x="6564" y="793"/>
                  <a:pt x="5292" y="0"/>
                  <a:pt x="39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9" name="Shape 2839"/>
        <p:cNvGrpSpPr/>
        <p:nvPr/>
      </p:nvGrpSpPr>
      <p:grpSpPr>
        <a:xfrm>
          <a:off x="0" y="0"/>
          <a:ext cx="0" cy="0"/>
          <a:chOff x="0" y="0"/>
          <a:chExt cx="0" cy="0"/>
        </a:xfrm>
      </p:grpSpPr>
      <p:sp>
        <p:nvSpPr>
          <p:cNvPr id="2840" name="Google Shape;2840;p54"/>
          <p:cNvSpPr/>
          <p:nvPr/>
        </p:nvSpPr>
        <p:spPr>
          <a:xfrm>
            <a:off x="252631" y="2987725"/>
            <a:ext cx="1632419" cy="1594797"/>
          </a:xfrm>
          <a:custGeom>
            <a:rect b="b" l="l" r="r" t="t"/>
            <a:pathLst>
              <a:path extrusionOk="0" h="43237" w="44257">
                <a:moveTo>
                  <a:pt x="22119" y="1"/>
                </a:moveTo>
                <a:cubicBezTo>
                  <a:pt x="10623" y="1"/>
                  <a:pt x="1050" y="9064"/>
                  <a:pt x="547" y="20690"/>
                </a:cubicBezTo>
                <a:cubicBezTo>
                  <a:pt x="0" y="32605"/>
                  <a:pt x="9240" y="42697"/>
                  <a:pt x="21186" y="43214"/>
                </a:cubicBezTo>
                <a:cubicBezTo>
                  <a:pt x="21522" y="43229"/>
                  <a:pt x="21857" y="43237"/>
                  <a:pt x="22191" y="43237"/>
                </a:cubicBezTo>
                <a:cubicBezTo>
                  <a:pt x="33663" y="43237"/>
                  <a:pt x="43208" y="34183"/>
                  <a:pt x="43740" y="22575"/>
                </a:cubicBezTo>
                <a:cubicBezTo>
                  <a:pt x="44256" y="10660"/>
                  <a:pt x="35016" y="568"/>
                  <a:pt x="23070" y="21"/>
                </a:cubicBezTo>
                <a:cubicBezTo>
                  <a:pt x="22752" y="7"/>
                  <a:pt x="22435" y="1"/>
                  <a:pt x="221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4"/>
          <p:cNvSpPr txBox="1"/>
          <p:nvPr>
            <p:ph type="title"/>
          </p:nvPr>
        </p:nvSpPr>
        <p:spPr>
          <a:xfrm rot="244">
            <a:off x="720000" y="540150"/>
            <a:ext cx="4222800" cy="103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is worth </a:t>
            </a:r>
            <a:r>
              <a:rPr lang="en">
                <a:solidFill>
                  <a:schemeClr val="lt2"/>
                </a:solidFill>
              </a:rPr>
              <a:t>a thousand words</a:t>
            </a:r>
            <a:endParaRPr>
              <a:solidFill>
                <a:schemeClr val="lt2"/>
              </a:solidFill>
            </a:endParaRPr>
          </a:p>
        </p:txBody>
      </p:sp>
      <p:sp>
        <p:nvSpPr>
          <p:cNvPr id="2842" name="Google Shape;2842;p54"/>
          <p:cNvSpPr/>
          <p:nvPr/>
        </p:nvSpPr>
        <p:spPr>
          <a:xfrm>
            <a:off x="916138" y="3261825"/>
            <a:ext cx="1092750" cy="1562350"/>
          </a:xfrm>
          <a:custGeom>
            <a:rect b="b" l="l" r="r" t="t"/>
            <a:pathLst>
              <a:path extrusionOk="0" h="62494" w="43710">
                <a:moveTo>
                  <a:pt x="12615" y="912"/>
                </a:moveTo>
                <a:lnTo>
                  <a:pt x="20883" y="7295"/>
                </a:lnTo>
                <a:lnTo>
                  <a:pt x="14500" y="15533"/>
                </a:lnTo>
                <a:lnTo>
                  <a:pt x="12615" y="912"/>
                </a:lnTo>
                <a:close/>
                <a:moveTo>
                  <a:pt x="12068" y="1003"/>
                </a:moveTo>
                <a:lnTo>
                  <a:pt x="13922" y="15624"/>
                </a:lnTo>
                <a:lnTo>
                  <a:pt x="5685" y="9241"/>
                </a:lnTo>
                <a:lnTo>
                  <a:pt x="12068" y="1003"/>
                </a:lnTo>
                <a:close/>
                <a:moveTo>
                  <a:pt x="21369" y="7690"/>
                </a:moveTo>
                <a:lnTo>
                  <a:pt x="29910" y="14317"/>
                </a:lnTo>
                <a:lnTo>
                  <a:pt x="23254" y="22888"/>
                </a:lnTo>
                <a:lnTo>
                  <a:pt x="14712" y="16232"/>
                </a:lnTo>
                <a:lnTo>
                  <a:pt x="21369" y="7690"/>
                </a:lnTo>
                <a:close/>
                <a:moveTo>
                  <a:pt x="14652" y="16961"/>
                </a:moveTo>
                <a:lnTo>
                  <a:pt x="22859" y="23283"/>
                </a:lnTo>
                <a:lnTo>
                  <a:pt x="16506" y="31460"/>
                </a:lnTo>
                <a:lnTo>
                  <a:pt x="14652" y="16961"/>
                </a:lnTo>
                <a:close/>
                <a:moveTo>
                  <a:pt x="14105" y="16992"/>
                </a:moveTo>
                <a:lnTo>
                  <a:pt x="15959" y="31612"/>
                </a:lnTo>
                <a:lnTo>
                  <a:pt x="7721" y="25229"/>
                </a:lnTo>
                <a:lnTo>
                  <a:pt x="14105" y="16992"/>
                </a:lnTo>
                <a:close/>
                <a:moveTo>
                  <a:pt x="23679" y="23831"/>
                </a:moveTo>
                <a:lnTo>
                  <a:pt x="31916" y="30214"/>
                </a:lnTo>
                <a:lnTo>
                  <a:pt x="25533" y="38451"/>
                </a:lnTo>
                <a:lnTo>
                  <a:pt x="23679" y="23831"/>
                </a:lnTo>
                <a:close/>
                <a:moveTo>
                  <a:pt x="23162" y="24013"/>
                </a:moveTo>
                <a:lnTo>
                  <a:pt x="24986" y="38542"/>
                </a:lnTo>
                <a:lnTo>
                  <a:pt x="16810" y="32189"/>
                </a:lnTo>
                <a:lnTo>
                  <a:pt x="23162" y="24013"/>
                </a:lnTo>
                <a:close/>
                <a:moveTo>
                  <a:pt x="7357" y="25715"/>
                </a:moveTo>
                <a:lnTo>
                  <a:pt x="15867" y="32311"/>
                </a:lnTo>
                <a:lnTo>
                  <a:pt x="9211" y="40852"/>
                </a:lnTo>
                <a:lnTo>
                  <a:pt x="700" y="34287"/>
                </a:lnTo>
                <a:lnTo>
                  <a:pt x="7357" y="25715"/>
                </a:lnTo>
                <a:close/>
                <a:moveTo>
                  <a:pt x="16415" y="32676"/>
                </a:moveTo>
                <a:lnTo>
                  <a:pt x="24925" y="39241"/>
                </a:lnTo>
                <a:lnTo>
                  <a:pt x="18299" y="47813"/>
                </a:lnTo>
                <a:lnTo>
                  <a:pt x="9788" y="41217"/>
                </a:lnTo>
                <a:lnTo>
                  <a:pt x="16415" y="32676"/>
                </a:lnTo>
                <a:close/>
                <a:moveTo>
                  <a:pt x="25685" y="39819"/>
                </a:moveTo>
                <a:lnTo>
                  <a:pt x="33953" y="46202"/>
                </a:lnTo>
                <a:lnTo>
                  <a:pt x="27570" y="54439"/>
                </a:lnTo>
                <a:lnTo>
                  <a:pt x="25685" y="39819"/>
                </a:lnTo>
                <a:close/>
                <a:moveTo>
                  <a:pt x="25138" y="39940"/>
                </a:moveTo>
                <a:lnTo>
                  <a:pt x="26992" y="54561"/>
                </a:lnTo>
                <a:lnTo>
                  <a:pt x="18755" y="48177"/>
                </a:lnTo>
                <a:lnTo>
                  <a:pt x="25138" y="39940"/>
                </a:lnTo>
                <a:close/>
                <a:moveTo>
                  <a:pt x="34439" y="46597"/>
                </a:moveTo>
                <a:lnTo>
                  <a:pt x="42980" y="53223"/>
                </a:lnTo>
                <a:lnTo>
                  <a:pt x="36324" y="61825"/>
                </a:lnTo>
                <a:lnTo>
                  <a:pt x="27783" y="55168"/>
                </a:lnTo>
                <a:lnTo>
                  <a:pt x="34439" y="46597"/>
                </a:lnTo>
                <a:close/>
                <a:moveTo>
                  <a:pt x="12250" y="0"/>
                </a:moveTo>
                <a:cubicBezTo>
                  <a:pt x="12190" y="0"/>
                  <a:pt x="12190" y="0"/>
                  <a:pt x="12159" y="31"/>
                </a:cubicBezTo>
                <a:lnTo>
                  <a:pt x="12129" y="31"/>
                </a:lnTo>
                <a:cubicBezTo>
                  <a:pt x="12098" y="31"/>
                  <a:pt x="12098" y="92"/>
                  <a:pt x="12038" y="122"/>
                </a:cubicBezTo>
                <a:lnTo>
                  <a:pt x="5047" y="9149"/>
                </a:lnTo>
                <a:cubicBezTo>
                  <a:pt x="5016" y="9210"/>
                  <a:pt x="5016" y="9241"/>
                  <a:pt x="5016" y="9271"/>
                </a:cubicBezTo>
                <a:lnTo>
                  <a:pt x="5016" y="9362"/>
                </a:lnTo>
                <a:lnTo>
                  <a:pt x="5016" y="9393"/>
                </a:lnTo>
                <a:lnTo>
                  <a:pt x="5016" y="9423"/>
                </a:lnTo>
                <a:cubicBezTo>
                  <a:pt x="5016" y="9453"/>
                  <a:pt x="5016" y="9453"/>
                  <a:pt x="5047" y="9514"/>
                </a:cubicBezTo>
                <a:cubicBezTo>
                  <a:pt x="5047" y="9545"/>
                  <a:pt x="5107" y="9575"/>
                  <a:pt x="5138" y="9575"/>
                </a:cubicBezTo>
                <a:lnTo>
                  <a:pt x="13922" y="16384"/>
                </a:lnTo>
                <a:lnTo>
                  <a:pt x="7114" y="25168"/>
                </a:lnTo>
                <a:lnTo>
                  <a:pt x="123" y="34165"/>
                </a:lnTo>
                <a:cubicBezTo>
                  <a:pt x="1" y="34287"/>
                  <a:pt x="31" y="34469"/>
                  <a:pt x="153" y="34591"/>
                </a:cubicBezTo>
                <a:lnTo>
                  <a:pt x="9180" y="41582"/>
                </a:lnTo>
                <a:cubicBezTo>
                  <a:pt x="9211" y="41612"/>
                  <a:pt x="9272" y="41612"/>
                  <a:pt x="9363" y="41612"/>
                </a:cubicBezTo>
                <a:lnTo>
                  <a:pt x="18178" y="48451"/>
                </a:lnTo>
                <a:lnTo>
                  <a:pt x="27175" y="55442"/>
                </a:lnTo>
                <a:lnTo>
                  <a:pt x="36233" y="62433"/>
                </a:lnTo>
                <a:cubicBezTo>
                  <a:pt x="36293" y="62463"/>
                  <a:pt x="36385" y="62494"/>
                  <a:pt x="36445" y="62494"/>
                </a:cubicBezTo>
                <a:cubicBezTo>
                  <a:pt x="36537" y="62494"/>
                  <a:pt x="36597" y="62463"/>
                  <a:pt x="36628" y="62372"/>
                </a:cubicBezTo>
                <a:lnTo>
                  <a:pt x="43619" y="53345"/>
                </a:lnTo>
                <a:cubicBezTo>
                  <a:pt x="43710" y="53193"/>
                  <a:pt x="43710" y="53041"/>
                  <a:pt x="43588" y="52919"/>
                </a:cubicBezTo>
                <a:lnTo>
                  <a:pt x="34591" y="45928"/>
                </a:lnTo>
                <a:lnTo>
                  <a:pt x="25807" y="39150"/>
                </a:lnTo>
                <a:lnTo>
                  <a:pt x="32616" y="30366"/>
                </a:lnTo>
                <a:cubicBezTo>
                  <a:pt x="32646" y="30274"/>
                  <a:pt x="32676" y="30214"/>
                  <a:pt x="32676" y="30122"/>
                </a:cubicBezTo>
                <a:cubicBezTo>
                  <a:pt x="32676" y="30062"/>
                  <a:pt x="32646" y="29970"/>
                  <a:pt x="32585" y="29940"/>
                </a:cubicBezTo>
                <a:lnTo>
                  <a:pt x="23831" y="23162"/>
                </a:lnTo>
                <a:lnTo>
                  <a:pt x="30609" y="14438"/>
                </a:lnTo>
                <a:cubicBezTo>
                  <a:pt x="30640" y="14347"/>
                  <a:pt x="30670" y="14286"/>
                  <a:pt x="30670" y="14195"/>
                </a:cubicBezTo>
                <a:cubicBezTo>
                  <a:pt x="30670" y="14134"/>
                  <a:pt x="30640" y="14043"/>
                  <a:pt x="30549" y="14013"/>
                </a:cubicBezTo>
                <a:lnTo>
                  <a:pt x="21521" y="7022"/>
                </a:lnTo>
                <a:lnTo>
                  <a:pt x="12433" y="31"/>
                </a:lnTo>
                <a:cubicBezTo>
                  <a:pt x="12402" y="0"/>
                  <a:pt x="12372" y="0"/>
                  <a:pt x="123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3" name="Google Shape;2843;p54"/>
          <p:cNvGrpSpPr/>
          <p:nvPr/>
        </p:nvGrpSpPr>
        <p:grpSpPr>
          <a:xfrm>
            <a:off x="7712600" y="72675"/>
            <a:ext cx="1277425" cy="569175"/>
            <a:chOff x="4282600" y="755500"/>
            <a:chExt cx="1277425" cy="569175"/>
          </a:xfrm>
        </p:grpSpPr>
        <p:sp>
          <p:nvSpPr>
            <p:cNvPr id="2844" name="Google Shape;2844;p54"/>
            <p:cNvSpPr/>
            <p:nvPr/>
          </p:nvSpPr>
          <p:spPr>
            <a:xfrm>
              <a:off x="5520475" y="1284375"/>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4"/>
            <p:cNvSpPr/>
            <p:nvPr/>
          </p:nvSpPr>
          <p:spPr>
            <a:xfrm>
              <a:off x="5520475" y="1152900"/>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4"/>
            <p:cNvSpPr/>
            <p:nvPr/>
          </p:nvSpPr>
          <p:spPr>
            <a:xfrm>
              <a:off x="5520475" y="1020700"/>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4"/>
            <p:cNvSpPr/>
            <p:nvPr/>
          </p:nvSpPr>
          <p:spPr>
            <a:xfrm>
              <a:off x="5520475" y="887700"/>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4"/>
            <p:cNvSpPr/>
            <p:nvPr/>
          </p:nvSpPr>
          <p:spPr>
            <a:xfrm>
              <a:off x="5520475" y="755500"/>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4"/>
            <p:cNvSpPr/>
            <p:nvPr/>
          </p:nvSpPr>
          <p:spPr>
            <a:xfrm>
              <a:off x="536545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4"/>
            <p:cNvSpPr/>
            <p:nvPr/>
          </p:nvSpPr>
          <p:spPr>
            <a:xfrm>
              <a:off x="536545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4"/>
            <p:cNvSpPr/>
            <p:nvPr/>
          </p:nvSpPr>
          <p:spPr>
            <a:xfrm>
              <a:off x="5365450" y="1020700"/>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4"/>
            <p:cNvSpPr/>
            <p:nvPr/>
          </p:nvSpPr>
          <p:spPr>
            <a:xfrm>
              <a:off x="536545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4"/>
            <p:cNvSpPr/>
            <p:nvPr/>
          </p:nvSpPr>
          <p:spPr>
            <a:xfrm>
              <a:off x="5365450" y="755500"/>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4"/>
            <p:cNvSpPr/>
            <p:nvPr/>
          </p:nvSpPr>
          <p:spPr>
            <a:xfrm>
              <a:off x="5210450" y="1284375"/>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4"/>
            <p:cNvSpPr/>
            <p:nvPr/>
          </p:nvSpPr>
          <p:spPr>
            <a:xfrm>
              <a:off x="5210450" y="1152900"/>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4"/>
            <p:cNvSpPr/>
            <p:nvPr/>
          </p:nvSpPr>
          <p:spPr>
            <a:xfrm>
              <a:off x="5210450" y="1020700"/>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4"/>
            <p:cNvSpPr/>
            <p:nvPr/>
          </p:nvSpPr>
          <p:spPr>
            <a:xfrm>
              <a:off x="5210450" y="887700"/>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4"/>
            <p:cNvSpPr/>
            <p:nvPr/>
          </p:nvSpPr>
          <p:spPr>
            <a:xfrm>
              <a:off x="5210450" y="755500"/>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4"/>
            <p:cNvSpPr/>
            <p:nvPr/>
          </p:nvSpPr>
          <p:spPr>
            <a:xfrm>
              <a:off x="505617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4"/>
            <p:cNvSpPr/>
            <p:nvPr/>
          </p:nvSpPr>
          <p:spPr>
            <a:xfrm>
              <a:off x="505617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4"/>
            <p:cNvSpPr/>
            <p:nvPr/>
          </p:nvSpPr>
          <p:spPr>
            <a:xfrm>
              <a:off x="5056175" y="1020700"/>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4"/>
            <p:cNvSpPr/>
            <p:nvPr/>
          </p:nvSpPr>
          <p:spPr>
            <a:xfrm>
              <a:off x="505617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4"/>
            <p:cNvSpPr/>
            <p:nvPr/>
          </p:nvSpPr>
          <p:spPr>
            <a:xfrm>
              <a:off x="5056175" y="755500"/>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4"/>
            <p:cNvSpPr/>
            <p:nvPr/>
          </p:nvSpPr>
          <p:spPr>
            <a:xfrm>
              <a:off x="4901150"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4"/>
            <p:cNvSpPr/>
            <p:nvPr/>
          </p:nvSpPr>
          <p:spPr>
            <a:xfrm>
              <a:off x="4901150"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4"/>
            <p:cNvSpPr/>
            <p:nvPr/>
          </p:nvSpPr>
          <p:spPr>
            <a:xfrm>
              <a:off x="4901150" y="1020700"/>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4"/>
            <p:cNvSpPr/>
            <p:nvPr/>
          </p:nvSpPr>
          <p:spPr>
            <a:xfrm>
              <a:off x="4901150"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4"/>
            <p:cNvSpPr/>
            <p:nvPr/>
          </p:nvSpPr>
          <p:spPr>
            <a:xfrm>
              <a:off x="4901150"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4"/>
            <p:cNvSpPr/>
            <p:nvPr/>
          </p:nvSpPr>
          <p:spPr>
            <a:xfrm>
              <a:off x="4746150" y="1284375"/>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4"/>
            <p:cNvSpPr/>
            <p:nvPr/>
          </p:nvSpPr>
          <p:spPr>
            <a:xfrm>
              <a:off x="4746150" y="1152900"/>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4"/>
            <p:cNvSpPr/>
            <p:nvPr/>
          </p:nvSpPr>
          <p:spPr>
            <a:xfrm>
              <a:off x="4746150" y="1020700"/>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4"/>
            <p:cNvSpPr/>
            <p:nvPr/>
          </p:nvSpPr>
          <p:spPr>
            <a:xfrm>
              <a:off x="4746150" y="887700"/>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4"/>
            <p:cNvSpPr/>
            <p:nvPr/>
          </p:nvSpPr>
          <p:spPr>
            <a:xfrm>
              <a:off x="4746150" y="755500"/>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4"/>
            <p:cNvSpPr/>
            <p:nvPr/>
          </p:nvSpPr>
          <p:spPr>
            <a:xfrm>
              <a:off x="4591125" y="1284375"/>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4"/>
            <p:cNvSpPr/>
            <p:nvPr/>
          </p:nvSpPr>
          <p:spPr>
            <a:xfrm>
              <a:off x="4591125" y="1152900"/>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4"/>
            <p:cNvSpPr/>
            <p:nvPr/>
          </p:nvSpPr>
          <p:spPr>
            <a:xfrm>
              <a:off x="4591125" y="1020700"/>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4"/>
            <p:cNvSpPr/>
            <p:nvPr/>
          </p:nvSpPr>
          <p:spPr>
            <a:xfrm>
              <a:off x="4591125" y="887700"/>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4"/>
            <p:cNvSpPr/>
            <p:nvPr/>
          </p:nvSpPr>
          <p:spPr>
            <a:xfrm>
              <a:off x="4591125" y="755500"/>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4"/>
            <p:cNvSpPr/>
            <p:nvPr/>
          </p:nvSpPr>
          <p:spPr>
            <a:xfrm>
              <a:off x="443762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4"/>
            <p:cNvSpPr/>
            <p:nvPr/>
          </p:nvSpPr>
          <p:spPr>
            <a:xfrm>
              <a:off x="443762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4"/>
            <p:cNvSpPr/>
            <p:nvPr/>
          </p:nvSpPr>
          <p:spPr>
            <a:xfrm>
              <a:off x="4437625" y="1020700"/>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4"/>
            <p:cNvSpPr/>
            <p:nvPr/>
          </p:nvSpPr>
          <p:spPr>
            <a:xfrm>
              <a:off x="443762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4"/>
            <p:cNvSpPr/>
            <p:nvPr/>
          </p:nvSpPr>
          <p:spPr>
            <a:xfrm>
              <a:off x="4437625"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4"/>
            <p:cNvSpPr/>
            <p:nvPr/>
          </p:nvSpPr>
          <p:spPr>
            <a:xfrm>
              <a:off x="428260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4"/>
            <p:cNvSpPr/>
            <p:nvPr/>
          </p:nvSpPr>
          <p:spPr>
            <a:xfrm>
              <a:off x="428260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4"/>
            <p:cNvSpPr/>
            <p:nvPr/>
          </p:nvSpPr>
          <p:spPr>
            <a:xfrm>
              <a:off x="4282600" y="1020700"/>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4"/>
            <p:cNvSpPr/>
            <p:nvPr/>
          </p:nvSpPr>
          <p:spPr>
            <a:xfrm>
              <a:off x="428260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4"/>
            <p:cNvSpPr/>
            <p:nvPr/>
          </p:nvSpPr>
          <p:spPr>
            <a:xfrm>
              <a:off x="4282600" y="755500"/>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9" name="Google Shape;2889;p54"/>
          <p:cNvSpPr/>
          <p:nvPr/>
        </p:nvSpPr>
        <p:spPr>
          <a:xfrm>
            <a:off x="8684575" y="384527"/>
            <a:ext cx="459428" cy="403531"/>
          </a:xfrm>
          <a:custGeom>
            <a:rect b="b" l="l" r="r" t="t"/>
            <a:pathLst>
              <a:path extrusionOk="0" h="6916" w="7874">
                <a:moveTo>
                  <a:pt x="3945" y="0"/>
                </a:moveTo>
                <a:cubicBezTo>
                  <a:pt x="3502" y="0"/>
                  <a:pt x="3051" y="86"/>
                  <a:pt x="2615" y="266"/>
                </a:cubicBezTo>
                <a:cubicBezTo>
                  <a:pt x="852" y="996"/>
                  <a:pt x="1" y="3032"/>
                  <a:pt x="761" y="4795"/>
                </a:cubicBezTo>
                <a:cubicBezTo>
                  <a:pt x="1310" y="6122"/>
                  <a:pt x="2582" y="6915"/>
                  <a:pt x="3930" y="6915"/>
                </a:cubicBezTo>
                <a:cubicBezTo>
                  <a:pt x="4373" y="6915"/>
                  <a:pt x="4824" y="6830"/>
                  <a:pt x="5259" y="6649"/>
                </a:cubicBezTo>
                <a:cubicBezTo>
                  <a:pt x="7022" y="5920"/>
                  <a:pt x="7873" y="3883"/>
                  <a:pt x="7114" y="2120"/>
                </a:cubicBezTo>
                <a:cubicBezTo>
                  <a:pt x="6564" y="793"/>
                  <a:pt x="5292" y="0"/>
                  <a:pt x="3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4"/>
          <p:cNvSpPr/>
          <p:nvPr/>
        </p:nvSpPr>
        <p:spPr>
          <a:xfrm>
            <a:off x="7917775" y="308050"/>
            <a:ext cx="655825" cy="972700"/>
          </a:xfrm>
          <a:custGeom>
            <a:rect b="b" l="l" r="r" t="t"/>
            <a:pathLst>
              <a:path extrusionOk="0" h="38908" w="26233">
                <a:moveTo>
                  <a:pt x="6627" y="1"/>
                </a:moveTo>
                <a:cubicBezTo>
                  <a:pt x="1" y="14864"/>
                  <a:pt x="6658" y="32311"/>
                  <a:pt x="21521" y="38907"/>
                </a:cubicBezTo>
                <a:lnTo>
                  <a:pt x="26232" y="28360"/>
                </a:lnTo>
                <a:cubicBezTo>
                  <a:pt x="17175" y="24317"/>
                  <a:pt x="13162" y="13770"/>
                  <a:pt x="17175" y="4712"/>
                </a:cubicBezTo>
                <a:lnTo>
                  <a:pt x="66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1" name="Google Shape;2891;p54"/>
          <p:cNvGrpSpPr/>
          <p:nvPr/>
        </p:nvGrpSpPr>
        <p:grpSpPr>
          <a:xfrm>
            <a:off x="3753554" y="2718302"/>
            <a:ext cx="702925" cy="702925"/>
            <a:chOff x="1256725" y="1383150"/>
            <a:chExt cx="702925" cy="702925"/>
          </a:xfrm>
        </p:grpSpPr>
        <p:sp>
          <p:nvSpPr>
            <p:cNvPr id="2892" name="Google Shape;2892;p54"/>
            <p:cNvSpPr/>
            <p:nvPr/>
          </p:nvSpPr>
          <p:spPr>
            <a:xfrm>
              <a:off x="1512800" y="1640000"/>
              <a:ext cx="189250" cy="190000"/>
            </a:xfrm>
            <a:custGeom>
              <a:rect b="b" l="l" r="r" t="t"/>
              <a:pathLst>
                <a:path extrusionOk="0" h="7600" w="7570">
                  <a:moveTo>
                    <a:pt x="1" y="1"/>
                  </a:moveTo>
                  <a:lnTo>
                    <a:pt x="1" y="7600"/>
                  </a:lnTo>
                  <a:lnTo>
                    <a:pt x="7569" y="7600"/>
                  </a:lnTo>
                  <a:lnTo>
                    <a:pt x="7569" y="5837"/>
                  </a:lnTo>
                  <a:lnTo>
                    <a:pt x="1703" y="5837"/>
                  </a:lnTo>
                  <a:lnTo>
                    <a:pt x="17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4"/>
            <p:cNvSpPr/>
            <p:nvPr/>
          </p:nvSpPr>
          <p:spPr>
            <a:xfrm>
              <a:off x="1640475" y="1512350"/>
              <a:ext cx="189975" cy="189225"/>
            </a:xfrm>
            <a:custGeom>
              <a:rect b="b" l="l" r="r" t="t"/>
              <a:pathLst>
                <a:path extrusionOk="0" h="7569" w="7599">
                  <a:moveTo>
                    <a:pt x="0" y="0"/>
                  </a:moveTo>
                  <a:lnTo>
                    <a:pt x="0" y="7569"/>
                  </a:lnTo>
                  <a:lnTo>
                    <a:pt x="7599" y="7569"/>
                  </a:lnTo>
                  <a:lnTo>
                    <a:pt x="7599" y="5866"/>
                  </a:lnTo>
                  <a:lnTo>
                    <a:pt x="1733" y="5866"/>
                  </a:lnTo>
                  <a:lnTo>
                    <a:pt x="1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4"/>
            <p:cNvSpPr/>
            <p:nvPr/>
          </p:nvSpPr>
          <p:spPr>
            <a:xfrm>
              <a:off x="1769650" y="1383150"/>
              <a:ext cx="190000" cy="189250"/>
            </a:xfrm>
            <a:custGeom>
              <a:rect b="b" l="l" r="r" t="t"/>
              <a:pathLst>
                <a:path extrusionOk="0" h="7570" w="7600">
                  <a:moveTo>
                    <a:pt x="0" y="1"/>
                  </a:moveTo>
                  <a:lnTo>
                    <a:pt x="0" y="7569"/>
                  </a:lnTo>
                  <a:lnTo>
                    <a:pt x="7599" y="7569"/>
                  </a:lnTo>
                  <a:lnTo>
                    <a:pt x="7599" y="5867"/>
                  </a:lnTo>
                  <a:lnTo>
                    <a:pt x="1733" y="5867"/>
                  </a:lnTo>
                  <a:lnTo>
                    <a:pt x="1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4"/>
            <p:cNvSpPr/>
            <p:nvPr/>
          </p:nvSpPr>
          <p:spPr>
            <a:xfrm>
              <a:off x="1256725" y="1897600"/>
              <a:ext cx="188475" cy="188475"/>
            </a:xfrm>
            <a:custGeom>
              <a:rect b="b" l="l" r="r" t="t"/>
              <a:pathLst>
                <a:path extrusionOk="0" h="7539" w="7539">
                  <a:moveTo>
                    <a:pt x="0" y="1"/>
                  </a:moveTo>
                  <a:lnTo>
                    <a:pt x="0" y="7539"/>
                  </a:lnTo>
                  <a:lnTo>
                    <a:pt x="7538" y="7539"/>
                  </a:lnTo>
                  <a:lnTo>
                    <a:pt x="7538" y="5837"/>
                  </a:lnTo>
                  <a:lnTo>
                    <a:pt x="1702" y="5837"/>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4"/>
            <p:cNvSpPr/>
            <p:nvPr/>
          </p:nvSpPr>
          <p:spPr>
            <a:xfrm>
              <a:off x="1383625" y="1769175"/>
              <a:ext cx="189225" cy="190000"/>
            </a:xfrm>
            <a:custGeom>
              <a:rect b="b" l="l" r="r" t="t"/>
              <a:pathLst>
                <a:path extrusionOk="0" h="7600" w="7569">
                  <a:moveTo>
                    <a:pt x="0" y="1"/>
                  </a:moveTo>
                  <a:lnTo>
                    <a:pt x="0" y="7600"/>
                  </a:lnTo>
                  <a:lnTo>
                    <a:pt x="7569" y="7600"/>
                  </a:lnTo>
                  <a:lnTo>
                    <a:pt x="7569" y="5837"/>
                  </a:lnTo>
                  <a:lnTo>
                    <a:pt x="1702" y="5837"/>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0" name="Shape 2900"/>
        <p:cNvGrpSpPr/>
        <p:nvPr/>
      </p:nvGrpSpPr>
      <p:grpSpPr>
        <a:xfrm>
          <a:off x="0" y="0"/>
          <a:ext cx="0" cy="0"/>
          <a:chOff x="0" y="0"/>
          <a:chExt cx="0" cy="0"/>
        </a:xfrm>
      </p:grpSpPr>
      <p:sp>
        <p:nvSpPr>
          <p:cNvPr id="2901" name="Google Shape;2901;p5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Social media platform</a:t>
            </a:r>
            <a:r>
              <a:rPr lang="en"/>
              <a:t> </a:t>
            </a:r>
            <a:r>
              <a:rPr lang="en">
                <a:solidFill>
                  <a:schemeClr val="lt2"/>
                </a:solidFill>
              </a:rPr>
              <a:t>structure</a:t>
            </a:r>
            <a:endParaRPr>
              <a:solidFill>
                <a:schemeClr val="lt2"/>
              </a:solidFill>
            </a:endParaRPr>
          </a:p>
        </p:txBody>
      </p:sp>
      <p:sp>
        <p:nvSpPr>
          <p:cNvPr id="2902" name="Google Shape;2902;p55"/>
          <p:cNvSpPr/>
          <p:nvPr/>
        </p:nvSpPr>
        <p:spPr>
          <a:xfrm>
            <a:off x="4672075" y="1614600"/>
            <a:ext cx="1374900" cy="4017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2"/>
                </a:solidFill>
                <a:latin typeface="Poppins ExtraBold"/>
                <a:ea typeface="Poppins ExtraBold"/>
                <a:cs typeface="Poppins ExtraBold"/>
                <a:sym typeface="Poppins ExtraBold"/>
              </a:rPr>
              <a:t>Venus</a:t>
            </a:r>
            <a:endParaRPr sz="2000">
              <a:solidFill>
                <a:schemeClr val="lt2"/>
              </a:solidFill>
              <a:latin typeface="Poppins ExtraBold"/>
              <a:ea typeface="Poppins ExtraBold"/>
              <a:cs typeface="Poppins ExtraBold"/>
              <a:sym typeface="Poppins ExtraBold"/>
            </a:endParaRPr>
          </a:p>
        </p:txBody>
      </p:sp>
      <p:sp>
        <p:nvSpPr>
          <p:cNvPr id="2903" name="Google Shape;2903;p55"/>
          <p:cNvSpPr/>
          <p:nvPr/>
        </p:nvSpPr>
        <p:spPr>
          <a:xfrm>
            <a:off x="4672075" y="2702827"/>
            <a:ext cx="1374900" cy="4017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2"/>
                </a:solidFill>
                <a:latin typeface="Poppins ExtraBold"/>
                <a:ea typeface="Poppins ExtraBold"/>
                <a:cs typeface="Poppins ExtraBold"/>
                <a:sym typeface="Poppins ExtraBold"/>
              </a:rPr>
              <a:t>Mars</a:t>
            </a:r>
            <a:endParaRPr sz="2000">
              <a:solidFill>
                <a:schemeClr val="lt2"/>
              </a:solidFill>
              <a:latin typeface="Poppins ExtraBold"/>
              <a:ea typeface="Poppins ExtraBold"/>
              <a:cs typeface="Poppins ExtraBold"/>
              <a:sym typeface="Poppins ExtraBold"/>
            </a:endParaRPr>
          </a:p>
        </p:txBody>
      </p:sp>
      <p:sp>
        <p:nvSpPr>
          <p:cNvPr id="2904" name="Google Shape;2904;p55"/>
          <p:cNvSpPr/>
          <p:nvPr/>
        </p:nvSpPr>
        <p:spPr>
          <a:xfrm>
            <a:off x="4672075" y="3794100"/>
            <a:ext cx="1374900" cy="4017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2"/>
                </a:solidFill>
                <a:latin typeface="Poppins ExtraBold"/>
                <a:ea typeface="Poppins ExtraBold"/>
                <a:cs typeface="Poppins ExtraBold"/>
                <a:sym typeface="Poppins ExtraBold"/>
              </a:rPr>
              <a:t>Mercury</a:t>
            </a:r>
            <a:endParaRPr sz="2000">
              <a:solidFill>
                <a:schemeClr val="lt2"/>
              </a:solidFill>
              <a:latin typeface="Poppins ExtraBold"/>
              <a:ea typeface="Poppins ExtraBold"/>
              <a:cs typeface="Poppins ExtraBold"/>
              <a:sym typeface="Poppins ExtraBold"/>
            </a:endParaRPr>
          </a:p>
        </p:txBody>
      </p:sp>
      <p:sp>
        <p:nvSpPr>
          <p:cNvPr id="2905" name="Google Shape;2905;p55"/>
          <p:cNvSpPr/>
          <p:nvPr/>
        </p:nvSpPr>
        <p:spPr>
          <a:xfrm>
            <a:off x="719999" y="2688859"/>
            <a:ext cx="1767600" cy="442500"/>
          </a:xfrm>
          <a:prstGeom prst="roundRect">
            <a:avLst>
              <a:gd fmla="val 0" name="adj"/>
            </a:avLst>
          </a:prstGeom>
          <a:solidFill>
            <a:schemeClr val="accen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chemeClr val="dk1"/>
                </a:solidFill>
                <a:latin typeface="Poppins ExtraBold"/>
                <a:ea typeface="Poppins ExtraBold"/>
                <a:cs typeface="Poppins ExtraBold"/>
                <a:sym typeface="Poppins ExtraBold"/>
              </a:rPr>
              <a:t>Structure</a:t>
            </a:r>
            <a:endParaRPr sz="2000">
              <a:solidFill>
                <a:schemeClr val="dk1"/>
              </a:solidFill>
              <a:latin typeface="Poppins ExtraBold"/>
              <a:ea typeface="Poppins ExtraBold"/>
              <a:cs typeface="Poppins ExtraBold"/>
              <a:sym typeface="Poppins ExtraBold"/>
            </a:endParaRPr>
          </a:p>
        </p:txBody>
      </p:sp>
      <p:sp>
        <p:nvSpPr>
          <p:cNvPr id="2906" name="Google Shape;2906;p55"/>
          <p:cNvSpPr txBox="1"/>
          <p:nvPr/>
        </p:nvSpPr>
        <p:spPr>
          <a:xfrm>
            <a:off x="6542750" y="1574550"/>
            <a:ext cx="1896000" cy="4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bin"/>
                <a:ea typeface="Cabin"/>
                <a:cs typeface="Cabin"/>
                <a:sym typeface="Cabin"/>
              </a:rPr>
              <a:t>Venus is the second planet from the Sun</a:t>
            </a:r>
            <a:endParaRPr>
              <a:solidFill>
                <a:schemeClr val="dk1"/>
              </a:solidFill>
              <a:latin typeface="Cabin"/>
              <a:ea typeface="Cabin"/>
              <a:cs typeface="Cabin"/>
              <a:sym typeface="Cabin"/>
            </a:endParaRPr>
          </a:p>
        </p:txBody>
      </p:sp>
      <p:sp>
        <p:nvSpPr>
          <p:cNvPr id="2907" name="Google Shape;2907;p55"/>
          <p:cNvSpPr txBox="1"/>
          <p:nvPr/>
        </p:nvSpPr>
        <p:spPr>
          <a:xfrm>
            <a:off x="6542750" y="2662777"/>
            <a:ext cx="1896000" cy="4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bin"/>
                <a:ea typeface="Cabin"/>
                <a:cs typeface="Cabin"/>
                <a:sym typeface="Cabin"/>
              </a:rPr>
              <a:t>Despite being red, it’s a very cold place</a:t>
            </a:r>
            <a:endParaRPr>
              <a:solidFill>
                <a:schemeClr val="dk1"/>
              </a:solidFill>
              <a:latin typeface="Cabin"/>
              <a:ea typeface="Cabin"/>
              <a:cs typeface="Cabin"/>
              <a:sym typeface="Cabin"/>
            </a:endParaRPr>
          </a:p>
        </p:txBody>
      </p:sp>
      <p:sp>
        <p:nvSpPr>
          <p:cNvPr id="2908" name="Google Shape;2908;p55"/>
          <p:cNvSpPr/>
          <p:nvPr/>
        </p:nvSpPr>
        <p:spPr>
          <a:xfrm>
            <a:off x="3402675" y="1417493"/>
            <a:ext cx="795900" cy="79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5"/>
          <p:cNvSpPr/>
          <p:nvPr/>
        </p:nvSpPr>
        <p:spPr>
          <a:xfrm>
            <a:off x="3402675" y="2505718"/>
            <a:ext cx="795900" cy="79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5"/>
          <p:cNvSpPr/>
          <p:nvPr/>
        </p:nvSpPr>
        <p:spPr>
          <a:xfrm>
            <a:off x="3402675" y="3596989"/>
            <a:ext cx="795900" cy="79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1" name="Google Shape;2911;p55"/>
          <p:cNvCxnSpPr>
            <a:stCxn id="2905" idx="3"/>
            <a:endCxn id="2909" idx="2"/>
          </p:cNvCxnSpPr>
          <p:nvPr/>
        </p:nvCxnSpPr>
        <p:spPr>
          <a:xfrm flipH="1" rot="10800000">
            <a:off x="2487600" y="2903809"/>
            <a:ext cx="915000" cy="6300"/>
          </a:xfrm>
          <a:prstGeom prst="straightConnector1">
            <a:avLst/>
          </a:prstGeom>
          <a:noFill/>
          <a:ln cap="flat" cmpd="sng" w="19050">
            <a:solidFill>
              <a:schemeClr val="accent1"/>
            </a:solidFill>
            <a:prstDash val="solid"/>
            <a:round/>
            <a:headEnd len="med" w="med" type="none"/>
            <a:tailEnd len="med" w="med" type="oval"/>
          </a:ln>
        </p:spPr>
      </p:cxnSp>
      <p:cxnSp>
        <p:nvCxnSpPr>
          <p:cNvPr id="2912" name="Google Shape;2912;p55"/>
          <p:cNvCxnSpPr>
            <a:stCxn id="2908" idx="2"/>
          </p:cNvCxnSpPr>
          <p:nvPr/>
        </p:nvCxnSpPr>
        <p:spPr>
          <a:xfrm flipH="1">
            <a:off x="2872875" y="1815443"/>
            <a:ext cx="529800" cy="1080600"/>
          </a:xfrm>
          <a:prstGeom prst="bentConnector2">
            <a:avLst/>
          </a:prstGeom>
          <a:noFill/>
          <a:ln cap="flat" cmpd="sng" w="19050">
            <a:solidFill>
              <a:schemeClr val="accent1"/>
            </a:solidFill>
            <a:prstDash val="solid"/>
            <a:round/>
            <a:headEnd len="med" w="med" type="oval"/>
            <a:tailEnd len="med" w="med" type="none"/>
          </a:ln>
        </p:spPr>
      </p:cxnSp>
      <p:cxnSp>
        <p:nvCxnSpPr>
          <p:cNvPr id="2913" name="Google Shape;2913;p55"/>
          <p:cNvCxnSpPr>
            <a:endCxn id="2910" idx="2"/>
          </p:cNvCxnSpPr>
          <p:nvPr/>
        </p:nvCxnSpPr>
        <p:spPr>
          <a:xfrm flipH="1" rot="-5400000">
            <a:off x="2594175" y="3186439"/>
            <a:ext cx="1087200" cy="529800"/>
          </a:xfrm>
          <a:prstGeom prst="bentConnector2">
            <a:avLst/>
          </a:prstGeom>
          <a:noFill/>
          <a:ln cap="flat" cmpd="sng" w="19050">
            <a:solidFill>
              <a:schemeClr val="accent1"/>
            </a:solidFill>
            <a:prstDash val="solid"/>
            <a:round/>
            <a:headEnd len="med" w="med" type="none"/>
            <a:tailEnd len="med" w="med" type="oval"/>
          </a:ln>
        </p:spPr>
      </p:cxnSp>
      <p:cxnSp>
        <p:nvCxnSpPr>
          <p:cNvPr id="2914" name="Google Shape;2914;p55"/>
          <p:cNvCxnSpPr>
            <a:stCxn id="2909" idx="6"/>
            <a:endCxn id="2903" idx="1"/>
          </p:cNvCxnSpPr>
          <p:nvPr/>
        </p:nvCxnSpPr>
        <p:spPr>
          <a:xfrm>
            <a:off x="4198575" y="2903668"/>
            <a:ext cx="473400" cy="0"/>
          </a:xfrm>
          <a:prstGeom prst="straightConnector1">
            <a:avLst/>
          </a:prstGeom>
          <a:noFill/>
          <a:ln cap="flat" cmpd="sng" w="19050">
            <a:solidFill>
              <a:schemeClr val="accent1"/>
            </a:solidFill>
            <a:prstDash val="solid"/>
            <a:round/>
            <a:headEnd len="med" w="med" type="none"/>
            <a:tailEnd len="med" w="med" type="oval"/>
          </a:ln>
        </p:spPr>
      </p:cxnSp>
      <p:cxnSp>
        <p:nvCxnSpPr>
          <p:cNvPr id="2915" name="Google Shape;2915;p55"/>
          <p:cNvCxnSpPr>
            <a:stCxn id="2910" idx="6"/>
            <a:endCxn id="2904" idx="1"/>
          </p:cNvCxnSpPr>
          <p:nvPr/>
        </p:nvCxnSpPr>
        <p:spPr>
          <a:xfrm>
            <a:off x="4198575" y="3994939"/>
            <a:ext cx="473400" cy="0"/>
          </a:xfrm>
          <a:prstGeom prst="straightConnector1">
            <a:avLst/>
          </a:prstGeom>
          <a:noFill/>
          <a:ln cap="flat" cmpd="sng" w="19050">
            <a:solidFill>
              <a:schemeClr val="accent1"/>
            </a:solidFill>
            <a:prstDash val="solid"/>
            <a:round/>
            <a:headEnd len="med" w="med" type="none"/>
            <a:tailEnd len="med" w="med" type="oval"/>
          </a:ln>
        </p:spPr>
      </p:cxnSp>
      <p:cxnSp>
        <p:nvCxnSpPr>
          <p:cNvPr id="2916" name="Google Shape;2916;p55"/>
          <p:cNvCxnSpPr>
            <a:stCxn id="2908" idx="6"/>
            <a:endCxn id="2902" idx="1"/>
          </p:cNvCxnSpPr>
          <p:nvPr/>
        </p:nvCxnSpPr>
        <p:spPr>
          <a:xfrm>
            <a:off x="4198575" y="1815443"/>
            <a:ext cx="473400" cy="0"/>
          </a:xfrm>
          <a:prstGeom prst="straightConnector1">
            <a:avLst/>
          </a:prstGeom>
          <a:noFill/>
          <a:ln cap="flat" cmpd="sng" w="19050">
            <a:solidFill>
              <a:schemeClr val="accent1"/>
            </a:solidFill>
            <a:prstDash val="solid"/>
            <a:round/>
            <a:headEnd len="med" w="med" type="none"/>
            <a:tailEnd len="med" w="med" type="oval"/>
          </a:ln>
        </p:spPr>
      </p:cxnSp>
      <p:cxnSp>
        <p:nvCxnSpPr>
          <p:cNvPr id="2917" name="Google Shape;2917;p55"/>
          <p:cNvCxnSpPr>
            <a:stCxn id="2902" idx="3"/>
            <a:endCxn id="2906" idx="1"/>
          </p:cNvCxnSpPr>
          <p:nvPr/>
        </p:nvCxnSpPr>
        <p:spPr>
          <a:xfrm>
            <a:off x="6046975" y="1815450"/>
            <a:ext cx="495900" cy="0"/>
          </a:xfrm>
          <a:prstGeom prst="straightConnector1">
            <a:avLst/>
          </a:prstGeom>
          <a:noFill/>
          <a:ln cap="flat" cmpd="sng" w="19050">
            <a:solidFill>
              <a:schemeClr val="accent1"/>
            </a:solidFill>
            <a:prstDash val="solid"/>
            <a:round/>
            <a:headEnd len="med" w="med" type="none"/>
            <a:tailEnd len="med" w="med" type="oval"/>
          </a:ln>
        </p:spPr>
      </p:cxnSp>
      <p:cxnSp>
        <p:nvCxnSpPr>
          <p:cNvPr id="2918" name="Google Shape;2918;p55"/>
          <p:cNvCxnSpPr>
            <a:stCxn id="2903" idx="3"/>
            <a:endCxn id="2907" idx="1"/>
          </p:cNvCxnSpPr>
          <p:nvPr/>
        </p:nvCxnSpPr>
        <p:spPr>
          <a:xfrm>
            <a:off x="6046975" y="2903677"/>
            <a:ext cx="495900" cy="0"/>
          </a:xfrm>
          <a:prstGeom prst="straightConnector1">
            <a:avLst/>
          </a:prstGeom>
          <a:noFill/>
          <a:ln cap="flat" cmpd="sng" w="19050">
            <a:solidFill>
              <a:schemeClr val="accent1"/>
            </a:solidFill>
            <a:prstDash val="solid"/>
            <a:round/>
            <a:headEnd len="med" w="med" type="none"/>
            <a:tailEnd len="med" w="med" type="oval"/>
          </a:ln>
        </p:spPr>
      </p:cxnSp>
      <p:cxnSp>
        <p:nvCxnSpPr>
          <p:cNvPr id="2919" name="Google Shape;2919;p55"/>
          <p:cNvCxnSpPr>
            <a:stCxn id="2904" idx="3"/>
            <a:endCxn id="2920" idx="1"/>
          </p:cNvCxnSpPr>
          <p:nvPr/>
        </p:nvCxnSpPr>
        <p:spPr>
          <a:xfrm>
            <a:off x="6046975" y="3994950"/>
            <a:ext cx="495900" cy="0"/>
          </a:xfrm>
          <a:prstGeom prst="straightConnector1">
            <a:avLst/>
          </a:prstGeom>
          <a:noFill/>
          <a:ln cap="flat" cmpd="sng" w="19050">
            <a:solidFill>
              <a:schemeClr val="accent1"/>
            </a:solidFill>
            <a:prstDash val="solid"/>
            <a:round/>
            <a:headEnd len="med" w="med" type="none"/>
            <a:tailEnd len="med" w="med" type="oval"/>
          </a:ln>
        </p:spPr>
      </p:cxnSp>
      <p:sp>
        <p:nvSpPr>
          <p:cNvPr id="2920" name="Google Shape;2920;p55"/>
          <p:cNvSpPr txBox="1"/>
          <p:nvPr/>
        </p:nvSpPr>
        <p:spPr>
          <a:xfrm>
            <a:off x="6542750" y="3754050"/>
            <a:ext cx="1896000" cy="4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bin"/>
                <a:ea typeface="Cabin"/>
                <a:cs typeface="Cabin"/>
                <a:sym typeface="Cabin"/>
              </a:rPr>
              <a:t>Mercury is the closest planet to the Sun</a:t>
            </a:r>
            <a:endParaRPr>
              <a:solidFill>
                <a:schemeClr val="dk1"/>
              </a:solidFill>
              <a:latin typeface="Cabin"/>
              <a:ea typeface="Cabin"/>
              <a:cs typeface="Cabin"/>
              <a:sym typeface="Cabin"/>
            </a:endParaRPr>
          </a:p>
        </p:txBody>
      </p:sp>
      <p:sp>
        <p:nvSpPr>
          <p:cNvPr id="2921" name="Google Shape;2921;p55"/>
          <p:cNvSpPr/>
          <p:nvPr/>
        </p:nvSpPr>
        <p:spPr>
          <a:xfrm>
            <a:off x="3631004" y="1650186"/>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922" name="Google Shape;2922;p55"/>
          <p:cNvGrpSpPr/>
          <p:nvPr/>
        </p:nvGrpSpPr>
        <p:grpSpPr>
          <a:xfrm>
            <a:off x="3630962" y="2756108"/>
            <a:ext cx="339253" cy="298169"/>
            <a:chOff x="4467200" y="877100"/>
            <a:chExt cx="481825" cy="423475"/>
          </a:xfrm>
        </p:grpSpPr>
        <p:sp>
          <p:nvSpPr>
            <p:cNvPr id="2923" name="Google Shape;2923;p5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24" name="Google Shape;2924;p5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25" name="Google Shape;2925;p5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26" name="Google Shape;2926;p5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27" name="Google Shape;2927;p55"/>
          <p:cNvGrpSpPr/>
          <p:nvPr/>
        </p:nvGrpSpPr>
        <p:grpSpPr>
          <a:xfrm>
            <a:off x="3650662" y="3839107"/>
            <a:ext cx="299929" cy="337792"/>
            <a:chOff x="924450" y="2028975"/>
            <a:chExt cx="425975" cy="479750"/>
          </a:xfrm>
        </p:grpSpPr>
        <p:sp>
          <p:nvSpPr>
            <p:cNvPr id="2928" name="Google Shape;2928;p5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29" name="Google Shape;2929;p5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30" name="Google Shape;2930;p5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4" name="Shape 2934"/>
        <p:cNvGrpSpPr/>
        <p:nvPr/>
      </p:nvGrpSpPr>
      <p:grpSpPr>
        <a:xfrm>
          <a:off x="0" y="0"/>
          <a:ext cx="0" cy="0"/>
          <a:chOff x="0" y="0"/>
          <a:chExt cx="0" cy="0"/>
        </a:xfrm>
      </p:grpSpPr>
      <p:sp>
        <p:nvSpPr>
          <p:cNvPr id="2935" name="Google Shape;2935;p56"/>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Platform </a:t>
            </a:r>
            <a:r>
              <a:rPr lang="en">
                <a:solidFill>
                  <a:schemeClr val="lt2"/>
                </a:solidFill>
              </a:rPr>
              <a:t>evolution</a:t>
            </a:r>
            <a:endParaRPr>
              <a:solidFill>
                <a:schemeClr val="lt2"/>
              </a:solidFill>
            </a:endParaRPr>
          </a:p>
        </p:txBody>
      </p:sp>
      <p:sp>
        <p:nvSpPr>
          <p:cNvPr id="2936" name="Google Shape;2936;p56"/>
          <p:cNvSpPr txBox="1"/>
          <p:nvPr/>
        </p:nvSpPr>
        <p:spPr>
          <a:xfrm>
            <a:off x="2659469" y="3298379"/>
            <a:ext cx="18855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Poppins ExtraBold"/>
                <a:ea typeface="Poppins ExtraBold"/>
                <a:cs typeface="Poppins ExtraBold"/>
                <a:sym typeface="Poppins ExtraBold"/>
              </a:rPr>
              <a:t>Mars</a:t>
            </a:r>
            <a:endParaRPr sz="2000">
              <a:solidFill>
                <a:schemeClr val="lt2"/>
              </a:solidFill>
              <a:latin typeface="Poppins ExtraBold"/>
              <a:ea typeface="Poppins ExtraBold"/>
              <a:cs typeface="Poppins ExtraBold"/>
              <a:sym typeface="Poppins ExtraBold"/>
            </a:endParaRPr>
          </a:p>
        </p:txBody>
      </p:sp>
      <p:sp>
        <p:nvSpPr>
          <p:cNvPr id="2937" name="Google Shape;2937;p56"/>
          <p:cNvSpPr txBox="1"/>
          <p:nvPr/>
        </p:nvSpPr>
        <p:spPr>
          <a:xfrm>
            <a:off x="2659467" y="3669675"/>
            <a:ext cx="1885500" cy="6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Despite being red, Mars is a cold place</a:t>
            </a:r>
            <a:endParaRPr>
              <a:solidFill>
                <a:schemeClr val="dk1"/>
              </a:solidFill>
              <a:latin typeface="Cabin"/>
              <a:ea typeface="Cabin"/>
              <a:cs typeface="Cabin"/>
              <a:sym typeface="Cabin"/>
            </a:endParaRPr>
          </a:p>
        </p:txBody>
      </p:sp>
      <p:sp>
        <p:nvSpPr>
          <p:cNvPr id="2938" name="Google Shape;2938;p56"/>
          <p:cNvSpPr txBox="1"/>
          <p:nvPr/>
        </p:nvSpPr>
        <p:spPr>
          <a:xfrm>
            <a:off x="4598937" y="3298379"/>
            <a:ext cx="18855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Poppins ExtraBold"/>
                <a:ea typeface="Poppins ExtraBold"/>
                <a:cs typeface="Poppins ExtraBold"/>
                <a:sym typeface="Poppins ExtraBold"/>
              </a:rPr>
              <a:t>Mercury</a:t>
            </a:r>
            <a:endParaRPr sz="2000">
              <a:solidFill>
                <a:schemeClr val="lt2"/>
              </a:solidFill>
              <a:latin typeface="Poppins ExtraBold"/>
              <a:ea typeface="Poppins ExtraBold"/>
              <a:cs typeface="Poppins ExtraBold"/>
              <a:sym typeface="Poppins ExtraBold"/>
            </a:endParaRPr>
          </a:p>
        </p:txBody>
      </p:sp>
      <p:sp>
        <p:nvSpPr>
          <p:cNvPr id="2939" name="Google Shape;2939;p56"/>
          <p:cNvSpPr txBox="1"/>
          <p:nvPr/>
        </p:nvSpPr>
        <p:spPr>
          <a:xfrm>
            <a:off x="4598934" y="3669675"/>
            <a:ext cx="1885500" cy="6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Mercury is the closest planet to the Sun</a:t>
            </a:r>
            <a:endParaRPr>
              <a:solidFill>
                <a:schemeClr val="dk1"/>
              </a:solidFill>
              <a:latin typeface="Cabin"/>
              <a:ea typeface="Cabin"/>
              <a:cs typeface="Cabin"/>
              <a:sym typeface="Cabin"/>
            </a:endParaRPr>
          </a:p>
        </p:txBody>
      </p:sp>
      <p:sp>
        <p:nvSpPr>
          <p:cNvPr id="2940" name="Google Shape;2940;p56"/>
          <p:cNvSpPr txBox="1"/>
          <p:nvPr/>
        </p:nvSpPr>
        <p:spPr>
          <a:xfrm>
            <a:off x="6538406" y="3298379"/>
            <a:ext cx="18855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Poppins ExtraBold"/>
                <a:ea typeface="Poppins ExtraBold"/>
                <a:cs typeface="Poppins ExtraBold"/>
                <a:sym typeface="Poppins ExtraBold"/>
              </a:rPr>
              <a:t>Jupiter</a:t>
            </a:r>
            <a:endParaRPr sz="2000">
              <a:solidFill>
                <a:schemeClr val="lt2"/>
              </a:solidFill>
              <a:latin typeface="Poppins ExtraBold"/>
              <a:ea typeface="Poppins ExtraBold"/>
              <a:cs typeface="Poppins ExtraBold"/>
              <a:sym typeface="Poppins ExtraBold"/>
            </a:endParaRPr>
          </a:p>
        </p:txBody>
      </p:sp>
      <p:sp>
        <p:nvSpPr>
          <p:cNvPr id="2941" name="Google Shape;2941;p56"/>
          <p:cNvSpPr txBox="1"/>
          <p:nvPr/>
        </p:nvSpPr>
        <p:spPr>
          <a:xfrm>
            <a:off x="6538400" y="3669675"/>
            <a:ext cx="1885500" cy="6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Jupiter is the biggest planet of them all</a:t>
            </a:r>
            <a:endParaRPr>
              <a:solidFill>
                <a:schemeClr val="dk1"/>
              </a:solidFill>
              <a:latin typeface="Cabin"/>
              <a:ea typeface="Cabin"/>
              <a:cs typeface="Cabin"/>
              <a:sym typeface="Cabin"/>
            </a:endParaRPr>
          </a:p>
        </p:txBody>
      </p:sp>
      <p:sp>
        <p:nvSpPr>
          <p:cNvPr id="2942" name="Google Shape;2942;p56"/>
          <p:cNvSpPr txBox="1"/>
          <p:nvPr/>
        </p:nvSpPr>
        <p:spPr>
          <a:xfrm>
            <a:off x="720000" y="3298379"/>
            <a:ext cx="18855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Poppins ExtraBold"/>
                <a:ea typeface="Poppins ExtraBold"/>
                <a:cs typeface="Poppins ExtraBold"/>
                <a:sym typeface="Poppins ExtraBold"/>
              </a:rPr>
              <a:t>Venus</a:t>
            </a:r>
            <a:endParaRPr sz="2000">
              <a:solidFill>
                <a:schemeClr val="lt2"/>
              </a:solidFill>
              <a:latin typeface="Poppins ExtraBold"/>
              <a:ea typeface="Poppins ExtraBold"/>
              <a:cs typeface="Poppins ExtraBold"/>
              <a:sym typeface="Poppins ExtraBold"/>
            </a:endParaRPr>
          </a:p>
        </p:txBody>
      </p:sp>
      <p:sp>
        <p:nvSpPr>
          <p:cNvPr id="2943" name="Google Shape;2943;p56"/>
          <p:cNvSpPr txBox="1"/>
          <p:nvPr/>
        </p:nvSpPr>
        <p:spPr>
          <a:xfrm>
            <a:off x="720000" y="3669675"/>
            <a:ext cx="1885500" cy="6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Venus is the second planet from the Sun</a:t>
            </a:r>
            <a:endParaRPr>
              <a:solidFill>
                <a:schemeClr val="dk1"/>
              </a:solidFill>
              <a:latin typeface="Cabin"/>
              <a:ea typeface="Cabin"/>
              <a:cs typeface="Cabin"/>
              <a:sym typeface="Cabin"/>
            </a:endParaRPr>
          </a:p>
        </p:txBody>
      </p:sp>
      <p:grpSp>
        <p:nvGrpSpPr>
          <p:cNvPr id="2944" name="Google Shape;2944;p56"/>
          <p:cNvGrpSpPr/>
          <p:nvPr/>
        </p:nvGrpSpPr>
        <p:grpSpPr>
          <a:xfrm>
            <a:off x="1666217" y="1663549"/>
            <a:ext cx="5825930" cy="877364"/>
            <a:chOff x="241575" y="2411450"/>
            <a:chExt cx="5344400" cy="888650"/>
          </a:xfrm>
        </p:grpSpPr>
        <p:sp>
          <p:nvSpPr>
            <p:cNvPr id="2945" name="Google Shape;2945;p56"/>
            <p:cNvSpPr/>
            <p:nvPr/>
          </p:nvSpPr>
          <p:spPr>
            <a:xfrm>
              <a:off x="241575" y="2411450"/>
              <a:ext cx="1780225" cy="888650"/>
            </a:xfrm>
            <a:custGeom>
              <a:rect b="b" l="l" r="r" t="t"/>
              <a:pathLst>
                <a:path extrusionOk="0" fill="none" h="35546" w="71209">
                  <a:moveTo>
                    <a:pt x="71209" y="35545"/>
                  </a:moveTo>
                  <a:cubicBezTo>
                    <a:pt x="71209" y="15973"/>
                    <a:pt x="55236" y="0"/>
                    <a:pt x="35674" y="0"/>
                  </a:cubicBezTo>
                  <a:cubicBezTo>
                    <a:pt x="15974" y="0"/>
                    <a:pt x="0" y="15973"/>
                    <a:pt x="0" y="35545"/>
                  </a:cubicBezTo>
                </a:path>
              </a:pathLst>
            </a:custGeom>
            <a:solidFill>
              <a:schemeClr val="accent1"/>
            </a:solidFill>
            <a:ln cap="flat" cmpd="sng" w="19050">
              <a:solidFill>
                <a:schemeClr val="accent1"/>
              </a:solidFill>
              <a:prstDash val="solid"/>
              <a:miter lim="106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6"/>
            <p:cNvSpPr/>
            <p:nvPr/>
          </p:nvSpPr>
          <p:spPr>
            <a:xfrm>
              <a:off x="2025250" y="2411450"/>
              <a:ext cx="1780225" cy="888650"/>
            </a:xfrm>
            <a:custGeom>
              <a:rect b="b" l="l" r="r" t="t"/>
              <a:pathLst>
                <a:path extrusionOk="0" fill="none" h="35546" w="71209">
                  <a:moveTo>
                    <a:pt x="71209" y="35545"/>
                  </a:moveTo>
                  <a:cubicBezTo>
                    <a:pt x="71209" y="15973"/>
                    <a:pt x="55236" y="0"/>
                    <a:pt x="35535" y="0"/>
                  </a:cubicBezTo>
                  <a:cubicBezTo>
                    <a:pt x="15835" y="0"/>
                    <a:pt x="0" y="15973"/>
                    <a:pt x="0" y="35545"/>
                  </a:cubicBezTo>
                </a:path>
              </a:pathLst>
            </a:custGeom>
            <a:solidFill>
              <a:schemeClr val="accent1"/>
            </a:solidFill>
            <a:ln cap="flat" cmpd="sng" w="19050">
              <a:solidFill>
                <a:schemeClr val="accent1"/>
              </a:solidFill>
              <a:prstDash val="solid"/>
              <a:miter lim="106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6"/>
            <p:cNvSpPr/>
            <p:nvPr/>
          </p:nvSpPr>
          <p:spPr>
            <a:xfrm>
              <a:off x="3805450" y="2411450"/>
              <a:ext cx="1780525" cy="888650"/>
            </a:xfrm>
            <a:custGeom>
              <a:rect b="b" l="l" r="r" t="t"/>
              <a:pathLst>
                <a:path extrusionOk="0" fill="none" h="35546" w="71221">
                  <a:moveTo>
                    <a:pt x="71220" y="35545"/>
                  </a:moveTo>
                  <a:cubicBezTo>
                    <a:pt x="71220" y="15973"/>
                    <a:pt x="55375" y="0"/>
                    <a:pt x="35674" y="0"/>
                  </a:cubicBezTo>
                  <a:cubicBezTo>
                    <a:pt x="15974" y="0"/>
                    <a:pt x="1" y="15973"/>
                    <a:pt x="1" y="35545"/>
                  </a:cubicBezTo>
                </a:path>
              </a:pathLst>
            </a:custGeom>
            <a:solidFill>
              <a:schemeClr val="accent1"/>
            </a:solidFill>
            <a:ln cap="flat" cmpd="sng" w="19050">
              <a:solidFill>
                <a:schemeClr val="accent1"/>
              </a:solidFill>
              <a:prstDash val="solid"/>
              <a:miter lim="106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6"/>
            <p:cNvSpPr/>
            <p:nvPr/>
          </p:nvSpPr>
          <p:spPr>
            <a:xfrm>
              <a:off x="241575" y="2411450"/>
              <a:ext cx="1780225" cy="888650"/>
            </a:xfrm>
            <a:custGeom>
              <a:rect b="b" l="l" r="r" t="t"/>
              <a:pathLst>
                <a:path extrusionOk="0" fill="none" h="35546" w="71209">
                  <a:moveTo>
                    <a:pt x="0" y="35545"/>
                  </a:moveTo>
                  <a:cubicBezTo>
                    <a:pt x="0" y="15973"/>
                    <a:pt x="15974" y="0"/>
                    <a:pt x="35674" y="0"/>
                  </a:cubicBezTo>
                  <a:cubicBezTo>
                    <a:pt x="55236" y="0"/>
                    <a:pt x="71209" y="15973"/>
                    <a:pt x="71209" y="35545"/>
                  </a:cubicBezTo>
                </a:path>
              </a:pathLst>
            </a:custGeom>
            <a:solidFill>
              <a:schemeClr val="accent1"/>
            </a:solidFill>
            <a:ln cap="flat" cmpd="sng" w="19050">
              <a:solidFill>
                <a:schemeClr val="accent1"/>
              </a:solidFill>
              <a:prstDash val="solid"/>
              <a:miter lim="106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6"/>
            <p:cNvSpPr/>
            <p:nvPr/>
          </p:nvSpPr>
          <p:spPr>
            <a:xfrm>
              <a:off x="2025250" y="2411450"/>
              <a:ext cx="1780225" cy="888650"/>
            </a:xfrm>
            <a:custGeom>
              <a:rect b="b" l="l" r="r" t="t"/>
              <a:pathLst>
                <a:path extrusionOk="0" fill="none" h="35546" w="71209">
                  <a:moveTo>
                    <a:pt x="0" y="35545"/>
                  </a:moveTo>
                  <a:cubicBezTo>
                    <a:pt x="0" y="15973"/>
                    <a:pt x="15835" y="0"/>
                    <a:pt x="35535" y="0"/>
                  </a:cubicBezTo>
                  <a:cubicBezTo>
                    <a:pt x="55236" y="0"/>
                    <a:pt x="71209" y="15973"/>
                    <a:pt x="71209" y="35545"/>
                  </a:cubicBezTo>
                </a:path>
              </a:pathLst>
            </a:custGeom>
            <a:solidFill>
              <a:schemeClr val="accent1"/>
            </a:solidFill>
            <a:ln cap="flat" cmpd="sng" w="19050">
              <a:solidFill>
                <a:schemeClr val="accent1"/>
              </a:solidFill>
              <a:prstDash val="solid"/>
              <a:miter lim="106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6"/>
            <p:cNvSpPr/>
            <p:nvPr/>
          </p:nvSpPr>
          <p:spPr>
            <a:xfrm>
              <a:off x="3805450" y="2411450"/>
              <a:ext cx="1780525" cy="888650"/>
            </a:xfrm>
            <a:custGeom>
              <a:rect b="b" l="l" r="r" t="t"/>
              <a:pathLst>
                <a:path extrusionOk="0" fill="none" h="35546" w="71221">
                  <a:moveTo>
                    <a:pt x="1" y="35545"/>
                  </a:moveTo>
                  <a:cubicBezTo>
                    <a:pt x="1" y="15973"/>
                    <a:pt x="15974" y="0"/>
                    <a:pt x="35674" y="0"/>
                  </a:cubicBezTo>
                  <a:cubicBezTo>
                    <a:pt x="55375" y="0"/>
                    <a:pt x="71220" y="15973"/>
                    <a:pt x="71220" y="35545"/>
                  </a:cubicBezTo>
                </a:path>
              </a:pathLst>
            </a:custGeom>
            <a:solidFill>
              <a:schemeClr val="accent1"/>
            </a:solidFill>
            <a:ln cap="flat" cmpd="sng" w="19050">
              <a:solidFill>
                <a:schemeClr val="accent1"/>
              </a:solidFill>
              <a:prstDash val="solid"/>
              <a:miter lim="106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1" name="Google Shape;2951;p56"/>
          <p:cNvSpPr txBox="1"/>
          <p:nvPr/>
        </p:nvSpPr>
        <p:spPr>
          <a:xfrm>
            <a:off x="1088596" y="2873271"/>
            <a:ext cx="1170300" cy="3195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chemeClr val="dk1"/>
                </a:solidFill>
                <a:latin typeface="Poppins ExtraBold"/>
                <a:ea typeface="Poppins ExtraBold"/>
                <a:cs typeface="Poppins ExtraBold"/>
                <a:sym typeface="Poppins ExtraBold"/>
              </a:rPr>
              <a:t>2018</a:t>
            </a:r>
            <a:endParaRPr sz="2000">
              <a:solidFill>
                <a:schemeClr val="dk1"/>
              </a:solidFill>
              <a:latin typeface="Poppins ExtraBold"/>
              <a:ea typeface="Poppins ExtraBold"/>
              <a:cs typeface="Poppins ExtraBold"/>
              <a:sym typeface="Poppins ExtraBold"/>
            </a:endParaRPr>
          </a:p>
        </p:txBody>
      </p:sp>
      <p:sp>
        <p:nvSpPr>
          <p:cNvPr id="2952" name="Google Shape;2952;p56"/>
          <p:cNvSpPr txBox="1"/>
          <p:nvPr/>
        </p:nvSpPr>
        <p:spPr>
          <a:xfrm>
            <a:off x="3023953" y="2872921"/>
            <a:ext cx="1170300" cy="319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chemeClr val="dk1"/>
                </a:solidFill>
                <a:latin typeface="Poppins ExtraBold"/>
                <a:ea typeface="Poppins ExtraBold"/>
                <a:cs typeface="Poppins ExtraBold"/>
                <a:sym typeface="Poppins ExtraBold"/>
              </a:rPr>
              <a:t>2019</a:t>
            </a:r>
            <a:endParaRPr sz="2000">
              <a:solidFill>
                <a:schemeClr val="dk1"/>
              </a:solidFill>
              <a:latin typeface="Poppins ExtraBold"/>
              <a:ea typeface="Poppins ExtraBold"/>
              <a:cs typeface="Poppins ExtraBold"/>
              <a:sym typeface="Poppins ExtraBold"/>
            </a:endParaRPr>
          </a:p>
        </p:txBody>
      </p:sp>
      <p:sp>
        <p:nvSpPr>
          <p:cNvPr id="2953" name="Google Shape;2953;p56"/>
          <p:cNvSpPr txBox="1"/>
          <p:nvPr/>
        </p:nvSpPr>
        <p:spPr>
          <a:xfrm>
            <a:off x="6912127" y="2872921"/>
            <a:ext cx="1170300" cy="319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chemeClr val="dk1"/>
                </a:solidFill>
                <a:latin typeface="Poppins ExtraBold"/>
                <a:ea typeface="Poppins ExtraBold"/>
                <a:cs typeface="Poppins ExtraBold"/>
                <a:sym typeface="Poppins ExtraBold"/>
              </a:rPr>
              <a:t>2021</a:t>
            </a:r>
            <a:endParaRPr sz="2000">
              <a:solidFill>
                <a:schemeClr val="dk1"/>
              </a:solidFill>
              <a:latin typeface="Poppins ExtraBold"/>
              <a:ea typeface="Poppins ExtraBold"/>
              <a:cs typeface="Poppins ExtraBold"/>
              <a:sym typeface="Poppins ExtraBold"/>
            </a:endParaRPr>
          </a:p>
        </p:txBody>
      </p:sp>
      <p:sp>
        <p:nvSpPr>
          <p:cNvPr id="2954" name="Google Shape;2954;p56"/>
          <p:cNvSpPr txBox="1"/>
          <p:nvPr/>
        </p:nvSpPr>
        <p:spPr>
          <a:xfrm>
            <a:off x="4978279" y="2872921"/>
            <a:ext cx="1170300" cy="319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chemeClr val="dk1"/>
                </a:solidFill>
                <a:latin typeface="Poppins ExtraBold"/>
                <a:ea typeface="Poppins ExtraBold"/>
                <a:cs typeface="Poppins ExtraBold"/>
                <a:sym typeface="Poppins ExtraBold"/>
              </a:rPr>
              <a:t>2020</a:t>
            </a:r>
            <a:endParaRPr sz="2000">
              <a:solidFill>
                <a:schemeClr val="dk1"/>
              </a:solidFill>
              <a:latin typeface="Poppins ExtraBold"/>
              <a:ea typeface="Poppins ExtraBold"/>
              <a:cs typeface="Poppins ExtraBold"/>
              <a:sym typeface="Poppins ExtraBold"/>
            </a:endParaRPr>
          </a:p>
        </p:txBody>
      </p:sp>
      <p:sp>
        <p:nvSpPr>
          <p:cNvPr id="2955" name="Google Shape;2955;p56"/>
          <p:cNvSpPr/>
          <p:nvPr/>
        </p:nvSpPr>
        <p:spPr>
          <a:xfrm>
            <a:off x="7428155" y="2608808"/>
            <a:ext cx="123300" cy="12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6" name="Google Shape;2956;p56"/>
          <p:cNvSpPr/>
          <p:nvPr/>
        </p:nvSpPr>
        <p:spPr>
          <a:xfrm>
            <a:off x="6153233" y="1960787"/>
            <a:ext cx="794400" cy="79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6"/>
          <p:cNvSpPr/>
          <p:nvPr/>
        </p:nvSpPr>
        <p:spPr>
          <a:xfrm>
            <a:off x="4176048" y="1960787"/>
            <a:ext cx="794400" cy="79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6"/>
          <p:cNvSpPr/>
          <p:nvPr/>
        </p:nvSpPr>
        <p:spPr>
          <a:xfrm>
            <a:off x="2198864" y="1960787"/>
            <a:ext cx="794400" cy="79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9" name="Google Shape;2959;p56"/>
          <p:cNvGrpSpPr/>
          <p:nvPr/>
        </p:nvGrpSpPr>
        <p:grpSpPr>
          <a:xfrm>
            <a:off x="2421981" y="2183407"/>
            <a:ext cx="348188" cy="349133"/>
            <a:chOff x="1674750" y="3254050"/>
            <a:chExt cx="294575" cy="295375"/>
          </a:xfrm>
        </p:grpSpPr>
        <p:sp>
          <p:nvSpPr>
            <p:cNvPr id="2960" name="Google Shape;2960;p5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3" name="Google Shape;2963;p56"/>
          <p:cNvGrpSpPr/>
          <p:nvPr/>
        </p:nvGrpSpPr>
        <p:grpSpPr>
          <a:xfrm>
            <a:off x="4409379" y="2183660"/>
            <a:ext cx="327739" cy="348631"/>
            <a:chOff x="5364750" y="3235150"/>
            <a:chExt cx="277275" cy="294950"/>
          </a:xfrm>
        </p:grpSpPr>
        <p:sp>
          <p:nvSpPr>
            <p:cNvPr id="2964" name="Google Shape;2964;p5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2" name="Google Shape;2972;p56"/>
          <p:cNvGrpSpPr/>
          <p:nvPr/>
        </p:nvGrpSpPr>
        <p:grpSpPr>
          <a:xfrm>
            <a:off x="6376328" y="2195237"/>
            <a:ext cx="351024" cy="325464"/>
            <a:chOff x="6543825" y="3202075"/>
            <a:chExt cx="296975" cy="275350"/>
          </a:xfrm>
        </p:grpSpPr>
        <p:sp>
          <p:nvSpPr>
            <p:cNvPr id="2973" name="Google Shape;2973;p5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3" name="Shape 2983"/>
        <p:cNvGrpSpPr/>
        <p:nvPr/>
      </p:nvGrpSpPr>
      <p:grpSpPr>
        <a:xfrm>
          <a:off x="0" y="0"/>
          <a:ext cx="0" cy="0"/>
          <a:chOff x="0" y="0"/>
          <a:chExt cx="0" cy="0"/>
        </a:xfrm>
      </p:grpSpPr>
      <p:sp>
        <p:nvSpPr>
          <p:cNvPr id="2984" name="Google Shape;2984;p57"/>
          <p:cNvSpPr txBox="1"/>
          <p:nvPr>
            <p:ph type="title"/>
          </p:nvPr>
        </p:nvSpPr>
        <p:spPr>
          <a:xfrm>
            <a:off x="2643000" y="1505250"/>
            <a:ext cx="5781000" cy="2130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Awesome </a:t>
            </a:r>
            <a:r>
              <a:rPr lang="en">
                <a:solidFill>
                  <a:schemeClr val="lt2"/>
                </a:solidFill>
              </a:rPr>
              <a:t>words</a:t>
            </a:r>
            <a:endParaRPr>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sp>
        <p:nvSpPr>
          <p:cNvPr id="2397" name="Google Shape;2397;p40"/>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ontents of this </a:t>
            </a:r>
            <a:r>
              <a:rPr lang="en">
                <a:solidFill>
                  <a:schemeClr val="lt2"/>
                </a:solidFill>
              </a:rPr>
              <a:t>template</a:t>
            </a:r>
            <a:endParaRPr>
              <a:solidFill>
                <a:schemeClr val="lt2"/>
              </a:solidFill>
            </a:endParaRPr>
          </a:p>
        </p:txBody>
      </p:sp>
      <p:sp>
        <p:nvSpPr>
          <p:cNvPr id="2398" name="Google Shape;2398;p40"/>
          <p:cNvSpPr txBox="1"/>
          <p:nvPr>
            <p:ph idx="1" type="body"/>
          </p:nvPr>
        </p:nvSpPr>
        <p:spPr>
          <a:xfrm>
            <a:off x="720000" y="1112700"/>
            <a:ext cx="678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is a slide structure based on a multi-purpose presentation</a:t>
            </a:r>
            <a:endParaRPr b="1"/>
          </a:p>
          <a:p>
            <a:pPr indent="0" lvl="0" marL="0" rtl="0" algn="l">
              <a:spcBef>
                <a:spcPts val="0"/>
              </a:spcBef>
              <a:spcAft>
                <a:spcPts val="0"/>
              </a:spcAft>
              <a:buNone/>
            </a:pPr>
            <a:r>
              <a:rPr lang="en"/>
              <a:t>You can delete this slide when you’re done editing the presentation</a:t>
            </a:r>
            <a:endParaRPr/>
          </a:p>
          <a:p>
            <a:pPr indent="0" lvl="0" marL="0" rtl="0" algn="l">
              <a:spcBef>
                <a:spcPts val="0"/>
              </a:spcBef>
              <a:spcAft>
                <a:spcPts val="0"/>
              </a:spcAft>
              <a:buNone/>
            </a:pPr>
            <a:r>
              <a:t/>
            </a:r>
            <a:endParaRPr/>
          </a:p>
        </p:txBody>
      </p:sp>
      <p:graphicFrame>
        <p:nvGraphicFramePr>
          <p:cNvPr id="2399" name="Google Shape;2399;p40"/>
          <p:cNvGraphicFramePr/>
          <p:nvPr/>
        </p:nvGraphicFramePr>
        <p:xfrm>
          <a:off x="720000" y="1767225"/>
          <a:ext cx="3000000" cy="3000000"/>
        </p:xfrm>
        <a:graphic>
          <a:graphicData uri="http://schemas.openxmlformats.org/drawingml/2006/table">
            <a:tbl>
              <a:tblPr>
                <a:noFill/>
                <a:tableStyleId>{5620CBD7-B9B2-442D-88EB-2A9CE90127EC}</a:tableStyleId>
              </a:tblPr>
              <a:tblGrid>
                <a:gridCol w="2619875"/>
                <a:gridCol w="5084125"/>
              </a:tblGrid>
              <a:tr h="350500">
                <a:tc>
                  <a:txBody>
                    <a:bodyPr/>
                    <a:lstStyle/>
                    <a:p>
                      <a:pPr indent="0" lvl="0" marL="0" rtl="0" algn="l">
                        <a:spcBef>
                          <a:spcPts val="0"/>
                        </a:spcBef>
                        <a:spcAft>
                          <a:spcPts val="0"/>
                        </a:spcAft>
                        <a:buNone/>
                      </a:pPr>
                      <a:r>
                        <a:rPr b="1" lang="en" sz="1100">
                          <a:solidFill>
                            <a:schemeClr val="hlink"/>
                          </a:solidFill>
                          <a:uFill>
                            <a:noFill/>
                          </a:uFill>
                          <a:latin typeface="Cabin"/>
                          <a:ea typeface="Cabin"/>
                          <a:cs typeface="Cabin"/>
                          <a:sym typeface="Cabin"/>
                          <a:hlinkClick action="ppaction://hlinksldjump" r:id="rId3"/>
                        </a:rPr>
                        <a:t>Fonts</a:t>
                      </a:r>
                      <a:endParaRPr b="1" sz="1100">
                        <a:solidFill>
                          <a:schemeClr val="lt2"/>
                        </a:solidFill>
                        <a:latin typeface="Cabin"/>
                        <a:ea typeface="Cabin"/>
                        <a:cs typeface="Cabin"/>
                        <a:sym typeface="Cabin"/>
                      </a:endParaRPr>
                    </a:p>
                  </a:txBody>
                  <a:tcPr marT="91425" marB="91425" marR="91425" marL="91425">
                    <a:lnL cap="flat" cmpd="sng" w="19050">
                      <a:solidFill>
                        <a:schemeClr val="accent3">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accent3">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Cabin"/>
                          <a:ea typeface="Cabin"/>
                          <a:cs typeface="Cabin"/>
                          <a:sym typeface="Cabin"/>
                        </a:rPr>
                        <a:t>To view this template correctly in PowerPoint, download and install the fonts we used</a:t>
                      </a:r>
                      <a:endParaRPr sz="1000">
                        <a:solidFill>
                          <a:schemeClr val="dk1"/>
                        </a:solidFill>
                        <a:latin typeface="Cabin"/>
                        <a:ea typeface="Cabin"/>
                        <a:cs typeface="Cabin"/>
                        <a:sym typeface="Cabin"/>
                      </a:endParaRPr>
                    </a:p>
                  </a:txBody>
                  <a:tcPr marT="91425" marB="91425" marR="91425" marL="91425">
                    <a:lnL cap="flat" cmpd="sng" w="19050">
                      <a:solidFill>
                        <a:schemeClr val="dk1"/>
                      </a:solidFill>
                      <a:prstDash val="solid"/>
                      <a:round/>
                      <a:headEnd len="sm" w="sm" type="none"/>
                      <a:tailEnd len="sm" w="sm" type="none"/>
                    </a:lnL>
                    <a:lnR cap="flat" cmpd="sng" w="19050">
                      <a:solidFill>
                        <a:schemeClr val="accent3">
                          <a:alpha val="0"/>
                        </a:schemeClr>
                      </a:solidFill>
                      <a:prstDash val="solid"/>
                      <a:round/>
                      <a:headEnd len="sm" w="sm" type="none"/>
                      <a:tailEnd len="sm" w="sm" type="none"/>
                    </a:lnR>
                    <a:lnT cap="flat" cmpd="sng" w="19050">
                      <a:solidFill>
                        <a:schemeClr val="accent3">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lt2"/>
                          </a:solidFill>
                          <a:uFill>
                            <a:noFill/>
                          </a:uFill>
                          <a:latin typeface="Cabin"/>
                          <a:ea typeface="Cabin"/>
                          <a:cs typeface="Cabin"/>
                          <a:sym typeface="Cabin"/>
                          <a:hlinkClick action="ppaction://hlinksldjump" r:id="rId4">
                            <a:extLst>
                              <a:ext uri="{A12FA001-AC4F-418D-AE19-62706E023703}">
                                <ahyp:hlinkClr val="tx"/>
                              </a:ext>
                            </a:extLst>
                          </a:hlinkClick>
                        </a:rPr>
                        <a:t>Used</a:t>
                      </a:r>
                      <a:r>
                        <a:rPr b="1" lang="en" sz="1100">
                          <a:solidFill>
                            <a:schemeClr val="lt2"/>
                          </a:solidFill>
                          <a:latin typeface="Cabin"/>
                          <a:ea typeface="Cabin"/>
                          <a:cs typeface="Cabin"/>
                          <a:sym typeface="Cabin"/>
                        </a:rPr>
                        <a:t> and </a:t>
                      </a:r>
                      <a:r>
                        <a:rPr b="1" lang="en" sz="1100">
                          <a:solidFill>
                            <a:schemeClr val="lt2"/>
                          </a:solidFill>
                          <a:uFill>
                            <a:noFill/>
                          </a:uFill>
                          <a:latin typeface="Cabin"/>
                          <a:ea typeface="Cabin"/>
                          <a:cs typeface="Cabin"/>
                          <a:sym typeface="Cabin"/>
                          <a:hlinkClick action="ppaction://hlinksldjump" r:id="rId5">
                            <a:extLst>
                              <a:ext uri="{A12FA001-AC4F-418D-AE19-62706E023703}">
                                <ahyp:hlinkClr val="tx"/>
                              </a:ext>
                            </a:extLst>
                          </a:hlinkClick>
                        </a:rPr>
                        <a:t>alternative</a:t>
                      </a:r>
                      <a:r>
                        <a:rPr b="1" lang="en" sz="1100">
                          <a:solidFill>
                            <a:schemeClr val="lt2"/>
                          </a:solidFill>
                          <a:uFill>
                            <a:noFill/>
                          </a:uFill>
                          <a:latin typeface="Cabin"/>
                          <a:ea typeface="Cabin"/>
                          <a:cs typeface="Cabin"/>
                          <a:sym typeface="Cabin"/>
                          <a:hlinkClick action="ppaction://hlinksldjump" r:id="rId6">
                            <a:extLst>
                              <a:ext uri="{A12FA001-AC4F-418D-AE19-62706E023703}">
                                <ahyp:hlinkClr val="tx"/>
                              </a:ext>
                            </a:extLst>
                          </a:hlinkClick>
                        </a:rPr>
                        <a:t> resources</a:t>
                      </a:r>
                      <a:endParaRPr b="1" sz="1100">
                        <a:solidFill>
                          <a:schemeClr val="lt2"/>
                        </a:solidFill>
                        <a:latin typeface="Cabin"/>
                        <a:ea typeface="Cabin"/>
                        <a:cs typeface="Cabin"/>
                        <a:sym typeface="Cabin"/>
                      </a:endParaRPr>
                    </a:p>
                  </a:txBody>
                  <a:tcPr marT="91425" marB="91425" marR="91425" marL="91425">
                    <a:lnL cap="flat" cmpd="sng" w="19050">
                      <a:solidFill>
                        <a:schemeClr val="accent3">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Cabin"/>
                          <a:ea typeface="Cabin"/>
                          <a:cs typeface="Cabin"/>
                          <a:sym typeface="Cabin"/>
                        </a:rPr>
                        <a:t>An assortment of graphic resources that are suitable for use in this presentation</a:t>
                      </a:r>
                      <a:endParaRPr sz="1000">
                        <a:solidFill>
                          <a:schemeClr val="dk1"/>
                        </a:solidFill>
                        <a:latin typeface="Cabin"/>
                        <a:ea typeface="Cabin"/>
                        <a:cs typeface="Cabin"/>
                        <a:sym typeface="Cabin"/>
                      </a:endParaRPr>
                    </a:p>
                  </a:txBody>
                  <a:tcPr marT="91425" marB="91425" marR="91425" marL="91425">
                    <a:lnL cap="flat" cmpd="sng" w="19050">
                      <a:solidFill>
                        <a:schemeClr val="dk1"/>
                      </a:solidFill>
                      <a:prstDash val="solid"/>
                      <a:round/>
                      <a:headEnd len="sm" w="sm" type="none"/>
                      <a:tailEnd len="sm" w="sm" type="none"/>
                    </a:lnL>
                    <a:lnR cap="flat" cmpd="sng" w="19050">
                      <a:solidFill>
                        <a:schemeClr val="accent3">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lt2"/>
                          </a:solidFill>
                          <a:uFill>
                            <a:noFill/>
                          </a:uFill>
                          <a:latin typeface="Cabin"/>
                          <a:ea typeface="Cabin"/>
                          <a:cs typeface="Cabin"/>
                          <a:sym typeface="Cabin"/>
                          <a:hlinkClick action="ppaction://hlinksldjump" r:id="rId7">
                            <a:extLst>
                              <a:ext uri="{A12FA001-AC4F-418D-AE19-62706E023703}">
                                <ahyp:hlinkClr val="tx"/>
                              </a:ext>
                            </a:extLst>
                          </a:hlinkClick>
                        </a:rPr>
                        <a:t>Thanks slide</a:t>
                      </a:r>
                      <a:endParaRPr b="1" sz="1100">
                        <a:solidFill>
                          <a:schemeClr val="lt2"/>
                        </a:solidFill>
                        <a:latin typeface="Cabin"/>
                        <a:ea typeface="Cabin"/>
                        <a:cs typeface="Cabin"/>
                        <a:sym typeface="Cabin"/>
                      </a:endParaRPr>
                    </a:p>
                  </a:txBody>
                  <a:tcPr marT="91425" marB="91425" marR="91425" marL="91425">
                    <a:lnL cap="flat" cmpd="sng" w="19050">
                      <a:solidFill>
                        <a:schemeClr val="accent3">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Cabin"/>
                          <a:ea typeface="Cabin"/>
                          <a:cs typeface="Cabin"/>
                          <a:sym typeface="Cabin"/>
                        </a:rPr>
                        <a:t>You must keep it so that proper credits for our design are given</a:t>
                      </a:r>
                      <a:endParaRPr sz="1000">
                        <a:solidFill>
                          <a:schemeClr val="dk1"/>
                        </a:solidFill>
                        <a:latin typeface="Cabin"/>
                        <a:ea typeface="Cabin"/>
                        <a:cs typeface="Cabin"/>
                        <a:sym typeface="Cabin"/>
                      </a:endParaRPr>
                    </a:p>
                  </a:txBody>
                  <a:tcPr marT="91425" marB="91425" marR="91425" marL="91425">
                    <a:lnL cap="flat" cmpd="sng" w="19050">
                      <a:solidFill>
                        <a:schemeClr val="dk1"/>
                      </a:solidFill>
                      <a:prstDash val="solid"/>
                      <a:round/>
                      <a:headEnd len="sm" w="sm" type="none"/>
                      <a:tailEnd len="sm" w="sm" type="none"/>
                    </a:lnL>
                    <a:lnR cap="flat" cmpd="sng" w="19050">
                      <a:solidFill>
                        <a:schemeClr val="accent3">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hlink"/>
                          </a:solidFill>
                          <a:uFill>
                            <a:noFill/>
                          </a:uFill>
                          <a:latin typeface="Cabin"/>
                          <a:ea typeface="Cabin"/>
                          <a:cs typeface="Cabin"/>
                          <a:sym typeface="Cabin"/>
                          <a:hlinkClick action="ppaction://hlinksldjump" r:id="rId8"/>
                        </a:rPr>
                        <a:t>Colors</a:t>
                      </a:r>
                      <a:endParaRPr b="1" sz="1100">
                        <a:solidFill>
                          <a:schemeClr val="lt2"/>
                        </a:solidFill>
                        <a:latin typeface="Cabin"/>
                        <a:ea typeface="Cabin"/>
                        <a:cs typeface="Cabin"/>
                        <a:sym typeface="Cabin"/>
                      </a:endParaRPr>
                    </a:p>
                  </a:txBody>
                  <a:tcPr marT="91425" marB="91425" marR="91425" marL="91425">
                    <a:lnL cap="flat" cmpd="sng" w="19050">
                      <a:solidFill>
                        <a:schemeClr val="accent3">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Cabin"/>
                          <a:ea typeface="Cabin"/>
                          <a:cs typeface="Cabin"/>
                          <a:sym typeface="Cabin"/>
                        </a:rPr>
                        <a:t>All the colors used in this presentation</a:t>
                      </a:r>
                      <a:endParaRPr sz="1000">
                        <a:solidFill>
                          <a:schemeClr val="dk1"/>
                        </a:solidFill>
                        <a:latin typeface="Cabin"/>
                        <a:ea typeface="Cabin"/>
                        <a:cs typeface="Cabin"/>
                        <a:sym typeface="Cabin"/>
                      </a:endParaRPr>
                    </a:p>
                  </a:txBody>
                  <a:tcPr marT="91425" marB="91425" marR="91425" marL="91425">
                    <a:lnL cap="flat" cmpd="sng" w="19050">
                      <a:solidFill>
                        <a:schemeClr val="dk1"/>
                      </a:solidFill>
                      <a:prstDash val="solid"/>
                      <a:round/>
                      <a:headEnd len="sm" w="sm" type="none"/>
                      <a:tailEnd len="sm" w="sm" type="none"/>
                    </a:lnL>
                    <a:lnR cap="flat" cmpd="sng" w="19050">
                      <a:solidFill>
                        <a:schemeClr val="accent3">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hlink"/>
                          </a:solidFill>
                          <a:uFill>
                            <a:noFill/>
                          </a:uFill>
                          <a:latin typeface="Cabin"/>
                          <a:ea typeface="Cabin"/>
                          <a:cs typeface="Cabin"/>
                          <a:sym typeface="Cabin"/>
                          <a:hlinkClick action="ppaction://hlinksldjump" r:id="rId9"/>
                        </a:rPr>
                        <a:t>Infographic resources</a:t>
                      </a:r>
                      <a:endParaRPr b="1" sz="1100">
                        <a:solidFill>
                          <a:schemeClr val="lt2"/>
                        </a:solidFill>
                        <a:latin typeface="Cabin"/>
                        <a:ea typeface="Cabin"/>
                        <a:cs typeface="Cabin"/>
                        <a:sym typeface="Cabin"/>
                      </a:endParaRPr>
                    </a:p>
                  </a:txBody>
                  <a:tcPr marT="91425" marB="91425" marR="91425" marL="91425">
                    <a:lnL cap="flat" cmpd="sng" w="19050">
                      <a:solidFill>
                        <a:schemeClr val="accent3">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Cabin"/>
                          <a:ea typeface="Cabin"/>
                          <a:cs typeface="Cabin"/>
                          <a:sym typeface="Cabin"/>
                        </a:rPr>
                        <a:t>These can be used in the template, and their size and color can be edited</a:t>
                      </a:r>
                      <a:endParaRPr sz="1000">
                        <a:solidFill>
                          <a:schemeClr val="dk1"/>
                        </a:solidFill>
                        <a:latin typeface="Cabin"/>
                        <a:ea typeface="Cabin"/>
                        <a:cs typeface="Cabin"/>
                        <a:sym typeface="Cabin"/>
                      </a:endParaRPr>
                    </a:p>
                  </a:txBody>
                  <a:tcPr marT="91425" marB="91425" marR="91425" marL="91425">
                    <a:lnL cap="flat" cmpd="sng" w="19050">
                      <a:solidFill>
                        <a:schemeClr val="dk1"/>
                      </a:solidFill>
                      <a:prstDash val="solid"/>
                      <a:round/>
                      <a:headEnd len="sm" w="sm" type="none"/>
                      <a:tailEnd len="sm" w="sm" type="none"/>
                    </a:lnL>
                    <a:lnR cap="flat" cmpd="sng" w="19050">
                      <a:solidFill>
                        <a:schemeClr val="accent3">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hlink"/>
                          </a:solidFill>
                          <a:uFill>
                            <a:noFill/>
                          </a:uFill>
                          <a:latin typeface="Cabin"/>
                          <a:ea typeface="Cabin"/>
                          <a:cs typeface="Cabin"/>
                          <a:sym typeface="Cabin"/>
                          <a:hlinkClick action="ppaction://hlinksldjump" r:id="rId10"/>
                        </a:rPr>
                        <a:t>Customizable icons</a:t>
                      </a:r>
                      <a:endParaRPr b="1" sz="1100">
                        <a:solidFill>
                          <a:schemeClr val="lt2"/>
                        </a:solidFill>
                        <a:latin typeface="Cabin"/>
                        <a:ea typeface="Cabin"/>
                        <a:cs typeface="Cabin"/>
                        <a:sym typeface="Cabin"/>
                      </a:endParaRPr>
                    </a:p>
                  </a:txBody>
                  <a:tcPr marT="91425" marB="91425" marR="91425" marL="91425">
                    <a:lnL cap="flat" cmpd="sng" w="19050">
                      <a:solidFill>
                        <a:schemeClr val="accent3">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accent3">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Cabin"/>
                          <a:ea typeface="Cabin"/>
                          <a:cs typeface="Cabin"/>
                          <a:sym typeface="Cabin"/>
                        </a:rPr>
                        <a:t>They are sorted by theme so you can use them in all kinds of presentations</a:t>
                      </a:r>
                      <a:endParaRPr sz="1000">
                        <a:solidFill>
                          <a:schemeClr val="dk1"/>
                        </a:solidFill>
                        <a:latin typeface="Cabin"/>
                        <a:ea typeface="Cabin"/>
                        <a:cs typeface="Cabin"/>
                        <a:sym typeface="Cabin"/>
                      </a:endParaRPr>
                    </a:p>
                  </a:txBody>
                  <a:tcPr marT="91425" marB="91425" marR="91425" marL="91425">
                    <a:lnL cap="flat" cmpd="sng" w="19050">
                      <a:solidFill>
                        <a:schemeClr val="dk1"/>
                      </a:solidFill>
                      <a:prstDash val="solid"/>
                      <a:round/>
                      <a:headEnd len="sm" w="sm" type="none"/>
                      <a:tailEnd len="sm" w="sm" type="none"/>
                    </a:lnL>
                    <a:lnR cap="flat" cmpd="sng" w="19050">
                      <a:solidFill>
                        <a:schemeClr val="accent3">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accent3">
                          <a:alpha val="0"/>
                        </a:schemeClr>
                      </a:solidFill>
                      <a:prstDash val="solid"/>
                      <a:round/>
                      <a:headEnd len="sm" w="sm" type="none"/>
                      <a:tailEnd len="sm" w="sm" type="none"/>
                    </a:lnB>
                  </a:tcPr>
                </a:tc>
              </a:tr>
            </a:tbl>
          </a:graphicData>
        </a:graphic>
      </p:graphicFrame>
      <p:sp>
        <p:nvSpPr>
          <p:cNvPr id="2400" name="Google Shape;2400;p40"/>
          <p:cNvSpPr txBox="1"/>
          <p:nvPr/>
        </p:nvSpPr>
        <p:spPr>
          <a:xfrm>
            <a:off x="1328413" y="4147800"/>
            <a:ext cx="300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Cabin"/>
                <a:ea typeface="Cabin"/>
                <a:cs typeface="Cabin"/>
                <a:sym typeface="Cabin"/>
              </a:rPr>
              <a:t>For more info:</a:t>
            </a:r>
            <a:br>
              <a:rPr b="1" lang="en" sz="800">
                <a:solidFill>
                  <a:schemeClr val="dk1"/>
                </a:solidFill>
                <a:latin typeface="Cabin"/>
                <a:ea typeface="Cabin"/>
                <a:cs typeface="Cabin"/>
                <a:sym typeface="Cabin"/>
              </a:rPr>
            </a:br>
            <a:r>
              <a:rPr b="1" lang="en" sz="1000">
                <a:solidFill>
                  <a:schemeClr val="lt2"/>
                </a:solidFill>
                <a:uFill>
                  <a:noFill/>
                </a:uFill>
                <a:latin typeface="Cabin"/>
                <a:ea typeface="Cabin"/>
                <a:cs typeface="Cabin"/>
                <a:sym typeface="Cabin"/>
                <a:hlinkClick r:id="rId11">
                  <a:extLst>
                    <a:ext uri="{A12FA001-AC4F-418D-AE19-62706E023703}">
                      <ahyp:hlinkClr val="tx"/>
                    </a:ext>
                  </a:extLst>
                </a:hlinkClick>
              </a:rPr>
              <a:t>SLIDESGO </a:t>
            </a:r>
            <a:r>
              <a:rPr b="1" lang="en" sz="1000">
                <a:solidFill>
                  <a:schemeClr val="lt2"/>
                </a:solidFill>
                <a:latin typeface="Cabin"/>
                <a:ea typeface="Cabin"/>
                <a:cs typeface="Cabin"/>
                <a:sym typeface="Cabin"/>
              </a:rPr>
              <a:t> |  </a:t>
            </a:r>
            <a:r>
              <a:rPr b="1" lang="en" sz="1000">
                <a:solidFill>
                  <a:schemeClr val="lt2"/>
                </a:solidFill>
                <a:uFill>
                  <a:noFill/>
                </a:uFill>
                <a:latin typeface="Cabin"/>
                <a:ea typeface="Cabin"/>
                <a:cs typeface="Cabin"/>
                <a:sym typeface="Cabin"/>
                <a:hlinkClick r:id="rId12">
                  <a:extLst>
                    <a:ext uri="{A12FA001-AC4F-418D-AE19-62706E023703}">
                      <ahyp:hlinkClr val="tx"/>
                    </a:ext>
                  </a:extLst>
                </a:hlinkClick>
              </a:rPr>
              <a:t>SLIDESGO SCHOOL</a:t>
            </a:r>
            <a:r>
              <a:rPr b="1" lang="en" sz="1000">
                <a:solidFill>
                  <a:schemeClr val="lt2"/>
                </a:solidFill>
                <a:latin typeface="Cabin"/>
                <a:ea typeface="Cabin"/>
                <a:cs typeface="Cabin"/>
                <a:sym typeface="Cabin"/>
              </a:rPr>
              <a:t>  |  </a:t>
            </a:r>
            <a:r>
              <a:rPr b="1" lang="en" sz="1000">
                <a:solidFill>
                  <a:schemeClr val="lt2"/>
                </a:solidFill>
                <a:uFill>
                  <a:noFill/>
                </a:uFill>
                <a:latin typeface="Cabin"/>
                <a:ea typeface="Cabin"/>
                <a:cs typeface="Cabin"/>
                <a:sym typeface="Cabin"/>
                <a:hlinkClick r:id="rId13">
                  <a:extLst>
                    <a:ext uri="{A12FA001-AC4F-418D-AE19-62706E023703}">
                      <ahyp:hlinkClr val="tx"/>
                    </a:ext>
                  </a:extLst>
                </a:hlinkClick>
              </a:rPr>
              <a:t>FAQS</a:t>
            </a:r>
            <a:endParaRPr sz="1500">
              <a:solidFill>
                <a:schemeClr val="lt2"/>
              </a:solidFill>
              <a:latin typeface="Cabin"/>
              <a:ea typeface="Cabin"/>
              <a:cs typeface="Cabin"/>
              <a:sym typeface="Cabin"/>
            </a:endParaRPr>
          </a:p>
        </p:txBody>
      </p:sp>
      <p:sp>
        <p:nvSpPr>
          <p:cNvPr id="2401" name="Google Shape;2401;p40"/>
          <p:cNvSpPr txBox="1"/>
          <p:nvPr/>
        </p:nvSpPr>
        <p:spPr>
          <a:xfrm>
            <a:off x="4815588" y="4147800"/>
            <a:ext cx="300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Cabin"/>
                <a:ea typeface="Cabin"/>
                <a:cs typeface="Cabin"/>
                <a:sym typeface="Cabin"/>
              </a:rPr>
              <a:t>You can visit our sister </a:t>
            </a:r>
            <a:r>
              <a:rPr b="1" lang="en" sz="800">
                <a:solidFill>
                  <a:schemeClr val="dk1"/>
                </a:solidFill>
                <a:latin typeface="Cabin"/>
                <a:ea typeface="Cabin"/>
                <a:cs typeface="Cabin"/>
                <a:sym typeface="Cabin"/>
              </a:rPr>
              <a:t>projects</a:t>
            </a:r>
            <a:r>
              <a:rPr b="1" lang="en" sz="800">
                <a:solidFill>
                  <a:schemeClr val="dk1"/>
                </a:solidFill>
                <a:latin typeface="Cabin"/>
                <a:ea typeface="Cabin"/>
                <a:cs typeface="Cabin"/>
                <a:sym typeface="Cabin"/>
              </a:rPr>
              <a:t>:</a:t>
            </a:r>
            <a:br>
              <a:rPr b="1" lang="en" sz="800">
                <a:solidFill>
                  <a:schemeClr val="dk1"/>
                </a:solidFill>
                <a:latin typeface="Cabin"/>
                <a:ea typeface="Cabin"/>
                <a:cs typeface="Cabin"/>
                <a:sym typeface="Cabin"/>
              </a:rPr>
            </a:br>
            <a:r>
              <a:rPr b="1" lang="en" sz="1000">
                <a:solidFill>
                  <a:schemeClr val="lt2"/>
                </a:solidFill>
                <a:uFill>
                  <a:noFill/>
                </a:uFill>
                <a:latin typeface="Cabin"/>
                <a:ea typeface="Cabin"/>
                <a:cs typeface="Cabin"/>
                <a:sym typeface="Cabin"/>
                <a:hlinkClick r:id="rId14">
                  <a:extLst>
                    <a:ext uri="{A12FA001-AC4F-418D-AE19-62706E023703}">
                      <ahyp:hlinkClr val="tx"/>
                    </a:ext>
                  </a:extLst>
                </a:hlinkClick>
              </a:rPr>
              <a:t>FREEPIK</a:t>
            </a:r>
            <a:r>
              <a:rPr b="1" lang="en" sz="1000">
                <a:solidFill>
                  <a:schemeClr val="lt2"/>
                </a:solidFill>
                <a:latin typeface="Cabin"/>
                <a:ea typeface="Cabin"/>
                <a:cs typeface="Cabin"/>
                <a:sym typeface="Cabin"/>
              </a:rPr>
              <a:t> | </a:t>
            </a:r>
            <a:r>
              <a:rPr b="1" lang="en" sz="1000">
                <a:solidFill>
                  <a:schemeClr val="lt2"/>
                </a:solidFill>
                <a:uFill>
                  <a:noFill/>
                </a:uFill>
                <a:latin typeface="Cabin"/>
                <a:ea typeface="Cabin"/>
                <a:cs typeface="Cabin"/>
                <a:sym typeface="Cabin"/>
                <a:hlinkClick r:id="rId15">
                  <a:extLst>
                    <a:ext uri="{A12FA001-AC4F-418D-AE19-62706E023703}">
                      <ahyp:hlinkClr val="tx"/>
                    </a:ext>
                  </a:extLst>
                </a:hlinkClick>
              </a:rPr>
              <a:t>FLATICON</a:t>
            </a:r>
            <a:r>
              <a:rPr b="1" lang="en" sz="1000">
                <a:solidFill>
                  <a:schemeClr val="lt2"/>
                </a:solidFill>
                <a:latin typeface="Cabin"/>
                <a:ea typeface="Cabin"/>
                <a:cs typeface="Cabin"/>
                <a:sym typeface="Cabin"/>
              </a:rPr>
              <a:t> | </a:t>
            </a:r>
            <a:r>
              <a:rPr b="1" lang="en" sz="1000">
                <a:solidFill>
                  <a:schemeClr val="lt2"/>
                </a:solidFill>
                <a:uFill>
                  <a:noFill/>
                </a:uFill>
                <a:latin typeface="Cabin"/>
                <a:ea typeface="Cabin"/>
                <a:cs typeface="Cabin"/>
                <a:sym typeface="Cabin"/>
                <a:hlinkClick r:id="rId16">
                  <a:extLst>
                    <a:ext uri="{A12FA001-AC4F-418D-AE19-62706E023703}">
                      <ahyp:hlinkClr val="tx"/>
                    </a:ext>
                  </a:extLst>
                </a:hlinkClick>
              </a:rPr>
              <a:t>STORYSET</a:t>
            </a:r>
            <a:r>
              <a:rPr b="1" lang="en" sz="1000">
                <a:solidFill>
                  <a:schemeClr val="lt2"/>
                </a:solidFill>
                <a:latin typeface="Cabin"/>
                <a:ea typeface="Cabin"/>
                <a:cs typeface="Cabin"/>
                <a:sym typeface="Cabin"/>
              </a:rPr>
              <a:t> | </a:t>
            </a:r>
            <a:r>
              <a:rPr b="1" lang="en" sz="1000">
                <a:solidFill>
                  <a:schemeClr val="lt2"/>
                </a:solidFill>
                <a:uFill>
                  <a:noFill/>
                </a:uFill>
                <a:latin typeface="Cabin"/>
                <a:ea typeface="Cabin"/>
                <a:cs typeface="Cabin"/>
                <a:sym typeface="Cabin"/>
                <a:hlinkClick r:id="rId17">
                  <a:extLst>
                    <a:ext uri="{A12FA001-AC4F-418D-AE19-62706E023703}">
                      <ahyp:hlinkClr val="tx"/>
                    </a:ext>
                  </a:extLst>
                </a:hlinkClick>
              </a:rPr>
              <a:t>WEPIK </a:t>
            </a:r>
            <a:r>
              <a:rPr b="1" lang="en" sz="1000">
                <a:solidFill>
                  <a:schemeClr val="lt2"/>
                </a:solidFill>
                <a:latin typeface="Cabin"/>
                <a:ea typeface="Cabin"/>
                <a:cs typeface="Cabin"/>
                <a:sym typeface="Cabin"/>
              </a:rPr>
              <a:t>| </a:t>
            </a:r>
            <a:r>
              <a:rPr b="1" lang="en" sz="1000">
                <a:solidFill>
                  <a:schemeClr val="lt2"/>
                </a:solidFill>
                <a:uFill>
                  <a:noFill/>
                </a:uFill>
                <a:latin typeface="Cabin"/>
                <a:ea typeface="Cabin"/>
                <a:cs typeface="Cabin"/>
                <a:sym typeface="Cabin"/>
                <a:hlinkClick r:id="rId18">
                  <a:extLst>
                    <a:ext uri="{A12FA001-AC4F-418D-AE19-62706E023703}">
                      <ahyp:hlinkClr val="tx"/>
                    </a:ext>
                  </a:extLst>
                </a:hlinkClick>
              </a:rPr>
              <a:t>VIDFY</a:t>
            </a:r>
            <a:endParaRPr b="1" sz="600">
              <a:solidFill>
                <a:schemeClr val="lt2"/>
              </a:solidFill>
              <a:latin typeface="Cabin"/>
              <a:ea typeface="Cabin"/>
              <a:cs typeface="Cabin"/>
              <a:sym typeface="Cabi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8" name="Shape 2988"/>
        <p:cNvGrpSpPr/>
        <p:nvPr/>
      </p:nvGrpSpPr>
      <p:grpSpPr>
        <a:xfrm>
          <a:off x="0" y="0"/>
          <a:ext cx="0" cy="0"/>
          <a:chOff x="0" y="0"/>
          <a:chExt cx="0" cy="0"/>
        </a:xfrm>
      </p:grpSpPr>
      <p:sp>
        <p:nvSpPr>
          <p:cNvPr id="2989" name="Google Shape;2989;p58"/>
          <p:cNvSpPr/>
          <p:nvPr/>
        </p:nvSpPr>
        <p:spPr>
          <a:xfrm>
            <a:off x="1544404" y="2994525"/>
            <a:ext cx="1008000" cy="1008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8"/>
          <p:cNvSpPr/>
          <p:nvPr/>
        </p:nvSpPr>
        <p:spPr>
          <a:xfrm>
            <a:off x="4067942" y="2994525"/>
            <a:ext cx="1008000" cy="1008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8"/>
          <p:cNvSpPr/>
          <p:nvPr/>
        </p:nvSpPr>
        <p:spPr>
          <a:xfrm>
            <a:off x="6591492" y="2994525"/>
            <a:ext cx="1008000" cy="1008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8"/>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600"/>
              </a:spcAft>
              <a:buNone/>
            </a:pPr>
            <a:r>
              <a:rPr lang="en"/>
              <a:t>W</a:t>
            </a:r>
            <a:r>
              <a:rPr lang="en"/>
              <a:t>hat platforms are </a:t>
            </a:r>
            <a:r>
              <a:rPr lang="en">
                <a:solidFill>
                  <a:schemeClr val="lt2"/>
                </a:solidFill>
              </a:rPr>
              <a:t>we going to use?</a:t>
            </a:r>
            <a:endParaRPr>
              <a:solidFill>
                <a:schemeClr val="lt2"/>
              </a:solidFill>
            </a:endParaRPr>
          </a:p>
        </p:txBody>
      </p:sp>
      <p:sp>
        <p:nvSpPr>
          <p:cNvPr id="2993" name="Google Shape;2993;p58"/>
          <p:cNvSpPr txBox="1"/>
          <p:nvPr>
            <p:ph type="title"/>
          </p:nvPr>
        </p:nvSpPr>
        <p:spPr>
          <a:xfrm rot="-877">
            <a:off x="872400" y="2245947"/>
            <a:ext cx="2352000" cy="45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Instagram</a:t>
            </a:r>
            <a:endParaRPr/>
          </a:p>
        </p:txBody>
      </p:sp>
      <p:sp>
        <p:nvSpPr>
          <p:cNvPr id="2994" name="Google Shape;2994;p58"/>
          <p:cNvSpPr txBox="1"/>
          <p:nvPr>
            <p:ph idx="2" type="title"/>
          </p:nvPr>
        </p:nvSpPr>
        <p:spPr>
          <a:xfrm>
            <a:off x="3393926" y="2246247"/>
            <a:ext cx="2352000" cy="45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YouTube</a:t>
            </a:r>
            <a:endParaRPr/>
          </a:p>
        </p:txBody>
      </p:sp>
      <p:sp>
        <p:nvSpPr>
          <p:cNvPr id="2995" name="Google Shape;2995;p58"/>
          <p:cNvSpPr txBox="1"/>
          <p:nvPr>
            <p:ph idx="3" type="subTitle"/>
          </p:nvPr>
        </p:nvSpPr>
        <p:spPr>
          <a:xfrm>
            <a:off x="3393926" y="1769992"/>
            <a:ext cx="23520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cold planet</a:t>
            </a:r>
            <a:endParaRPr/>
          </a:p>
        </p:txBody>
      </p:sp>
      <p:sp>
        <p:nvSpPr>
          <p:cNvPr id="2996" name="Google Shape;2996;p58"/>
          <p:cNvSpPr txBox="1"/>
          <p:nvPr>
            <p:ph idx="4" type="title"/>
          </p:nvPr>
        </p:nvSpPr>
        <p:spPr>
          <a:xfrm>
            <a:off x="5919475" y="2246247"/>
            <a:ext cx="2352000" cy="45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Facebook</a:t>
            </a:r>
            <a:endParaRPr/>
          </a:p>
        </p:txBody>
      </p:sp>
      <p:sp>
        <p:nvSpPr>
          <p:cNvPr id="2997" name="Google Shape;2997;p58"/>
          <p:cNvSpPr txBox="1"/>
          <p:nvPr>
            <p:ph idx="5" type="subTitle"/>
          </p:nvPr>
        </p:nvSpPr>
        <p:spPr>
          <a:xfrm>
            <a:off x="5919475" y="1769992"/>
            <a:ext cx="2352000" cy="48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smallest planet in the Solar System</a:t>
            </a:r>
            <a:endParaRPr/>
          </a:p>
        </p:txBody>
      </p:sp>
      <p:sp>
        <p:nvSpPr>
          <p:cNvPr id="2998" name="Google Shape;2998;p58"/>
          <p:cNvSpPr txBox="1"/>
          <p:nvPr>
            <p:ph idx="1" type="subTitle"/>
          </p:nvPr>
        </p:nvSpPr>
        <p:spPr>
          <a:xfrm rot="438">
            <a:off x="872400" y="1770142"/>
            <a:ext cx="2352000" cy="48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but also high temperatures</a:t>
            </a:r>
            <a:endParaRPr/>
          </a:p>
        </p:txBody>
      </p:sp>
      <p:sp>
        <p:nvSpPr>
          <p:cNvPr id="2999" name="Google Shape;2999;p58"/>
          <p:cNvSpPr/>
          <p:nvPr/>
        </p:nvSpPr>
        <p:spPr>
          <a:xfrm>
            <a:off x="4385995" y="3368169"/>
            <a:ext cx="371917" cy="260712"/>
          </a:xfrm>
          <a:custGeom>
            <a:rect b="b" l="l" r="r" t="t"/>
            <a:pathLst>
              <a:path extrusionOk="0" h="16343" w="23314">
                <a:moveTo>
                  <a:pt x="23314" y="3486"/>
                </a:moveTo>
                <a:cubicBezTo>
                  <a:pt x="23314" y="1585"/>
                  <a:pt x="21729" y="1"/>
                  <a:pt x="19828" y="1"/>
                </a:cubicBezTo>
                <a:lnTo>
                  <a:pt x="3486" y="1"/>
                </a:lnTo>
                <a:cubicBezTo>
                  <a:pt x="1539" y="1"/>
                  <a:pt x="0" y="1585"/>
                  <a:pt x="0" y="3486"/>
                </a:cubicBezTo>
                <a:lnTo>
                  <a:pt x="0" y="12857"/>
                </a:lnTo>
                <a:cubicBezTo>
                  <a:pt x="0" y="14758"/>
                  <a:pt x="1539" y="16343"/>
                  <a:pt x="3486" y="16343"/>
                </a:cubicBezTo>
                <a:lnTo>
                  <a:pt x="19828" y="16343"/>
                </a:lnTo>
                <a:cubicBezTo>
                  <a:pt x="21729" y="16343"/>
                  <a:pt x="23314" y="14758"/>
                  <a:pt x="23314" y="12857"/>
                </a:cubicBezTo>
                <a:close/>
                <a:moveTo>
                  <a:pt x="9326" y="12133"/>
                </a:moveTo>
                <a:lnTo>
                  <a:pt x="9326" y="3351"/>
                </a:lnTo>
                <a:lnTo>
                  <a:pt x="15980" y="774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0" name="Google Shape;3000;p58"/>
          <p:cNvGrpSpPr/>
          <p:nvPr/>
        </p:nvGrpSpPr>
        <p:grpSpPr>
          <a:xfrm>
            <a:off x="1846562" y="3296687"/>
            <a:ext cx="403676" cy="403676"/>
            <a:chOff x="3379082" y="3881296"/>
            <a:chExt cx="228595" cy="228595"/>
          </a:xfrm>
        </p:grpSpPr>
        <p:sp>
          <p:nvSpPr>
            <p:cNvPr id="3001" name="Google Shape;3001;p58"/>
            <p:cNvSpPr/>
            <p:nvPr/>
          </p:nvSpPr>
          <p:spPr>
            <a:xfrm>
              <a:off x="3379082" y="3881296"/>
              <a:ext cx="228595" cy="228595"/>
            </a:xfrm>
            <a:custGeom>
              <a:rect b="b" l="l" r="r" t="t"/>
              <a:pathLst>
                <a:path extrusionOk="0" h="8720" w="872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8"/>
            <p:cNvSpPr/>
            <p:nvPr/>
          </p:nvSpPr>
          <p:spPr>
            <a:xfrm>
              <a:off x="3412768" y="3935430"/>
              <a:ext cx="140408" cy="120274"/>
            </a:xfrm>
            <a:custGeom>
              <a:rect b="b" l="l" r="r" t="t"/>
              <a:pathLst>
                <a:path extrusionOk="0" h="4588" w="5356">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8"/>
            <p:cNvSpPr/>
            <p:nvPr/>
          </p:nvSpPr>
          <p:spPr>
            <a:xfrm>
              <a:off x="3539518" y="3910447"/>
              <a:ext cx="31065" cy="31039"/>
            </a:xfrm>
            <a:custGeom>
              <a:rect b="b" l="l" r="r" t="t"/>
              <a:pathLst>
                <a:path extrusionOk="0" h="1184" w="1185">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4" name="Google Shape;3004;p58"/>
          <p:cNvGrpSpPr/>
          <p:nvPr/>
        </p:nvGrpSpPr>
        <p:grpSpPr>
          <a:xfrm>
            <a:off x="6893646" y="3304700"/>
            <a:ext cx="387681" cy="387661"/>
            <a:chOff x="266768" y="1721375"/>
            <a:chExt cx="397907" cy="397887"/>
          </a:xfrm>
        </p:grpSpPr>
        <p:sp>
          <p:nvSpPr>
            <p:cNvPr id="3005" name="Google Shape;3005;p5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0" name="Shape 3010"/>
        <p:cNvGrpSpPr/>
        <p:nvPr/>
      </p:nvGrpSpPr>
      <p:grpSpPr>
        <a:xfrm>
          <a:off x="0" y="0"/>
          <a:ext cx="0" cy="0"/>
          <a:chOff x="0" y="0"/>
          <a:chExt cx="0" cy="0"/>
        </a:xfrm>
      </p:grpSpPr>
      <p:sp>
        <p:nvSpPr>
          <p:cNvPr id="3011" name="Google Shape;3011;p59"/>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Locations</a:t>
            </a:r>
            <a:endParaRPr>
              <a:solidFill>
                <a:schemeClr val="dk1"/>
              </a:solidFill>
            </a:endParaRPr>
          </a:p>
        </p:txBody>
      </p:sp>
      <p:grpSp>
        <p:nvGrpSpPr>
          <p:cNvPr id="3012" name="Google Shape;3012;p59"/>
          <p:cNvGrpSpPr/>
          <p:nvPr/>
        </p:nvGrpSpPr>
        <p:grpSpPr>
          <a:xfrm>
            <a:off x="2518949" y="1675197"/>
            <a:ext cx="4106089" cy="2187463"/>
            <a:chOff x="233350" y="949250"/>
            <a:chExt cx="7137300" cy="3802300"/>
          </a:xfrm>
        </p:grpSpPr>
        <p:sp>
          <p:nvSpPr>
            <p:cNvPr id="3013" name="Google Shape;3013;p5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4" name="Google Shape;3064;p59"/>
          <p:cNvSpPr txBox="1"/>
          <p:nvPr>
            <p:ph idx="4294967295" type="title"/>
          </p:nvPr>
        </p:nvSpPr>
        <p:spPr>
          <a:xfrm>
            <a:off x="720000" y="1675200"/>
            <a:ext cx="1425900" cy="32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lt2"/>
                </a:solidFill>
              </a:rPr>
              <a:t>Mercury</a:t>
            </a:r>
            <a:endParaRPr sz="2000">
              <a:solidFill>
                <a:schemeClr val="lt2"/>
              </a:solidFill>
            </a:endParaRPr>
          </a:p>
        </p:txBody>
      </p:sp>
      <p:sp>
        <p:nvSpPr>
          <p:cNvPr id="3065" name="Google Shape;3065;p59"/>
          <p:cNvSpPr txBox="1"/>
          <p:nvPr>
            <p:ph idx="4294967295" type="subTitle"/>
          </p:nvPr>
        </p:nvSpPr>
        <p:spPr>
          <a:xfrm>
            <a:off x="720000" y="1998525"/>
            <a:ext cx="1425900" cy="527700"/>
          </a:xfrm>
          <a:prstGeom prst="rect">
            <a:avLst/>
          </a:prstGeom>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t>Mercury is the smallest planet</a:t>
            </a:r>
            <a:endParaRPr/>
          </a:p>
        </p:txBody>
      </p:sp>
      <p:sp>
        <p:nvSpPr>
          <p:cNvPr id="3066" name="Google Shape;3066;p59"/>
          <p:cNvSpPr txBox="1"/>
          <p:nvPr>
            <p:ph idx="4294967295" type="title"/>
          </p:nvPr>
        </p:nvSpPr>
        <p:spPr>
          <a:xfrm>
            <a:off x="720000" y="3404175"/>
            <a:ext cx="1425900" cy="32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lt2"/>
                </a:solidFill>
              </a:rPr>
              <a:t>Mars</a:t>
            </a:r>
            <a:endParaRPr sz="2000">
              <a:solidFill>
                <a:schemeClr val="lt2"/>
              </a:solidFill>
            </a:endParaRPr>
          </a:p>
        </p:txBody>
      </p:sp>
      <p:sp>
        <p:nvSpPr>
          <p:cNvPr id="3067" name="Google Shape;3067;p59"/>
          <p:cNvSpPr txBox="1"/>
          <p:nvPr>
            <p:ph idx="4294967295" type="subTitle"/>
          </p:nvPr>
        </p:nvSpPr>
        <p:spPr>
          <a:xfrm>
            <a:off x="720000" y="3727500"/>
            <a:ext cx="1425900" cy="527700"/>
          </a:xfrm>
          <a:prstGeom prst="rect">
            <a:avLst/>
          </a:prstGeom>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t>Mars is a very cold place</a:t>
            </a:r>
            <a:endParaRPr/>
          </a:p>
        </p:txBody>
      </p:sp>
      <p:sp>
        <p:nvSpPr>
          <p:cNvPr id="3068" name="Google Shape;3068;p59"/>
          <p:cNvSpPr txBox="1"/>
          <p:nvPr>
            <p:ph idx="4294967295" type="title"/>
          </p:nvPr>
        </p:nvSpPr>
        <p:spPr>
          <a:xfrm>
            <a:off x="6998075" y="1675200"/>
            <a:ext cx="1425900" cy="32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2"/>
                </a:solidFill>
              </a:rPr>
              <a:t>Venus</a:t>
            </a:r>
            <a:endParaRPr sz="2000">
              <a:solidFill>
                <a:schemeClr val="lt2"/>
              </a:solidFill>
            </a:endParaRPr>
          </a:p>
        </p:txBody>
      </p:sp>
      <p:sp>
        <p:nvSpPr>
          <p:cNvPr id="3069" name="Google Shape;3069;p59"/>
          <p:cNvSpPr txBox="1"/>
          <p:nvPr>
            <p:ph idx="4294967295" type="subTitle"/>
          </p:nvPr>
        </p:nvSpPr>
        <p:spPr>
          <a:xfrm>
            <a:off x="6998075" y="1998525"/>
            <a:ext cx="1425900" cy="5277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Venus has a beautiful name</a:t>
            </a:r>
            <a:endParaRPr/>
          </a:p>
        </p:txBody>
      </p:sp>
      <p:sp>
        <p:nvSpPr>
          <p:cNvPr id="3070" name="Google Shape;3070;p59"/>
          <p:cNvSpPr txBox="1"/>
          <p:nvPr>
            <p:ph idx="4294967295" type="title"/>
          </p:nvPr>
        </p:nvSpPr>
        <p:spPr>
          <a:xfrm>
            <a:off x="6998075" y="3404175"/>
            <a:ext cx="1425900" cy="32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2"/>
                </a:solidFill>
              </a:rPr>
              <a:t>Jupiter</a:t>
            </a:r>
            <a:endParaRPr sz="2000">
              <a:solidFill>
                <a:schemeClr val="lt2"/>
              </a:solidFill>
            </a:endParaRPr>
          </a:p>
        </p:txBody>
      </p:sp>
      <p:sp>
        <p:nvSpPr>
          <p:cNvPr id="3071" name="Google Shape;3071;p59"/>
          <p:cNvSpPr txBox="1"/>
          <p:nvPr>
            <p:ph idx="4294967295" type="subTitle"/>
          </p:nvPr>
        </p:nvSpPr>
        <p:spPr>
          <a:xfrm>
            <a:off x="6998075" y="3727500"/>
            <a:ext cx="1425900" cy="5277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Jupiter is the biggest planet</a:t>
            </a:r>
            <a:endParaRPr/>
          </a:p>
        </p:txBody>
      </p:sp>
      <p:cxnSp>
        <p:nvCxnSpPr>
          <p:cNvPr id="3072" name="Google Shape;3072;p59"/>
          <p:cNvCxnSpPr>
            <a:stCxn id="3064" idx="3"/>
          </p:cNvCxnSpPr>
          <p:nvPr/>
        </p:nvCxnSpPr>
        <p:spPr>
          <a:xfrm>
            <a:off x="2145900" y="1836900"/>
            <a:ext cx="1179600" cy="434100"/>
          </a:xfrm>
          <a:prstGeom prst="bentConnector3">
            <a:avLst>
              <a:gd fmla="val 50000" name="adj1"/>
            </a:avLst>
          </a:prstGeom>
          <a:noFill/>
          <a:ln cap="flat" cmpd="sng" w="19050">
            <a:solidFill>
              <a:schemeClr val="accent1"/>
            </a:solidFill>
            <a:prstDash val="solid"/>
            <a:round/>
            <a:headEnd len="med" w="med" type="none"/>
            <a:tailEnd len="med" w="med" type="oval"/>
          </a:ln>
        </p:spPr>
      </p:cxnSp>
      <p:cxnSp>
        <p:nvCxnSpPr>
          <p:cNvPr id="3073" name="Google Shape;3073;p59"/>
          <p:cNvCxnSpPr>
            <a:stCxn id="3066" idx="3"/>
          </p:cNvCxnSpPr>
          <p:nvPr/>
        </p:nvCxnSpPr>
        <p:spPr>
          <a:xfrm flipH="1" rot="10800000">
            <a:off x="2145900" y="3202575"/>
            <a:ext cx="1535400" cy="363300"/>
          </a:xfrm>
          <a:prstGeom prst="bentConnector3">
            <a:avLst>
              <a:gd fmla="val 50000" name="adj1"/>
            </a:avLst>
          </a:prstGeom>
          <a:noFill/>
          <a:ln cap="flat" cmpd="sng" w="19050">
            <a:solidFill>
              <a:schemeClr val="accent1"/>
            </a:solidFill>
            <a:prstDash val="solid"/>
            <a:round/>
            <a:headEnd len="med" w="med" type="none"/>
            <a:tailEnd len="med" w="med" type="oval"/>
          </a:ln>
        </p:spPr>
      </p:cxnSp>
      <p:cxnSp>
        <p:nvCxnSpPr>
          <p:cNvPr id="3074" name="Google Shape;3074;p59"/>
          <p:cNvCxnSpPr>
            <a:stCxn id="3068" idx="1"/>
          </p:cNvCxnSpPr>
          <p:nvPr/>
        </p:nvCxnSpPr>
        <p:spPr>
          <a:xfrm flipH="1">
            <a:off x="5742575" y="1836900"/>
            <a:ext cx="1255500" cy="425400"/>
          </a:xfrm>
          <a:prstGeom prst="bentConnector3">
            <a:avLst>
              <a:gd fmla="val 50000" name="adj1"/>
            </a:avLst>
          </a:prstGeom>
          <a:noFill/>
          <a:ln cap="flat" cmpd="sng" w="19050">
            <a:solidFill>
              <a:schemeClr val="accent1"/>
            </a:solidFill>
            <a:prstDash val="solid"/>
            <a:round/>
            <a:headEnd len="med" w="med" type="none"/>
            <a:tailEnd len="med" w="med" type="oval"/>
          </a:ln>
        </p:spPr>
      </p:cxnSp>
      <p:cxnSp>
        <p:nvCxnSpPr>
          <p:cNvPr id="3075" name="Google Shape;3075;p59"/>
          <p:cNvCxnSpPr>
            <a:stCxn id="3070" idx="1"/>
          </p:cNvCxnSpPr>
          <p:nvPr/>
        </p:nvCxnSpPr>
        <p:spPr>
          <a:xfrm rot="10800000">
            <a:off x="4630475" y="2877375"/>
            <a:ext cx="2367600" cy="688500"/>
          </a:xfrm>
          <a:prstGeom prst="bentConnector3">
            <a:avLst>
              <a:gd fmla="val 50000" name="adj1"/>
            </a:avLst>
          </a:prstGeom>
          <a:noFill/>
          <a:ln cap="flat" cmpd="sng" w="19050">
            <a:solidFill>
              <a:schemeClr val="accent1"/>
            </a:solidFill>
            <a:prstDash val="solid"/>
            <a:round/>
            <a:headEnd len="med" w="med" type="none"/>
            <a:tailEnd len="med" w="med" type="oval"/>
          </a:ln>
        </p:spPr>
      </p:cxnSp>
      <p:sp>
        <p:nvSpPr>
          <p:cNvPr id="3076" name="Google Shape;3076;p59"/>
          <p:cNvSpPr/>
          <p:nvPr/>
        </p:nvSpPr>
        <p:spPr>
          <a:xfrm>
            <a:off x="7917775" y="308050"/>
            <a:ext cx="655825" cy="972700"/>
          </a:xfrm>
          <a:custGeom>
            <a:rect b="b" l="l" r="r" t="t"/>
            <a:pathLst>
              <a:path extrusionOk="0" h="38908" w="26233">
                <a:moveTo>
                  <a:pt x="6627" y="1"/>
                </a:moveTo>
                <a:cubicBezTo>
                  <a:pt x="1" y="14864"/>
                  <a:pt x="6658" y="32311"/>
                  <a:pt x="21521" y="38907"/>
                </a:cubicBezTo>
                <a:lnTo>
                  <a:pt x="26232" y="28360"/>
                </a:lnTo>
                <a:cubicBezTo>
                  <a:pt x="17175" y="24317"/>
                  <a:pt x="13162" y="13770"/>
                  <a:pt x="17175" y="4712"/>
                </a:cubicBezTo>
                <a:lnTo>
                  <a:pt x="66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0" name="Shape 3080"/>
        <p:cNvGrpSpPr/>
        <p:nvPr/>
      </p:nvGrpSpPr>
      <p:grpSpPr>
        <a:xfrm>
          <a:off x="0" y="0"/>
          <a:ext cx="0" cy="0"/>
          <a:chOff x="0" y="0"/>
          <a:chExt cx="0" cy="0"/>
        </a:xfrm>
      </p:grpSpPr>
      <p:cxnSp>
        <p:nvCxnSpPr>
          <p:cNvPr id="3081" name="Google Shape;3081;p60"/>
          <p:cNvCxnSpPr>
            <a:stCxn id="3082" idx="1"/>
          </p:cNvCxnSpPr>
          <p:nvPr/>
        </p:nvCxnSpPr>
        <p:spPr>
          <a:xfrm rot="10800000">
            <a:off x="5311900" y="2252337"/>
            <a:ext cx="1434600" cy="0"/>
          </a:xfrm>
          <a:prstGeom prst="straightConnector1">
            <a:avLst/>
          </a:prstGeom>
          <a:noFill/>
          <a:ln cap="flat" cmpd="sng" w="19050">
            <a:solidFill>
              <a:schemeClr val="accent1"/>
            </a:solidFill>
            <a:prstDash val="solid"/>
            <a:round/>
            <a:headEnd len="med" w="med" type="none"/>
            <a:tailEnd len="med" w="med" type="none"/>
          </a:ln>
        </p:spPr>
      </p:cxnSp>
      <p:cxnSp>
        <p:nvCxnSpPr>
          <p:cNvPr id="3083" name="Google Shape;3083;p60"/>
          <p:cNvCxnSpPr>
            <a:endCxn id="3082" idx="3"/>
          </p:cNvCxnSpPr>
          <p:nvPr/>
        </p:nvCxnSpPr>
        <p:spPr>
          <a:xfrm flipH="1">
            <a:off x="7739500" y="2249937"/>
            <a:ext cx="683400" cy="2400"/>
          </a:xfrm>
          <a:prstGeom prst="straightConnector1">
            <a:avLst/>
          </a:prstGeom>
          <a:noFill/>
          <a:ln cap="flat" cmpd="sng" w="19050">
            <a:solidFill>
              <a:schemeClr val="accent1"/>
            </a:solidFill>
            <a:prstDash val="solid"/>
            <a:round/>
            <a:headEnd len="med" w="med" type="oval"/>
            <a:tailEnd len="med" w="med" type="none"/>
          </a:ln>
        </p:spPr>
      </p:cxnSp>
      <p:sp>
        <p:nvSpPr>
          <p:cNvPr id="3084" name="Google Shape;3084;p60"/>
          <p:cNvSpPr/>
          <p:nvPr/>
        </p:nvSpPr>
        <p:spPr>
          <a:xfrm>
            <a:off x="6674950" y="1684287"/>
            <a:ext cx="1136100" cy="1136100"/>
          </a:xfrm>
          <a:prstGeom prst="arc">
            <a:avLst>
              <a:gd fmla="val 16191400" name="adj1"/>
              <a:gd fmla="val 4141376"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0"/>
          <p:cNvSpPr/>
          <p:nvPr/>
        </p:nvSpPr>
        <p:spPr>
          <a:xfrm>
            <a:off x="6766600" y="1775937"/>
            <a:ext cx="952800" cy="95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6" name="Google Shape;3086;p60"/>
          <p:cNvCxnSpPr>
            <a:stCxn id="3087" idx="2"/>
            <a:endCxn id="3088" idx="3"/>
          </p:cNvCxnSpPr>
          <p:nvPr/>
        </p:nvCxnSpPr>
        <p:spPr>
          <a:xfrm rot="10800000">
            <a:off x="2371912" y="2252337"/>
            <a:ext cx="1450500" cy="0"/>
          </a:xfrm>
          <a:prstGeom prst="straightConnector1">
            <a:avLst/>
          </a:prstGeom>
          <a:noFill/>
          <a:ln cap="flat" cmpd="sng" w="19050">
            <a:solidFill>
              <a:schemeClr val="accent1"/>
            </a:solidFill>
            <a:prstDash val="solid"/>
            <a:round/>
            <a:headEnd len="med" w="med" type="none"/>
            <a:tailEnd len="med" w="med" type="none"/>
          </a:ln>
        </p:spPr>
      </p:cxnSp>
      <p:sp>
        <p:nvSpPr>
          <p:cNvPr id="3089" name="Google Shape;3089;p60"/>
          <p:cNvSpPr/>
          <p:nvPr/>
        </p:nvSpPr>
        <p:spPr>
          <a:xfrm>
            <a:off x="1332375" y="1684287"/>
            <a:ext cx="1136100" cy="1136100"/>
          </a:xfrm>
          <a:prstGeom prst="arc">
            <a:avLst>
              <a:gd fmla="val 16191400" name="adj1"/>
              <a:gd fmla="val 9328895"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0"/>
          <p:cNvSpPr/>
          <p:nvPr/>
        </p:nvSpPr>
        <p:spPr>
          <a:xfrm>
            <a:off x="3735479" y="1420737"/>
            <a:ext cx="1663200" cy="1663200"/>
          </a:xfrm>
          <a:prstGeom prst="arc">
            <a:avLst>
              <a:gd fmla="val 16208211" name="adj1"/>
              <a:gd fmla="val 13593175"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0"/>
          <p:cNvSpPr/>
          <p:nvPr/>
        </p:nvSpPr>
        <p:spPr>
          <a:xfrm>
            <a:off x="1424025" y="1775937"/>
            <a:ext cx="952800" cy="952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0"/>
          <p:cNvSpPr/>
          <p:nvPr/>
        </p:nvSpPr>
        <p:spPr>
          <a:xfrm>
            <a:off x="3822412" y="1507587"/>
            <a:ext cx="1489500" cy="1489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2" name="Google Shape;3092;p60"/>
          <p:cNvCxnSpPr>
            <a:stCxn id="3088" idx="1"/>
          </p:cNvCxnSpPr>
          <p:nvPr/>
        </p:nvCxnSpPr>
        <p:spPr>
          <a:xfrm rot="10800000">
            <a:off x="705525" y="2252337"/>
            <a:ext cx="723300" cy="0"/>
          </a:xfrm>
          <a:prstGeom prst="straightConnector1">
            <a:avLst/>
          </a:prstGeom>
          <a:noFill/>
          <a:ln cap="flat" cmpd="sng" w="19050">
            <a:solidFill>
              <a:schemeClr val="accent1"/>
            </a:solidFill>
            <a:prstDash val="solid"/>
            <a:round/>
            <a:headEnd len="med" w="med" type="none"/>
            <a:tailEnd len="med" w="med" type="none"/>
          </a:ln>
        </p:spPr>
      </p:cxnSp>
      <p:sp>
        <p:nvSpPr>
          <p:cNvPr id="3093" name="Google Shape;3093;p60"/>
          <p:cNvSpPr txBox="1"/>
          <p:nvPr>
            <p:ph idx="9"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a:t>
            </a:r>
            <a:r>
              <a:rPr lang="en"/>
              <a:t> </a:t>
            </a:r>
            <a:r>
              <a:rPr lang="en">
                <a:solidFill>
                  <a:schemeClr val="lt2"/>
                </a:solidFill>
              </a:rPr>
              <a:t>percentages</a:t>
            </a:r>
            <a:endParaRPr/>
          </a:p>
        </p:txBody>
      </p:sp>
      <p:sp>
        <p:nvSpPr>
          <p:cNvPr id="3094" name="Google Shape;3094;p60"/>
          <p:cNvSpPr txBox="1"/>
          <p:nvPr>
            <p:ph type="title"/>
          </p:nvPr>
        </p:nvSpPr>
        <p:spPr>
          <a:xfrm>
            <a:off x="1016925" y="3349830"/>
            <a:ext cx="1767000" cy="3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095" name="Google Shape;3095;p60"/>
          <p:cNvSpPr txBox="1"/>
          <p:nvPr>
            <p:ph idx="1" type="subTitle"/>
          </p:nvPr>
        </p:nvSpPr>
        <p:spPr>
          <a:xfrm>
            <a:off x="1016925" y="3734007"/>
            <a:ext cx="1767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biggest planet of them all</a:t>
            </a:r>
            <a:endParaRPr/>
          </a:p>
        </p:txBody>
      </p:sp>
      <p:sp>
        <p:nvSpPr>
          <p:cNvPr id="3096" name="Google Shape;3096;p60"/>
          <p:cNvSpPr txBox="1"/>
          <p:nvPr>
            <p:ph idx="2" type="title"/>
          </p:nvPr>
        </p:nvSpPr>
        <p:spPr>
          <a:xfrm>
            <a:off x="3688500" y="3349830"/>
            <a:ext cx="1767000" cy="3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097" name="Google Shape;3097;p60"/>
          <p:cNvSpPr txBox="1"/>
          <p:nvPr>
            <p:ph idx="3" type="subTitle"/>
          </p:nvPr>
        </p:nvSpPr>
        <p:spPr>
          <a:xfrm>
            <a:off x="3688500" y="3734007"/>
            <a:ext cx="1767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It’s the second planet from the Sun</a:t>
            </a:r>
            <a:endParaRPr/>
          </a:p>
        </p:txBody>
      </p:sp>
      <p:sp>
        <p:nvSpPr>
          <p:cNvPr id="3098" name="Google Shape;3098;p60"/>
          <p:cNvSpPr txBox="1"/>
          <p:nvPr>
            <p:ph idx="4" type="title"/>
          </p:nvPr>
        </p:nvSpPr>
        <p:spPr>
          <a:xfrm>
            <a:off x="6359500" y="3349830"/>
            <a:ext cx="1767000" cy="3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099" name="Google Shape;3099;p60"/>
          <p:cNvSpPr txBox="1"/>
          <p:nvPr>
            <p:ph idx="5" type="subTitle"/>
          </p:nvPr>
        </p:nvSpPr>
        <p:spPr>
          <a:xfrm>
            <a:off x="6359500" y="3734007"/>
            <a:ext cx="1767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and has rings</a:t>
            </a:r>
            <a:endParaRPr/>
          </a:p>
        </p:txBody>
      </p:sp>
      <p:sp>
        <p:nvSpPr>
          <p:cNvPr id="3088" name="Google Shape;3088;p60"/>
          <p:cNvSpPr txBox="1"/>
          <p:nvPr>
            <p:ph idx="6" type="title"/>
          </p:nvPr>
        </p:nvSpPr>
        <p:spPr>
          <a:xfrm>
            <a:off x="1428825" y="1995237"/>
            <a:ext cx="943200" cy="51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68</a:t>
            </a:r>
            <a:r>
              <a:rPr lang="en"/>
              <a:t>%</a:t>
            </a:r>
            <a:endParaRPr/>
          </a:p>
        </p:txBody>
      </p:sp>
      <p:sp>
        <p:nvSpPr>
          <p:cNvPr id="3100" name="Google Shape;3100;p60"/>
          <p:cNvSpPr txBox="1"/>
          <p:nvPr>
            <p:ph idx="7" type="title"/>
          </p:nvPr>
        </p:nvSpPr>
        <p:spPr>
          <a:xfrm>
            <a:off x="3828878" y="1995237"/>
            <a:ext cx="1477800" cy="51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85%</a:t>
            </a:r>
            <a:endParaRPr/>
          </a:p>
        </p:txBody>
      </p:sp>
      <p:sp>
        <p:nvSpPr>
          <p:cNvPr id="3082" name="Google Shape;3082;p60"/>
          <p:cNvSpPr txBox="1"/>
          <p:nvPr>
            <p:ph idx="8" type="title"/>
          </p:nvPr>
        </p:nvSpPr>
        <p:spPr>
          <a:xfrm>
            <a:off x="6746500" y="1995237"/>
            <a:ext cx="993000" cy="51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r>
              <a:rPr lang="en"/>
              <a:t>3%</a:t>
            </a:r>
            <a:endParaRPr/>
          </a:p>
        </p:txBody>
      </p:sp>
      <p:sp>
        <p:nvSpPr>
          <p:cNvPr id="3101" name="Google Shape;3101;p60"/>
          <p:cNvSpPr/>
          <p:nvPr/>
        </p:nvSpPr>
        <p:spPr>
          <a:xfrm>
            <a:off x="820325" y="572877"/>
            <a:ext cx="459428" cy="403531"/>
          </a:xfrm>
          <a:custGeom>
            <a:rect b="b" l="l" r="r" t="t"/>
            <a:pathLst>
              <a:path extrusionOk="0" h="6916" w="7874">
                <a:moveTo>
                  <a:pt x="3945" y="0"/>
                </a:moveTo>
                <a:cubicBezTo>
                  <a:pt x="3502" y="0"/>
                  <a:pt x="3051" y="86"/>
                  <a:pt x="2615" y="266"/>
                </a:cubicBezTo>
                <a:cubicBezTo>
                  <a:pt x="852" y="996"/>
                  <a:pt x="1" y="3032"/>
                  <a:pt x="761" y="4795"/>
                </a:cubicBezTo>
                <a:cubicBezTo>
                  <a:pt x="1310" y="6122"/>
                  <a:pt x="2582" y="6915"/>
                  <a:pt x="3930" y="6915"/>
                </a:cubicBezTo>
                <a:cubicBezTo>
                  <a:pt x="4373" y="6915"/>
                  <a:pt x="4824" y="6830"/>
                  <a:pt x="5259" y="6649"/>
                </a:cubicBezTo>
                <a:cubicBezTo>
                  <a:pt x="7022" y="5920"/>
                  <a:pt x="7873" y="3883"/>
                  <a:pt x="7114" y="2120"/>
                </a:cubicBezTo>
                <a:cubicBezTo>
                  <a:pt x="6564" y="793"/>
                  <a:pt x="5292" y="0"/>
                  <a:pt x="3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5" name="Shape 3105"/>
        <p:cNvGrpSpPr/>
        <p:nvPr/>
      </p:nvGrpSpPr>
      <p:grpSpPr>
        <a:xfrm>
          <a:off x="0" y="0"/>
          <a:ext cx="0" cy="0"/>
          <a:chOff x="0" y="0"/>
          <a:chExt cx="0" cy="0"/>
        </a:xfrm>
      </p:grpSpPr>
      <p:grpSp>
        <p:nvGrpSpPr>
          <p:cNvPr id="3106" name="Google Shape;3106;p61"/>
          <p:cNvGrpSpPr/>
          <p:nvPr/>
        </p:nvGrpSpPr>
        <p:grpSpPr>
          <a:xfrm>
            <a:off x="7146513" y="2416525"/>
            <a:ext cx="1277425" cy="569175"/>
            <a:chOff x="4282600" y="755500"/>
            <a:chExt cx="1277425" cy="569175"/>
          </a:xfrm>
        </p:grpSpPr>
        <p:sp>
          <p:nvSpPr>
            <p:cNvPr id="3107" name="Google Shape;3107;p61"/>
            <p:cNvSpPr/>
            <p:nvPr/>
          </p:nvSpPr>
          <p:spPr>
            <a:xfrm>
              <a:off x="5520475" y="1284375"/>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1"/>
            <p:cNvSpPr/>
            <p:nvPr/>
          </p:nvSpPr>
          <p:spPr>
            <a:xfrm>
              <a:off x="5520475" y="1152900"/>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1"/>
            <p:cNvSpPr/>
            <p:nvPr/>
          </p:nvSpPr>
          <p:spPr>
            <a:xfrm>
              <a:off x="5520475" y="1020700"/>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1"/>
            <p:cNvSpPr/>
            <p:nvPr/>
          </p:nvSpPr>
          <p:spPr>
            <a:xfrm>
              <a:off x="5520475" y="887700"/>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1"/>
            <p:cNvSpPr/>
            <p:nvPr/>
          </p:nvSpPr>
          <p:spPr>
            <a:xfrm>
              <a:off x="5520475" y="755500"/>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1"/>
            <p:cNvSpPr/>
            <p:nvPr/>
          </p:nvSpPr>
          <p:spPr>
            <a:xfrm>
              <a:off x="536545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1"/>
            <p:cNvSpPr/>
            <p:nvPr/>
          </p:nvSpPr>
          <p:spPr>
            <a:xfrm>
              <a:off x="536545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1"/>
            <p:cNvSpPr/>
            <p:nvPr/>
          </p:nvSpPr>
          <p:spPr>
            <a:xfrm>
              <a:off x="5365450" y="1020700"/>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1"/>
            <p:cNvSpPr/>
            <p:nvPr/>
          </p:nvSpPr>
          <p:spPr>
            <a:xfrm>
              <a:off x="536545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1"/>
            <p:cNvSpPr/>
            <p:nvPr/>
          </p:nvSpPr>
          <p:spPr>
            <a:xfrm>
              <a:off x="5365450" y="755500"/>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1"/>
            <p:cNvSpPr/>
            <p:nvPr/>
          </p:nvSpPr>
          <p:spPr>
            <a:xfrm>
              <a:off x="5210450" y="1284375"/>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1"/>
            <p:cNvSpPr/>
            <p:nvPr/>
          </p:nvSpPr>
          <p:spPr>
            <a:xfrm>
              <a:off x="5210450" y="1152900"/>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1"/>
            <p:cNvSpPr/>
            <p:nvPr/>
          </p:nvSpPr>
          <p:spPr>
            <a:xfrm>
              <a:off x="5210450" y="1020700"/>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1"/>
            <p:cNvSpPr/>
            <p:nvPr/>
          </p:nvSpPr>
          <p:spPr>
            <a:xfrm>
              <a:off x="5210450" y="887700"/>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1"/>
            <p:cNvSpPr/>
            <p:nvPr/>
          </p:nvSpPr>
          <p:spPr>
            <a:xfrm>
              <a:off x="5210450" y="755500"/>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1"/>
            <p:cNvSpPr/>
            <p:nvPr/>
          </p:nvSpPr>
          <p:spPr>
            <a:xfrm>
              <a:off x="505617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1"/>
            <p:cNvSpPr/>
            <p:nvPr/>
          </p:nvSpPr>
          <p:spPr>
            <a:xfrm>
              <a:off x="505617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1"/>
            <p:cNvSpPr/>
            <p:nvPr/>
          </p:nvSpPr>
          <p:spPr>
            <a:xfrm>
              <a:off x="5056175" y="1020700"/>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1"/>
            <p:cNvSpPr/>
            <p:nvPr/>
          </p:nvSpPr>
          <p:spPr>
            <a:xfrm>
              <a:off x="505617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1"/>
            <p:cNvSpPr/>
            <p:nvPr/>
          </p:nvSpPr>
          <p:spPr>
            <a:xfrm>
              <a:off x="5056175" y="755500"/>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1"/>
            <p:cNvSpPr/>
            <p:nvPr/>
          </p:nvSpPr>
          <p:spPr>
            <a:xfrm>
              <a:off x="4901150"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1"/>
            <p:cNvSpPr/>
            <p:nvPr/>
          </p:nvSpPr>
          <p:spPr>
            <a:xfrm>
              <a:off x="4901150"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1"/>
            <p:cNvSpPr/>
            <p:nvPr/>
          </p:nvSpPr>
          <p:spPr>
            <a:xfrm>
              <a:off x="4901150" y="1020700"/>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1"/>
            <p:cNvSpPr/>
            <p:nvPr/>
          </p:nvSpPr>
          <p:spPr>
            <a:xfrm>
              <a:off x="4901150"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1"/>
            <p:cNvSpPr/>
            <p:nvPr/>
          </p:nvSpPr>
          <p:spPr>
            <a:xfrm>
              <a:off x="4901150"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1"/>
            <p:cNvSpPr/>
            <p:nvPr/>
          </p:nvSpPr>
          <p:spPr>
            <a:xfrm>
              <a:off x="4746150" y="1284375"/>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1"/>
            <p:cNvSpPr/>
            <p:nvPr/>
          </p:nvSpPr>
          <p:spPr>
            <a:xfrm>
              <a:off x="4746150" y="1152900"/>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1"/>
            <p:cNvSpPr/>
            <p:nvPr/>
          </p:nvSpPr>
          <p:spPr>
            <a:xfrm>
              <a:off x="4746150" y="1020700"/>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1"/>
            <p:cNvSpPr/>
            <p:nvPr/>
          </p:nvSpPr>
          <p:spPr>
            <a:xfrm>
              <a:off x="4746150" y="887700"/>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1"/>
            <p:cNvSpPr/>
            <p:nvPr/>
          </p:nvSpPr>
          <p:spPr>
            <a:xfrm>
              <a:off x="4746150" y="755500"/>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1"/>
            <p:cNvSpPr/>
            <p:nvPr/>
          </p:nvSpPr>
          <p:spPr>
            <a:xfrm>
              <a:off x="4591125" y="1284375"/>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1"/>
            <p:cNvSpPr/>
            <p:nvPr/>
          </p:nvSpPr>
          <p:spPr>
            <a:xfrm>
              <a:off x="4591125" y="1152900"/>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1"/>
            <p:cNvSpPr/>
            <p:nvPr/>
          </p:nvSpPr>
          <p:spPr>
            <a:xfrm>
              <a:off x="4591125" y="1020700"/>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1"/>
            <p:cNvSpPr/>
            <p:nvPr/>
          </p:nvSpPr>
          <p:spPr>
            <a:xfrm>
              <a:off x="4591125" y="887700"/>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1"/>
            <p:cNvSpPr/>
            <p:nvPr/>
          </p:nvSpPr>
          <p:spPr>
            <a:xfrm>
              <a:off x="4591125" y="755500"/>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1"/>
            <p:cNvSpPr/>
            <p:nvPr/>
          </p:nvSpPr>
          <p:spPr>
            <a:xfrm>
              <a:off x="443762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1"/>
            <p:cNvSpPr/>
            <p:nvPr/>
          </p:nvSpPr>
          <p:spPr>
            <a:xfrm>
              <a:off x="443762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1"/>
            <p:cNvSpPr/>
            <p:nvPr/>
          </p:nvSpPr>
          <p:spPr>
            <a:xfrm>
              <a:off x="4437625" y="1020700"/>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1"/>
            <p:cNvSpPr/>
            <p:nvPr/>
          </p:nvSpPr>
          <p:spPr>
            <a:xfrm>
              <a:off x="443762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1"/>
            <p:cNvSpPr/>
            <p:nvPr/>
          </p:nvSpPr>
          <p:spPr>
            <a:xfrm>
              <a:off x="4437625"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1"/>
            <p:cNvSpPr/>
            <p:nvPr/>
          </p:nvSpPr>
          <p:spPr>
            <a:xfrm>
              <a:off x="428260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1"/>
            <p:cNvSpPr/>
            <p:nvPr/>
          </p:nvSpPr>
          <p:spPr>
            <a:xfrm>
              <a:off x="428260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1"/>
            <p:cNvSpPr/>
            <p:nvPr/>
          </p:nvSpPr>
          <p:spPr>
            <a:xfrm>
              <a:off x="4282600" y="1020700"/>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1"/>
            <p:cNvSpPr/>
            <p:nvPr/>
          </p:nvSpPr>
          <p:spPr>
            <a:xfrm>
              <a:off x="428260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1"/>
            <p:cNvSpPr/>
            <p:nvPr/>
          </p:nvSpPr>
          <p:spPr>
            <a:xfrm>
              <a:off x="4282600" y="755500"/>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2" name="Google Shape;3152;p61"/>
          <p:cNvSpPr/>
          <p:nvPr/>
        </p:nvSpPr>
        <p:spPr>
          <a:xfrm>
            <a:off x="3242667" y="1507450"/>
            <a:ext cx="238800" cy="238800"/>
          </a:xfrm>
          <a:prstGeom prst="ellipse">
            <a:avLst/>
          </a:pr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1"/>
          <p:cNvSpPr/>
          <p:nvPr/>
        </p:nvSpPr>
        <p:spPr>
          <a:xfrm>
            <a:off x="3210267" y="2482771"/>
            <a:ext cx="238800" cy="238800"/>
          </a:xfrm>
          <a:prstGeom prst="ellipse">
            <a:avLst/>
          </a:prstGeom>
          <a:solidFill>
            <a:srgbClr val="47E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1"/>
          <p:cNvSpPr/>
          <p:nvPr/>
        </p:nvSpPr>
        <p:spPr>
          <a:xfrm>
            <a:off x="3210267" y="3594100"/>
            <a:ext cx="238800" cy="238800"/>
          </a:xfrm>
          <a:prstGeom prst="ellipse">
            <a:avLst/>
          </a:prstGeom>
          <a:solidFill>
            <a:srgbClr val="FFE7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1"/>
          <p:cNvSpPr txBox="1"/>
          <p:nvPr>
            <p:ph type="title"/>
          </p:nvPr>
        </p:nvSpPr>
        <p:spPr>
          <a:xfrm>
            <a:off x="718150" y="540000"/>
            <a:ext cx="7705800" cy="572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lt2"/>
                </a:solidFill>
              </a:rPr>
              <a:t>competition</a:t>
            </a:r>
            <a:endParaRPr>
              <a:solidFill>
                <a:schemeClr val="lt2"/>
              </a:solidFill>
            </a:endParaRPr>
          </a:p>
        </p:txBody>
      </p:sp>
      <p:sp>
        <p:nvSpPr>
          <p:cNvPr id="3156" name="Google Shape;3156;p61"/>
          <p:cNvSpPr txBox="1"/>
          <p:nvPr/>
        </p:nvSpPr>
        <p:spPr>
          <a:xfrm>
            <a:off x="4215441" y="4237725"/>
            <a:ext cx="3852000" cy="34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abin"/>
                <a:ea typeface="Cabin"/>
                <a:cs typeface="Cabin"/>
                <a:sym typeface="Cabin"/>
              </a:rPr>
              <a:t>Follow the link in the graph to modify its data and then paste the new one here. </a:t>
            </a:r>
            <a:r>
              <a:rPr b="1" lang="en" sz="1000">
                <a:solidFill>
                  <a:schemeClr val="dk1"/>
                </a:solidFill>
                <a:uFill>
                  <a:noFill/>
                </a:uFill>
                <a:latin typeface="Cabin"/>
                <a:ea typeface="Cabin"/>
                <a:cs typeface="Cabin"/>
                <a:sym typeface="Cabin"/>
                <a:hlinkClick r:id="rId3">
                  <a:extLst>
                    <a:ext uri="{A12FA001-AC4F-418D-AE19-62706E023703}">
                      <ahyp:hlinkClr val="tx"/>
                    </a:ext>
                  </a:extLst>
                </a:hlinkClick>
              </a:rPr>
              <a:t>For more info, click here</a:t>
            </a:r>
            <a:endParaRPr b="1" sz="1000">
              <a:solidFill>
                <a:schemeClr val="dk1"/>
              </a:solidFill>
              <a:latin typeface="Cabin"/>
              <a:ea typeface="Cabin"/>
              <a:cs typeface="Cabin"/>
              <a:sym typeface="Cabin"/>
            </a:endParaRPr>
          </a:p>
        </p:txBody>
      </p:sp>
      <p:sp>
        <p:nvSpPr>
          <p:cNvPr id="3157" name="Google Shape;3157;p61"/>
          <p:cNvSpPr txBox="1"/>
          <p:nvPr>
            <p:ph idx="4294967295" type="subTitle"/>
          </p:nvPr>
        </p:nvSpPr>
        <p:spPr>
          <a:xfrm>
            <a:off x="978261" y="1332600"/>
            <a:ext cx="2018700" cy="3423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1200"/>
              </a:spcAft>
              <a:buNone/>
            </a:pPr>
            <a:r>
              <a:rPr b="1" lang="en" sz="2000">
                <a:solidFill>
                  <a:schemeClr val="lt2"/>
                </a:solidFill>
                <a:latin typeface="Poppins"/>
                <a:ea typeface="Poppins"/>
                <a:cs typeface="Poppins"/>
                <a:sym typeface="Poppins"/>
              </a:rPr>
              <a:t>Mars</a:t>
            </a:r>
            <a:endParaRPr b="1" sz="2000">
              <a:solidFill>
                <a:schemeClr val="lt2"/>
              </a:solidFill>
              <a:latin typeface="Poppins"/>
              <a:ea typeface="Poppins"/>
              <a:cs typeface="Poppins"/>
              <a:sym typeface="Poppins"/>
            </a:endParaRPr>
          </a:p>
        </p:txBody>
      </p:sp>
      <p:sp>
        <p:nvSpPr>
          <p:cNvPr id="3158" name="Google Shape;3158;p61"/>
          <p:cNvSpPr txBox="1"/>
          <p:nvPr>
            <p:ph idx="4294967295" type="body"/>
          </p:nvPr>
        </p:nvSpPr>
        <p:spPr>
          <a:xfrm>
            <a:off x="978251" y="2759676"/>
            <a:ext cx="2018700" cy="539400"/>
          </a:xfrm>
          <a:prstGeom prst="rect">
            <a:avLst/>
          </a:prstGeom>
          <a:ln>
            <a:noFill/>
          </a:ln>
        </p:spPr>
        <p:txBody>
          <a:bodyPr anchorCtr="0" anchor="ctr" bIns="91425" lIns="182875" spcFirstLastPara="1" rIns="91425" wrap="square" tIns="91425">
            <a:noAutofit/>
          </a:bodyPr>
          <a:lstStyle/>
          <a:p>
            <a:pPr indent="0" lvl="0" marL="0" rtl="0" algn="r">
              <a:spcBef>
                <a:spcPts val="0"/>
              </a:spcBef>
              <a:spcAft>
                <a:spcPts val="1200"/>
              </a:spcAft>
              <a:buNone/>
            </a:pPr>
            <a:r>
              <a:rPr lang="en"/>
              <a:t>Venus is the second planet from the Sun</a:t>
            </a:r>
            <a:endParaRPr/>
          </a:p>
        </p:txBody>
      </p:sp>
      <p:sp>
        <p:nvSpPr>
          <p:cNvPr id="3159" name="Google Shape;3159;p61"/>
          <p:cNvSpPr txBox="1"/>
          <p:nvPr>
            <p:ph idx="4294967295" type="subTitle"/>
          </p:nvPr>
        </p:nvSpPr>
        <p:spPr>
          <a:xfrm>
            <a:off x="978261" y="3542350"/>
            <a:ext cx="2018700" cy="3423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1200"/>
              </a:spcAft>
              <a:buNone/>
            </a:pPr>
            <a:r>
              <a:rPr b="1" lang="en" sz="2000">
                <a:solidFill>
                  <a:schemeClr val="lt2"/>
                </a:solidFill>
                <a:latin typeface="Poppins"/>
                <a:ea typeface="Poppins"/>
                <a:cs typeface="Poppins"/>
                <a:sym typeface="Poppins"/>
              </a:rPr>
              <a:t>Neptune</a:t>
            </a:r>
            <a:endParaRPr b="1" sz="2000">
              <a:solidFill>
                <a:schemeClr val="lt2"/>
              </a:solidFill>
              <a:latin typeface="Poppins"/>
              <a:ea typeface="Poppins"/>
              <a:cs typeface="Poppins"/>
              <a:sym typeface="Poppins"/>
            </a:endParaRPr>
          </a:p>
        </p:txBody>
      </p:sp>
      <p:sp>
        <p:nvSpPr>
          <p:cNvPr id="3160" name="Google Shape;3160;p61"/>
          <p:cNvSpPr txBox="1"/>
          <p:nvPr>
            <p:ph idx="4294967295" type="body"/>
          </p:nvPr>
        </p:nvSpPr>
        <p:spPr>
          <a:xfrm>
            <a:off x="978251" y="3871000"/>
            <a:ext cx="2018700" cy="539400"/>
          </a:xfrm>
          <a:prstGeom prst="rect">
            <a:avLst/>
          </a:prstGeom>
          <a:ln>
            <a:noFill/>
          </a:ln>
        </p:spPr>
        <p:txBody>
          <a:bodyPr anchorCtr="0" anchor="ctr" bIns="91425" lIns="182875" spcFirstLastPara="1" rIns="91425" wrap="square" tIns="91425">
            <a:noAutofit/>
          </a:bodyPr>
          <a:lstStyle/>
          <a:p>
            <a:pPr indent="0" lvl="0" marL="0" rtl="0" algn="r">
              <a:spcBef>
                <a:spcPts val="0"/>
              </a:spcBef>
              <a:spcAft>
                <a:spcPts val="1200"/>
              </a:spcAft>
              <a:buNone/>
            </a:pPr>
            <a:r>
              <a:rPr lang="en"/>
              <a:t>Neptune i</a:t>
            </a:r>
            <a:r>
              <a:rPr lang="en"/>
              <a:t>s the farthest planet from the Sun</a:t>
            </a:r>
            <a:endParaRPr/>
          </a:p>
        </p:txBody>
      </p:sp>
      <p:sp>
        <p:nvSpPr>
          <p:cNvPr id="3161" name="Google Shape;3161;p61"/>
          <p:cNvSpPr txBox="1"/>
          <p:nvPr>
            <p:ph idx="4294967295" type="body"/>
          </p:nvPr>
        </p:nvSpPr>
        <p:spPr>
          <a:xfrm>
            <a:off x="978251" y="1671890"/>
            <a:ext cx="2018700" cy="539400"/>
          </a:xfrm>
          <a:prstGeom prst="rect">
            <a:avLst/>
          </a:prstGeom>
          <a:ln>
            <a:noFill/>
          </a:ln>
        </p:spPr>
        <p:txBody>
          <a:bodyPr anchorCtr="0" anchor="ctr" bIns="91425" lIns="182875" spcFirstLastPara="1" rIns="91425" wrap="square" tIns="91425">
            <a:noAutofit/>
          </a:bodyPr>
          <a:lstStyle/>
          <a:p>
            <a:pPr indent="0" lvl="0" marL="0" rtl="0" algn="r">
              <a:spcBef>
                <a:spcPts val="0"/>
              </a:spcBef>
              <a:spcAft>
                <a:spcPts val="1200"/>
              </a:spcAft>
              <a:buNone/>
            </a:pPr>
            <a:r>
              <a:rPr lang="en"/>
              <a:t>Despite being red, Mars is a cold place</a:t>
            </a:r>
            <a:endParaRPr/>
          </a:p>
        </p:txBody>
      </p:sp>
      <p:sp>
        <p:nvSpPr>
          <p:cNvPr id="3162" name="Google Shape;3162;p61"/>
          <p:cNvSpPr txBox="1"/>
          <p:nvPr>
            <p:ph idx="4294967295" type="subTitle"/>
          </p:nvPr>
        </p:nvSpPr>
        <p:spPr>
          <a:xfrm>
            <a:off x="978261" y="2431021"/>
            <a:ext cx="2018700" cy="3423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1200"/>
              </a:spcAft>
              <a:buNone/>
            </a:pPr>
            <a:r>
              <a:rPr b="1" lang="en" sz="2000">
                <a:solidFill>
                  <a:schemeClr val="lt2"/>
                </a:solidFill>
                <a:latin typeface="Poppins"/>
                <a:ea typeface="Poppins"/>
                <a:cs typeface="Poppins"/>
                <a:sym typeface="Poppins"/>
              </a:rPr>
              <a:t>Venus</a:t>
            </a:r>
            <a:endParaRPr b="1" sz="2000">
              <a:solidFill>
                <a:schemeClr val="lt2"/>
              </a:solidFill>
              <a:latin typeface="Poppins"/>
              <a:ea typeface="Poppins"/>
              <a:cs typeface="Poppins"/>
              <a:sym typeface="Poppins"/>
            </a:endParaRPr>
          </a:p>
        </p:txBody>
      </p:sp>
      <p:pic>
        <p:nvPicPr>
          <p:cNvPr id="3163" name="Google Shape;3163;p61" title="Gráfico">
            <a:hlinkClick r:id="rId4"/>
          </p:cNvPr>
          <p:cNvPicPr preferRelativeResize="0"/>
          <p:nvPr/>
        </p:nvPicPr>
        <p:blipFill>
          <a:blip r:embed="rId5">
            <a:alphaModFix/>
          </a:blip>
          <a:stretch>
            <a:fillRect/>
          </a:stretch>
        </p:blipFill>
        <p:spPr>
          <a:xfrm>
            <a:off x="4681917" y="1290997"/>
            <a:ext cx="2919047" cy="2820225"/>
          </a:xfrm>
          <a:prstGeom prst="rect">
            <a:avLst/>
          </a:prstGeom>
          <a:noFill/>
          <a:ln>
            <a:noFill/>
          </a:ln>
        </p:spPr>
      </p:pic>
      <p:sp>
        <p:nvSpPr>
          <p:cNvPr id="3164" name="Google Shape;3164;p61"/>
          <p:cNvSpPr txBox="1"/>
          <p:nvPr>
            <p:ph idx="4294967295" type="subTitle"/>
          </p:nvPr>
        </p:nvSpPr>
        <p:spPr>
          <a:xfrm>
            <a:off x="3662407" y="1332600"/>
            <a:ext cx="858600" cy="3423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b="1" lang="en" sz="2000">
                <a:solidFill>
                  <a:schemeClr val="lt2"/>
                </a:solidFill>
                <a:latin typeface="Poppins"/>
                <a:ea typeface="Poppins"/>
                <a:cs typeface="Poppins"/>
                <a:sym typeface="Poppins"/>
              </a:rPr>
              <a:t>60%</a:t>
            </a:r>
            <a:endParaRPr b="1" sz="2000">
              <a:solidFill>
                <a:schemeClr val="lt2"/>
              </a:solidFill>
              <a:latin typeface="Poppins"/>
              <a:ea typeface="Poppins"/>
              <a:cs typeface="Poppins"/>
              <a:sym typeface="Poppins"/>
            </a:endParaRPr>
          </a:p>
        </p:txBody>
      </p:sp>
      <p:sp>
        <p:nvSpPr>
          <p:cNvPr id="3165" name="Google Shape;3165;p61"/>
          <p:cNvSpPr txBox="1"/>
          <p:nvPr>
            <p:ph idx="4294967295" type="subTitle"/>
          </p:nvPr>
        </p:nvSpPr>
        <p:spPr>
          <a:xfrm>
            <a:off x="3662407" y="3542350"/>
            <a:ext cx="858600" cy="3423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b="1" lang="en" sz="2000">
                <a:solidFill>
                  <a:schemeClr val="lt2"/>
                </a:solidFill>
                <a:latin typeface="Poppins"/>
                <a:ea typeface="Poppins"/>
                <a:cs typeface="Poppins"/>
                <a:sym typeface="Poppins"/>
              </a:rPr>
              <a:t>10%</a:t>
            </a:r>
            <a:endParaRPr b="1" sz="2000">
              <a:solidFill>
                <a:schemeClr val="lt2"/>
              </a:solidFill>
              <a:latin typeface="Poppins"/>
              <a:ea typeface="Poppins"/>
              <a:cs typeface="Poppins"/>
              <a:sym typeface="Poppins"/>
            </a:endParaRPr>
          </a:p>
        </p:txBody>
      </p:sp>
      <p:sp>
        <p:nvSpPr>
          <p:cNvPr id="3166" name="Google Shape;3166;p61"/>
          <p:cNvSpPr txBox="1"/>
          <p:nvPr>
            <p:ph idx="4294967295" type="subTitle"/>
          </p:nvPr>
        </p:nvSpPr>
        <p:spPr>
          <a:xfrm>
            <a:off x="3662407" y="2431021"/>
            <a:ext cx="858600" cy="3423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b="1" lang="en" sz="2000">
                <a:solidFill>
                  <a:schemeClr val="lt2"/>
                </a:solidFill>
                <a:latin typeface="Poppins"/>
                <a:ea typeface="Poppins"/>
                <a:cs typeface="Poppins"/>
                <a:sym typeface="Poppins"/>
              </a:rPr>
              <a:t>30%</a:t>
            </a:r>
            <a:endParaRPr b="1" sz="2000">
              <a:solidFill>
                <a:schemeClr val="lt2"/>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0" name="Shape 3170"/>
        <p:cNvGrpSpPr/>
        <p:nvPr/>
      </p:nvGrpSpPr>
      <p:grpSpPr>
        <a:xfrm>
          <a:off x="0" y="0"/>
          <a:ext cx="0" cy="0"/>
          <a:chOff x="0" y="0"/>
          <a:chExt cx="0" cy="0"/>
        </a:xfrm>
      </p:grpSpPr>
      <p:sp>
        <p:nvSpPr>
          <p:cNvPr id="3171" name="Google Shape;3171;p62"/>
          <p:cNvSpPr/>
          <p:nvPr/>
        </p:nvSpPr>
        <p:spPr>
          <a:xfrm>
            <a:off x="1391879" y="1370888"/>
            <a:ext cx="1008000" cy="1008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2"/>
          <p:cNvSpPr/>
          <p:nvPr/>
        </p:nvSpPr>
        <p:spPr>
          <a:xfrm>
            <a:off x="6750016" y="1370888"/>
            <a:ext cx="1008000" cy="1008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2"/>
          <p:cNvSpPr/>
          <p:nvPr/>
        </p:nvSpPr>
        <p:spPr>
          <a:xfrm>
            <a:off x="4060779" y="3580950"/>
            <a:ext cx="1008000" cy="1008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2"/>
          <p:cNvSpPr txBox="1"/>
          <p:nvPr>
            <p:ph type="title"/>
          </p:nvPr>
        </p:nvSpPr>
        <p:spPr>
          <a:xfrm>
            <a:off x="922225" y="3132890"/>
            <a:ext cx="1947300" cy="8781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75%</a:t>
            </a:r>
            <a:endParaRPr/>
          </a:p>
        </p:txBody>
      </p:sp>
      <p:sp>
        <p:nvSpPr>
          <p:cNvPr id="3175" name="Google Shape;3175;p62"/>
          <p:cNvSpPr txBox="1"/>
          <p:nvPr>
            <p:ph idx="1" type="subTitle"/>
          </p:nvPr>
        </p:nvSpPr>
        <p:spPr>
          <a:xfrm>
            <a:off x="1157275" y="4021154"/>
            <a:ext cx="1477200" cy="583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Saturn has several rings</a:t>
            </a:r>
            <a:endParaRPr/>
          </a:p>
        </p:txBody>
      </p:sp>
      <p:sp>
        <p:nvSpPr>
          <p:cNvPr id="3176" name="Google Shape;3176;p62"/>
          <p:cNvSpPr txBox="1"/>
          <p:nvPr>
            <p:ph idx="2" type="title"/>
          </p:nvPr>
        </p:nvSpPr>
        <p:spPr>
          <a:xfrm>
            <a:off x="3560378" y="1219283"/>
            <a:ext cx="2029800" cy="8781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96%</a:t>
            </a:r>
            <a:endParaRPr/>
          </a:p>
        </p:txBody>
      </p:sp>
      <p:sp>
        <p:nvSpPr>
          <p:cNvPr id="3177" name="Google Shape;3177;p62"/>
          <p:cNvSpPr txBox="1"/>
          <p:nvPr>
            <p:ph idx="3" type="subTitle"/>
          </p:nvPr>
        </p:nvSpPr>
        <p:spPr>
          <a:xfrm>
            <a:off x="3811178" y="2123189"/>
            <a:ext cx="1528200" cy="58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 very cold place</a:t>
            </a:r>
            <a:endParaRPr/>
          </a:p>
        </p:txBody>
      </p:sp>
      <p:sp>
        <p:nvSpPr>
          <p:cNvPr id="3178" name="Google Shape;3178;p62"/>
          <p:cNvSpPr txBox="1"/>
          <p:nvPr>
            <p:ph idx="4" type="title"/>
          </p:nvPr>
        </p:nvSpPr>
        <p:spPr>
          <a:xfrm>
            <a:off x="6280362" y="3132890"/>
            <a:ext cx="1947300" cy="8781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89%</a:t>
            </a:r>
            <a:endParaRPr/>
          </a:p>
        </p:txBody>
      </p:sp>
      <p:sp>
        <p:nvSpPr>
          <p:cNvPr id="3179" name="Google Shape;3179;p62"/>
          <p:cNvSpPr txBox="1"/>
          <p:nvPr>
            <p:ph idx="5" type="subTitle"/>
          </p:nvPr>
        </p:nvSpPr>
        <p:spPr>
          <a:xfrm>
            <a:off x="6489912" y="4021154"/>
            <a:ext cx="1528200" cy="583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 has a beautiful name</a:t>
            </a:r>
            <a:endParaRPr/>
          </a:p>
        </p:txBody>
      </p:sp>
      <p:sp>
        <p:nvSpPr>
          <p:cNvPr id="3180" name="Google Shape;3180;p62"/>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 social </a:t>
            </a:r>
            <a:r>
              <a:rPr lang="en">
                <a:solidFill>
                  <a:schemeClr val="lt2"/>
                </a:solidFill>
              </a:rPr>
              <a:t>networking sites</a:t>
            </a:r>
            <a:endParaRPr>
              <a:solidFill>
                <a:schemeClr val="lt2"/>
              </a:solidFill>
            </a:endParaRPr>
          </a:p>
        </p:txBody>
      </p:sp>
      <p:cxnSp>
        <p:nvCxnSpPr>
          <p:cNvPr id="3181" name="Google Shape;3181;p62"/>
          <p:cNvCxnSpPr>
            <a:endCxn id="3182" idx="0"/>
          </p:cNvCxnSpPr>
          <p:nvPr/>
        </p:nvCxnSpPr>
        <p:spPr>
          <a:xfrm>
            <a:off x="4575275" y="2814150"/>
            <a:ext cx="0" cy="765300"/>
          </a:xfrm>
          <a:prstGeom prst="straightConnector1">
            <a:avLst/>
          </a:prstGeom>
          <a:noFill/>
          <a:ln cap="flat" cmpd="sng" w="28575">
            <a:solidFill>
              <a:srgbClr val="FFFFFF"/>
            </a:solidFill>
            <a:prstDash val="solid"/>
            <a:round/>
            <a:headEnd len="sm" w="sm" type="none"/>
            <a:tailEnd len="sm" w="sm" type="none"/>
          </a:ln>
        </p:spPr>
      </p:cxnSp>
      <p:sp>
        <p:nvSpPr>
          <p:cNvPr id="3183" name="Google Shape;3183;p62"/>
          <p:cNvSpPr/>
          <p:nvPr/>
        </p:nvSpPr>
        <p:spPr>
          <a:xfrm>
            <a:off x="4382705" y="3851799"/>
            <a:ext cx="371498" cy="535107"/>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84" name="Google Shape;3184;p62"/>
          <p:cNvCxnSpPr>
            <a:stCxn id="3171" idx="4"/>
            <a:endCxn id="3174" idx="0"/>
          </p:cNvCxnSpPr>
          <p:nvPr/>
        </p:nvCxnSpPr>
        <p:spPr>
          <a:xfrm>
            <a:off x="1895879" y="2378888"/>
            <a:ext cx="0" cy="753900"/>
          </a:xfrm>
          <a:prstGeom prst="straightConnector1">
            <a:avLst/>
          </a:prstGeom>
          <a:noFill/>
          <a:ln cap="flat" cmpd="sng" w="28575">
            <a:solidFill>
              <a:srgbClr val="FFFFFF"/>
            </a:solidFill>
            <a:prstDash val="solid"/>
            <a:round/>
            <a:headEnd len="sm" w="sm" type="none"/>
            <a:tailEnd len="sm" w="sm" type="none"/>
          </a:ln>
        </p:spPr>
      </p:cxnSp>
      <p:sp>
        <p:nvSpPr>
          <p:cNvPr id="3185" name="Google Shape;3185;p62"/>
          <p:cNvSpPr/>
          <p:nvPr/>
        </p:nvSpPr>
        <p:spPr>
          <a:xfrm>
            <a:off x="1703442" y="1718862"/>
            <a:ext cx="428948" cy="353099"/>
          </a:xfrm>
          <a:custGeom>
            <a:rect b="b" l="l" r="r" t="t"/>
            <a:pathLst>
              <a:path extrusionOk="0" h="7151" w="8688">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86" name="Google Shape;3186;p62"/>
          <p:cNvCxnSpPr>
            <a:stCxn id="3172" idx="4"/>
            <a:endCxn id="3178" idx="0"/>
          </p:cNvCxnSpPr>
          <p:nvPr/>
        </p:nvCxnSpPr>
        <p:spPr>
          <a:xfrm>
            <a:off x="7254016" y="2378888"/>
            <a:ext cx="0" cy="753900"/>
          </a:xfrm>
          <a:prstGeom prst="straightConnector1">
            <a:avLst/>
          </a:prstGeom>
          <a:noFill/>
          <a:ln cap="flat" cmpd="sng" w="28575">
            <a:solidFill>
              <a:srgbClr val="FFFFFF"/>
            </a:solidFill>
            <a:prstDash val="solid"/>
            <a:round/>
            <a:headEnd len="sm" w="sm" type="none"/>
            <a:tailEnd len="sm" w="sm" type="none"/>
          </a:ln>
        </p:spPr>
      </p:cxnSp>
      <p:grpSp>
        <p:nvGrpSpPr>
          <p:cNvPr id="3187" name="Google Shape;3187;p62"/>
          <p:cNvGrpSpPr/>
          <p:nvPr/>
        </p:nvGrpSpPr>
        <p:grpSpPr>
          <a:xfrm>
            <a:off x="7035715" y="1661970"/>
            <a:ext cx="437348" cy="437393"/>
            <a:chOff x="3379082" y="3881296"/>
            <a:chExt cx="228595" cy="228595"/>
          </a:xfrm>
        </p:grpSpPr>
        <p:sp>
          <p:nvSpPr>
            <p:cNvPr id="3188" name="Google Shape;3188;p62"/>
            <p:cNvSpPr/>
            <p:nvPr/>
          </p:nvSpPr>
          <p:spPr>
            <a:xfrm>
              <a:off x="3379082" y="3881296"/>
              <a:ext cx="228595" cy="228595"/>
            </a:xfrm>
            <a:custGeom>
              <a:rect b="b" l="l" r="r" t="t"/>
              <a:pathLst>
                <a:path extrusionOk="0" h="8720" w="872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p62"/>
            <p:cNvSpPr/>
            <p:nvPr/>
          </p:nvSpPr>
          <p:spPr>
            <a:xfrm>
              <a:off x="3412768" y="3935430"/>
              <a:ext cx="140408" cy="120274"/>
            </a:xfrm>
            <a:custGeom>
              <a:rect b="b" l="l" r="r" t="t"/>
              <a:pathLst>
                <a:path extrusionOk="0" h="4588" w="5356">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62"/>
            <p:cNvSpPr/>
            <p:nvPr/>
          </p:nvSpPr>
          <p:spPr>
            <a:xfrm>
              <a:off x="3539518" y="3910447"/>
              <a:ext cx="31065" cy="31039"/>
            </a:xfrm>
            <a:custGeom>
              <a:rect b="b" l="l" r="r" t="t"/>
              <a:pathLst>
                <a:path extrusionOk="0" h="1184" w="1185">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4" name="Shape 3194"/>
        <p:cNvGrpSpPr/>
        <p:nvPr/>
      </p:nvGrpSpPr>
      <p:grpSpPr>
        <a:xfrm>
          <a:off x="0" y="0"/>
          <a:ext cx="0" cy="0"/>
          <a:chOff x="0" y="0"/>
          <a:chExt cx="0" cy="0"/>
        </a:xfrm>
      </p:grpSpPr>
      <p:sp>
        <p:nvSpPr>
          <p:cNvPr id="3195" name="Google Shape;3195;p63"/>
          <p:cNvSpPr/>
          <p:nvPr/>
        </p:nvSpPr>
        <p:spPr>
          <a:xfrm>
            <a:off x="5677961" y="2982706"/>
            <a:ext cx="671100" cy="67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3"/>
          <p:cNvSpPr/>
          <p:nvPr/>
        </p:nvSpPr>
        <p:spPr>
          <a:xfrm>
            <a:off x="5677961" y="1298026"/>
            <a:ext cx="671100" cy="67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3"/>
          <p:cNvSpPr/>
          <p:nvPr/>
        </p:nvSpPr>
        <p:spPr>
          <a:xfrm>
            <a:off x="2795821" y="1298026"/>
            <a:ext cx="671100" cy="67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3"/>
          <p:cNvSpPr/>
          <p:nvPr/>
        </p:nvSpPr>
        <p:spPr>
          <a:xfrm>
            <a:off x="2795821" y="2982706"/>
            <a:ext cx="671100" cy="67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9" name="Google Shape;3199;p63"/>
          <p:cNvGrpSpPr/>
          <p:nvPr/>
        </p:nvGrpSpPr>
        <p:grpSpPr>
          <a:xfrm>
            <a:off x="2961275" y="1484522"/>
            <a:ext cx="340204" cy="298116"/>
            <a:chOff x="899850" y="871450"/>
            <a:chExt cx="483175" cy="423400"/>
          </a:xfrm>
        </p:grpSpPr>
        <p:sp>
          <p:nvSpPr>
            <p:cNvPr id="3200" name="Google Shape;3200;p6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01" name="Google Shape;3201;p6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02" name="Google Shape;3202;p6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03" name="Google Shape;3203;p6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04" name="Google Shape;3204;p63"/>
          <p:cNvGrpSpPr/>
          <p:nvPr/>
        </p:nvGrpSpPr>
        <p:grpSpPr>
          <a:xfrm>
            <a:off x="2961749" y="3169171"/>
            <a:ext cx="339253" cy="298169"/>
            <a:chOff x="4467200" y="877100"/>
            <a:chExt cx="481825" cy="423475"/>
          </a:xfrm>
        </p:grpSpPr>
        <p:sp>
          <p:nvSpPr>
            <p:cNvPr id="3205" name="Google Shape;3205;p6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06" name="Google Shape;3206;p6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07" name="Google Shape;3207;p6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08" name="Google Shape;3208;p6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09" name="Google Shape;3209;p63"/>
          <p:cNvGrpSpPr/>
          <p:nvPr/>
        </p:nvGrpSpPr>
        <p:grpSpPr>
          <a:xfrm>
            <a:off x="5864425" y="3148629"/>
            <a:ext cx="298186" cy="339253"/>
            <a:chOff x="6264525" y="842250"/>
            <a:chExt cx="423500" cy="481825"/>
          </a:xfrm>
        </p:grpSpPr>
        <p:sp>
          <p:nvSpPr>
            <p:cNvPr id="3210" name="Google Shape;3210;p6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11" name="Google Shape;3211;p6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12" name="Google Shape;3212;p6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13" name="Google Shape;3213;p6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14" name="Google Shape;3214;p6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15" name="Google Shape;3215;p6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16" name="Google Shape;3216;p6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17" name="Google Shape;3217;p63"/>
          <p:cNvGrpSpPr/>
          <p:nvPr/>
        </p:nvGrpSpPr>
        <p:grpSpPr>
          <a:xfrm>
            <a:off x="5874356" y="1463965"/>
            <a:ext cx="278296" cy="339253"/>
            <a:chOff x="3907325" y="2620775"/>
            <a:chExt cx="395250" cy="481825"/>
          </a:xfrm>
        </p:grpSpPr>
        <p:sp>
          <p:nvSpPr>
            <p:cNvPr id="3218" name="Google Shape;3218;p6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19" name="Google Shape;3219;p6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20" name="Google Shape;3220;p6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21" name="Google Shape;3221;p6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222" name="Google Shape;3222;p63"/>
          <p:cNvSpPr txBox="1"/>
          <p:nvPr>
            <p:ph type="title"/>
          </p:nvPr>
        </p:nvSpPr>
        <p:spPr>
          <a:xfrm>
            <a:off x="2021971" y="1976850"/>
            <a:ext cx="2218800" cy="4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Venus</a:t>
            </a:r>
            <a:endParaRPr/>
          </a:p>
        </p:txBody>
      </p:sp>
      <p:sp>
        <p:nvSpPr>
          <p:cNvPr id="3223" name="Google Shape;3223;p63"/>
          <p:cNvSpPr txBox="1"/>
          <p:nvPr>
            <p:ph idx="1" type="subTitle"/>
          </p:nvPr>
        </p:nvSpPr>
        <p:spPr>
          <a:xfrm>
            <a:off x="2021971" y="2400753"/>
            <a:ext cx="22188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Venus is the second planet from the Sun</a:t>
            </a:r>
            <a:endParaRPr/>
          </a:p>
        </p:txBody>
      </p:sp>
      <p:sp>
        <p:nvSpPr>
          <p:cNvPr id="3224" name="Google Shape;3224;p63"/>
          <p:cNvSpPr txBox="1"/>
          <p:nvPr>
            <p:ph idx="2" type="title"/>
          </p:nvPr>
        </p:nvSpPr>
        <p:spPr>
          <a:xfrm>
            <a:off x="4904111" y="1976850"/>
            <a:ext cx="2218800" cy="4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Mercury</a:t>
            </a:r>
            <a:endParaRPr/>
          </a:p>
        </p:txBody>
      </p:sp>
      <p:sp>
        <p:nvSpPr>
          <p:cNvPr id="3225" name="Google Shape;3225;p63"/>
          <p:cNvSpPr txBox="1"/>
          <p:nvPr>
            <p:ph idx="3" type="subTitle"/>
          </p:nvPr>
        </p:nvSpPr>
        <p:spPr>
          <a:xfrm>
            <a:off x="4904111" y="2400753"/>
            <a:ext cx="22188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3226" name="Google Shape;3226;p63"/>
          <p:cNvSpPr txBox="1"/>
          <p:nvPr>
            <p:ph idx="4" type="title"/>
          </p:nvPr>
        </p:nvSpPr>
        <p:spPr>
          <a:xfrm>
            <a:off x="2021971" y="3666009"/>
            <a:ext cx="2218800" cy="4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Jupiter</a:t>
            </a:r>
            <a:endParaRPr/>
          </a:p>
        </p:txBody>
      </p:sp>
      <p:sp>
        <p:nvSpPr>
          <p:cNvPr id="3227" name="Google Shape;3227;p63"/>
          <p:cNvSpPr txBox="1"/>
          <p:nvPr>
            <p:ph idx="5" type="subTitle"/>
          </p:nvPr>
        </p:nvSpPr>
        <p:spPr>
          <a:xfrm>
            <a:off x="2021971" y="4083425"/>
            <a:ext cx="22188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3228" name="Google Shape;3228;p63"/>
          <p:cNvSpPr txBox="1"/>
          <p:nvPr>
            <p:ph idx="6" type="title"/>
          </p:nvPr>
        </p:nvSpPr>
        <p:spPr>
          <a:xfrm>
            <a:off x="4904111" y="3666009"/>
            <a:ext cx="2218800" cy="4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Saturn</a:t>
            </a:r>
            <a:endParaRPr/>
          </a:p>
        </p:txBody>
      </p:sp>
      <p:sp>
        <p:nvSpPr>
          <p:cNvPr id="3229" name="Google Shape;3229;p63"/>
          <p:cNvSpPr txBox="1"/>
          <p:nvPr>
            <p:ph idx="7" type="subTitle"/>
          </p:nvPr>
        </p:nvSpPr>
        <p:spPr>
          <a:xfrm>
            <a:off x="4904111" y="4083425"/>
            <a:ext cx="22188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composed of hydrogen and helium</a:t>
            </a:r>
            <a:endParaRPr/>
          </a:p>
        </p:txBody>
      </p:sp>
      <p:sp>
        <p:nvSpPr>
          <p:cNvPr id="3230" name="Google Shape;3230;p63"/>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areas </a:t>
            </a:r>
            <a:r>
              <a:rPr lang="en">
                <a:solidFill>
                  <a:schemeClr val="lt2"/>
                </a:solidFill>
              </a:rPr>
              <a:t>of</a:t>
            </a:r>
            <a:r>
              <a:rPr lang="en"/>
              <a:t> </a:t>
            </a:r>
            <a:r>
              <a:rPr lang="en">
                <a:solidFill>
                  <a:schemeClr val="lt2"/>
                </a:solidFill>
              </a:rPr>
              <a:t>expertise</a:t>
            </a:r>
            <a:endParaRPr/>
          </a:p>
        </p:txBody>
      </p:sp>
      <p:grpSp>
        <p:nvGrpSpPr>
          <p:cNvPr id="3231" name="Google Shape;3231;p63"/>
          <p:cNvGrpSpPr/>
          <p:nvPr/>
        </p:nvGrpSpPr>
        <p:grpSpPr>
          <a:xfrm rot="5400000">
            <a:off x="-7650" y="3090725"/>
            <a:ext cx="1712075" cy="1301725"/>
            <a:chOff x="511050" y="3727100"/>
            <a:chExt cx="1712075" cy="1301725"/>
          </a:xfrm>
        </p:grpSpPr>
        <p:sp>
          <p:nvSpPr>
            <p:cNvPr id="3232" name="Google Shape;3232;p63"/>
            <p:cNvSpPr/>
            <p:nvPr/>
          </p:nvSpPr>
          <p:spPr>
            <a:xfrm>
              <a:off x="1011075" y="3727100"/>
              <a:ext cx="1090475" cy="1089700"/>
            </a:xfrm>
            <a:custGeom>
              <a:rect b="b" l="l" r="r" t="t"/>
              <a:pathLst>
                <a:path extrusionOk="0" h="43588" w="43619">
                  <a:moveTo>
                    <a:pt x="21794" y="8572"/>
                  </a:moveTo>
                  <a:cubicBezTo>
                    <a:pt x="29119" y="8572"/>
                    <a:pt x="35047" y="14499"/>
                    <a:pt x="35047" y="21824"/>
                  </a:cubicBezTo>
                  <a:cubicBezTo>
                    <a:pt x="35047" y="29180"/>
                    <a:pt x="29089" y="35107"/>
                    <a:pt x="21794" y="35107"/>
                  </a:cubicBezTo>
                  <a:cubicBezTo>
                    <a:pt x="14469" y="35107"/>
                    <a:pt x="8542" y="29180"/>
                    <a:pt x="8542" y="21824"/>
                  </a:cubicBezTo>
                  <a:cubicBezTo>
                    <a:pt x="8542" y="14499"/>
                    <a:pt x="14469" y="8572"/>
                    <a:pt x="21794" y="8572"/>
                  </a:cubicBezTo>
                  <a:close/>
                  <a:moveTo>
                    <a:pt x="21794" y="0"/>
                  </a:moveTo>
                  <a:cubicBezTo>
                    <a:pt x="9757" y="0"/>
                    <a:pt x="0" y="9757"/>
                    <a:pt x="0" y="21794"/>
                  </a:cubicBezTo>
                  <a:cubicBezTo>
                    <a:pt x="0" y="33831"/>
                    <a:pt x="9757" y="43588"/>
                    <a:pt x="21794" y="43588"/>
                  </a:cubicBezTo>
                  <a:cubicBezTo>
                    <a:pt x="33831" y="43588"/>
                    <a:pt x="43618" y="33892"/>
                    <a:pt x="43618" y="21824"/>
                  </a:cubicBezTo>
                  <a:cubicBezTo>
                    <a:pt x="43618" y="9788"/>
                    <a:pt x="33831" y="0"/>
                    <a:pt x="21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3"/>
            <p:cNvSpPr/>
            <p:nvPr/>
          </p:nvSpPr>
          <p:spPr>
            <a:xfrm>
              <a:off x="2026275" y="3827600"/>
              <a:ext cx="196850" cy="172900"/>
            </a:xfrm>
            <a:custGeom>
              <a:rect b="b" l="l" r="r" t="t"/>
              <a:pathLst>
                <a:path extrusionOk="0" h="6916" w="7874">
                  <a:moveTo>
                    <a:pt x="3945" y="0"/>
                  </a:moveTo>
                  <a:cubicBezTo>
                    <a:pt x="3502" y="0"/>
                    <a:pt x="3051" y="86"/>
                    <a:pt x="2615" y="266"/>
                  </a:cubicBezTo>
                  <a:cubicBezTo>
                    <a:pt x="852" y="996"/>
                    <a:pt x="1" y="3032"/>
                    <a:pt x="761" y="4795"/>
                  </a:cubicBezTo>
                  <a:cubicBezTo>
                    <a:pt x="1310" y="6122"/>
                    <a:pt x="2582" y="6915"/>
                    <a:pt x="3930" y="6915"/>
                  </a:cubicBezTo>
                  <a:cubicBezTo>
                    <a:pt x="4373" y="6915"/>
                    <a:pt x="4824" y="6830"/>
                    <a:pt x="5259" y="6649"/>
                  </a:cubicBezTo>
                  <a:cubicBezTo>
                    <a:pt x="7022" y="5920"/>
                    <a:pt x="7873" y="3883"/>
                    <a:pt x="7114" y="2120"/>
                  </a:cubicBezTo>
                  <a:cubicBezTo>
                    <a:pt x="6564" y="793"/>
                    <a:pt x="5292" y="0"/>
                    <a:pt x="3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3"/>
            <p:cNvSpPr/>
            <p:nvPr/>
          </p:nvSpPr>
          <p:spPr>
            <a:xfrm>
              <a:off x="511050" y="4056125"/>
              <a:ext cx="655825" cy="972700"/>
            </a:xfrm>
            <a:custGeom>
              <a:rect b="b" l="l" r="r" t="t"/>
              <a:pathLst>
                <a:path extrusionOk="0" h="38908" w="26233">
                  <a:moveTo>
                    <a:pt x="6627" y="1"/>
                  </a:moveTo>
                  <a:cubicBezTo>
                    <a:pt x="1" y="14864"/>
                    <a:pt x="6658" y="32311"/>
                    <a:pt x="21521" y="38907"/>
                  </a:cubicBezTo>
                  <a:lnTo>
                    <a:pt x="26232" y="28360"/>
                  </a:lnTo>
                  <a:cubicBezTo>
                    <a:pt x="17175" y="24317"/>
                    <a:pt x="13162" y="13770"/>
                    <a:pt x="17175" y="4712"/>
                  </a:cubicBezTo>
                  <a:lnTo>
                    <a:pt x="66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8" name="Shape 3238"/>
        <p:cNvGrpSpPr/>
        <p:nvPr/>
      </p:nvGrpSpPr>
      <p:grpSpPr>
        <a:xfrm>
          <a:off x="0" y="0"/>
          <a:ext cx="0" cy="0"/>
          <a:chOff x="0" y="0"/>
          <a:chExt cx="0" cy="0"/>
        </a:xfrm>
      </p:grpSpPr>
      <p:sp>
        <p:nvSpPr>
          <p:cNvPr id="3239" name="Google Shape;3239;p64"/>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lt2"/>
                </a:solidFill>
              </a:rPr>
              <a:t>users</a:t>
            </a:r>
            <a:endParaRPr>
              <a:solidFill>
                <a:schemeClr val="lt2"/>
              </a:solidFill>
            </a:endParaRPr>
          </a:p>
        </p:txBody>
      </p:sp>
      <p:sp>
        <p:nvSpPr>
          <p:cNvPr id="3240" name="Google Shape;3240;p64"/>
          <p:cNvSpPr txBox="1"/>
          <p:nvPr/>
        </p:nvSpPr>
        <p:spPr>
          <a:xfrm>
            <a:off x="715375" y="4327369"/>
            <a:ext cx="77058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Follow the link in the graph to modify its data and then paste the new one here. </a:t>
            </a:r>
            <a:r>
              <a:rPr b="1" lang="en" sz="1200">
                <a:solidFill>
                  <a:schemeClr val="dk1"/>
                </a:solidFill>
                <a:uFill>
                  <a:noFill/>
                </a:uFill>
                <a:latin typeface="Cabin"/>
                <a:ea typeface="Cabin"/>
                <a:cs typeface="Cabin"/>
                <a:sym typeface="Cabin"/>
                <a:hlinkClick r:id="rId3">
                  <a:extLst>
                    <a:ext uri="{A12FA001-AC4F-418D-AE19-62706E023703}">
                      <ahyp:hlinkClr val="tx"/>
                    </a:ext>
                  </a:extLst>
                </a:hlinkClick>
              </a:rPr>
              <a:t>For more info, click here</a:t>
            </a:r>
            <a:endParaRPr sz="1300">
              <a:solidFill>
                <a:schemeClr val="dk1"/>
              </a:solidFill>
              <a:latin typeface="Cabin"/>
              <a:ea typeface="Cabin"/>
              <a:cs typeface="Cabin"/>
              <a:sym typeface="Cabin"/>
            </a:endParaRPr>
          </a:p>
        </p:txBody>
      </p:sp>
      <p:sp>
        <p:nvSpPr>
          <p:cNvPr id="3241" name="Google Shape;3241;p64"/>
          <p:cNvSpPr txBox="1"/>
          <p:nvPr>
            <p:ph idx="4294967295" type="subTitle"/>
          </p:nvPr>
        </p:nvSpPr>
        <p:spPr>
          <a:xfrm flipH="1">
            <a:off x="6223916" y="1415270"/>
            <a:ext cx="1772700" cy="3423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sz="2000">
                <a:solidFill>
                  <a:schemeClr val="lt2"/>
                </a:solidFill>
                <a:latin typeface="Poppins"/>
                <a:ea typeface="Poppins"/>
                <a:cs typeface="Poppins"/>
                <a:sym typeface="Poppins"/>
              </a:rPr>
              <a:t>25-49 y/o</a:t>
            </a:r>
            <a:endParaRPr b="1" sz="2000">
              <a:solidFill>
                <a:schemeClr val="lt2"/>
              </a:solidFill>
              <a:latin typeface="Poppins"/>
              <a:ea typeface="Poppins"/>
              <a:cs typeface="Poppins"/>
              <a:sym typeface="Poppins"/>
            </a:endParaRPr>
          </a:p>
        </p:txBody>
      </p:sp>
      <p:sp>
        <p:nvSpPr>
          <p:cNvPr id="3242" name="Google Shape;3242;p64"/>
          <p:cNvSpPr txBox="1"/>
          <p:nvPr>
            <p:ph idx="4294967295" type="body"/>
          </p:nvPr>
        </p:nvSpPr>
        <p:spPr>
          <a:xfrm flipH="1">
            <a:off x="6223925" y="2696416"/>
            <a:ext cx="1772700" cy="5394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en"/>
              <a:t>Venus is the second planet from the Sun</a:t>
            </a:r>
            <a:endParaRPr/>
          </a:p>
        </p:txBody>
      </p:sp>
      <p:sp>
        <p:nvSpPr>
          <p:cNvPr id="3243" name="Google Shape;3243;p64"/>
          <p:cNvSpPr txBox="1"/>
          <p:nvPr>
            <p:ph idx="4294967295" type="subTitle"/>
          </p:nvPr>
        </p:nvSpPr>
        <p:spPr>
          <a:xfrm flipH="1">
            <a:off x="6223916" y="3294341"/>
            <a:ext cx="1772700" cy="3423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sz="2000">
                <a:solidFill>
                  <a:schemeClr val="lt2"/>
                </a:solidFill>
                <a:latin typeface="Poppins"/>
                <a:ea typeface="Poppins"/>
                <a:cs typeface="Poppins"/>
                <a:sym typeface="Poppins"/>
              </a:rPr>
              <a:t>50+ y/o</a:t>
            </a:r>
            <a:endParaRPr b="1" sz="2000">
              <a:solidFill>
                <a:schemeClr val="lt2"/>
              </a:solidFill>
              <a:latin typeface="Poppins"/>
              <a:ea typeface="Poppins"/>
              <a:cs typeface="Poppins"/>
              <a:sym typeface="Poppins"/>
            </a:endParaRPr>
          </a:p>
        </p:txBody>
      </p:sp>
      <p:sp>
        <p:nvSpPr>
          <p:cNvPr id="3244" name="Google Shape;3244;p64"/>
          <p:cNvSpPr txBox="1"/>
          <p:nvPr>
            <p:ph idx="4294967295" type="body"/>
          </p:nvPr>
        </p:nvSpPr>
        <p:spPr>
          <a:xfrm flipH="1">
            <a:off x="6223925" y="3629460"/>
            <a:ext cx="1772700" cy="5394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en"/>
              <a:t>Mercury is quite a small planet</a:t>
            </a:r>
            <a:endParaRPr/>
          </a:p>
        </p:txBody>
      </p:sp>
      <p:sp>
        <p:nvSpPr>
          <p:cNvPr id="3245" name="Google Shape;3245;p64"/>
          <p:cNvSpPr txBox="1"/>
          <p:nvPr>
            <p:ph idx="4294967295" type="body"/>
          </p:nvPr>
        </p:nvSpPr>
        <p:spPr>
          <a:xfrm flipH="1">
            <a:off x="6223925" y="1754559"/>
            <a:ext cx="1772700" cy="5394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en"/>
              <a:t>Despite being red, Mars is a cold place</a:t>
            </a:r>
            <a:endParaRPr/>
          </a:p>
        </p:txBody>
      </p:sp>
      <p:sp>
        <p:nvSpPr>
          <p:cNvPr id="3246" name="Google Shape;3246;p64"/>
          <p:cNvSpPr txBox="1"/>
          <p:nvPr>
            <p:ph idx="4294967295" type="subTitle"/>
          </p:nvPr>
        </p:nvSpPr>
        <p:spPr>
          <a:xfrm flipH="1">
            <a:off x="6223916" y="2361291"/>
            <a:ext cx="1772700" cy="3423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sz="2000">
                <a:solidFill>
                  <a:schemeClr val="lt2"/>
                </a:solidFill>
                <a:latin typeface="Poppins"/>
                <a:ea typeface="Poppins"/>
                <a:cs typeface="Poppins"/>
                <a:sym typeface="Poppins"/>
              </a:rPr>
              <a:t>24- y/o</a:t>
            </a:r>
            <a:endParaRPr b="1" sz="2000">
              <a:solidFill>
                <a:schemeClr val="lt2"/>
              </a:solidFill>
              <a:latin typeface="Poppins"/>
              <a:ea typeface="Poppins"/>
              <a:cs typeface="Poppins"/>
              <a:sym typeface="Poppins"/>
            </a:endParaRPr>
          </a:p>
        </p:txBody>
      </p:sp>
      <p:sp>
        <p:nvSpPr>
          <p:cNvPr id="3247" name="Google Shape;3247;p64"/>
          <p:cNvSpPr/>
          <p:nvPr/>
        </p:nvSpPr>
        <p:spPr>
          <a:xfrm>
            <a:off x="5788127" y="1467020"/>
            <a:ext cx="238800" cy="238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4"/>
          <p:cNvSpPr/>
          <p:nvPr/>
        </p:nvSpPr>
        <p:spPr>
          <a:xfrm>
            <a:off x="5788127" y="2413041"/>
            <a:ext cx="238800" cy="23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4"/>
          <p:cNvSpPr/>
          <p:nvPr/>
        </p:nvSpPr>
        <p:spPr>
          <a:xfrm>
            <a:off x="5788127" y="3346091"/>
            <a:ext cx="238800" cy="238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0" name="Google Shape;3250;p64" title="Gráfico">
            <a:hlinkClick r:id="rId4"/>
          </p:cNvPr>
          <p:cNvPicPr preferRelativeResize="0"/>
          <p:nvPr/>
        </p:nvPicPr>
        <p:blipFill>
          <a:blip r:embed="rId5">
            <a:alphaModFix/>
          </a:blip>
          <a:stretch>
            <a:fillRect/>
          </a:stretch>
        </p:blipFill>
        <p:spPr>
          <a:xfrm>
            <a:off x="573483" y="1303969"/>
            <a:ext cx="4705986" cy="290986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4" name="Shape 3254"/>
        <p:cNvGrpSpPr/>
        <p:nvPr/>
      </p:nvGrpSpPr>
      <p:grpSpPr>
        <a:xfrm>
          <a:off x="0" y="0"/>
          <a:ext cx="0" cy="0"/>
          <a:chOff x="0" y="0"/>
          <a:chExt cx="0" cy="0"/>
        </a:xfrm>
      </p:grpSpPr>
      <p:sp>
        <p:nvSpPr>
          <p:cNvPr id="3255" name="Google Shape;3255;p65"/>
          <p:cNvSpPr txBox="1"/>
          <p:nvPr>
            <p:ph type="title"/>
          </p:nvPr>
        </p:nvSpPr>
        <p:spPr>
          <a:xfrm rot="178">
            <a:off x="720050" y="1339475"/>
            <a:ext cx="5779800" cy="123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21.2 billion</a:t>
            </a:r>
            <a:endParaRPr/>
          </a:p>
        </p:txBody>
      </p:sp>
      <p:sp>
        <p:nvSpPr>
          <p:cNvPr id="3256" name="Google Shape;3256;p65"/>
          <p:cNvSpPr txBox="1"/>
          <p:nvPr>
            <p:ph idx="1" type="subTitle"/>
          </p:nvPr>
        </p:nvSpPr>
        <p:spPr>
          <a:xfrm>
            <a:off x="720000" y="2632607"/>
            <a:ext cx="4501200" cy="493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N</a:t>
            </a:r>
            <a:r>
              <a:rPr lang="en"/>
              <a:t>ew social media platform users in 2021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0" name="Shape 3260"/>
        <p:cNvGrpSpPr/>
        <p:nvPr/>
      </p:nvGrpSpPr>
      <p:grpSpPr>
        <a:xfrm>
          <a:off x="0" y="0"/>
          <a:ext cx="0" cy="0"/>
          <a:chOff x="0" y="0"/>
          <a:chExt cx="0" cy="0"/>
        </a:xfrm>
      </p:grpSpPr>
      <p:sp>
        <p:nvSpPr>
          <p:cNvPr id="3261" name="Google Shape;3261;p66"/>
          <p:cNvSpPr/>
          <p:nvPr/>
        </p:nvSpPr>
        <p:spPr>
          <a:xfrm>
            <a:off x="2250454" y="1390825"/>
            <a:ext cx="1008000" cy="1008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6"/>
          <p:cNvSpPr/>
          <p:nvPr/>
        </p:nvSpPr>
        <p:spPr>
          <a:xfrm>
            <a:off x="2250454" y="3074475"/>
            <a:ext cx="1008000" cy="1008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6"/>
          <p:cNvSpPr/>
          <p:nvPr/>
        </p:nvSpPr>
        <p:spPr>
          <a:xfrm>
            <a:off x="5884092" y="1390825"/>
            <a:ext cx="1008000" cy="1008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6"/>
          <p:cNvSpPr/>
          <p:nvPr/>
        </p:nvSpPr>
        <p:spPr>
          <a:xfrm>
            <a:off x="5884092" y="3074475"/>
            <a:ext cx="1008000" cy="1008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6"/>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Structure</a:t>
            </a:r>
            <a:endParaRPr/>
          </a:p>
        </p:txBody>
      </p:sp>
      <p:pic>
        <p:nvPicPr>
          <p:cNvPr id="3266" name="Google Shape;3266;p66"/>
          <p:cNvPicPr preferRelativeResize="0"/>
          <p:nvPr/>
        </p:nvPicPr>
        <p:blipFill rotWithShape="1">
          <a:blip r:embed="rId3">
            <a:alphaModFix/>
          </a:blip>
          <a:srcRect b="0" l="16639" r="16639" t="0"/>
          <a:stretch/>
        </p:blipFill>
        <p:spPr>
          <a:xfrm>
            <a:off x="3282856" y="1539931"/>
            <a:ext cx="2578500" cy="2578500"/>
          </a:xfrm>
          <a:prstGeom prst="ellipse">
            <a:avLst/>
          </a:prstGeom>
          <a:noFill/>
          <a:ln>
            <a:noFill/>
          </a:ln>
        </p:spPr>
      </p:pic>
      <p:sp>
        <p:nvSpPr>
          <p:cNvPr id="3267" name="Google Shape;3267;p66"/>
          <p:cNvSpPr txBox="1"/>
          <p:nvPr/>
        </p:nvSpPr>
        <p:spPr>
          <a:xfrm>
            <a:off x="713100" y="3657125"/>
            <a:ext cx="1274700" cy="45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latin typeface="Cabin"/>
                <a:ea typeface="Cabin"/>
                <a:cs typeface="Cabin"/>
                <a:sym typeface="Cabin"/>
              </a:rPr>
              <a:t>Mars is a very cold place</a:t>
            </a:r>
            <a:endParaRPr>
              <a:solidFill>
                <a:srgbClr val="FFFFFF"/>
              </a:solidFill>
              <a:latin typeface="Cabin"/>
              <a:ea typeface="Cabin"/>
              <a:cs typeface="Cabin"/>
              <a:sym typeface="Cabin"/>
            </a:endParaRPr>
          </a:p>
        </p:txBody>
      </p:sp>
      <p:sp>
        <p:nvSpPr>
          <p:cNvPr id="3268" name="Google Shape;3268;p66"/>
          <p:cNvSpPr txBox="1"/>
          <p:nvPr/>
        </p:nvSpPr>
        <p:spPr>
          <a:xfrm>
            <a:off x="713100" y="1437625"/>
            <a:ext cx="1274700" cy="52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rgbClr val="E84987"/>
                </a:solidFill>
                <a:latin typeface="Poppins"/>
                <a:ea typeface="Poppins"/>
                <a:cs typeface="Poppins"/>
                <a:sym typeface="Poppins"/>
              </a:rPr>
              <a:t>Venus</a:t>
            </a:r>
            <a:endParaRPr b="1" sz="2000">
              <a:solidFill>
                <a:srgbClr val="E84987"/>
              </a:solidFill>
              <a:latin typeface="Poppins"/>
              <a:ea typeface="Poppins"/>
              <a:cs typeface="Poppins"/>
              <a:sym typeface="Poppins"/>
            </a:endParaRPr>
          </a:p>
        </p:txBody>
      </p:sp>
      <p:sp>
        <p:nvSpPr>
          <p:cNvPr id="3269" name="Google Shape;3269;p66"/>
          <p:cNvSpPr txBox="1"/>
          <p:nvPr/>
        </p:nvSpPr>
        <p:spPr>
          <a:xfrm>
            <a:off x="713100" y="1965325"/>
            <a:ext cx="1274700" cy="459600"/>
          </a:xfrm>
          <a:prstGeom prst="rect">
            <a:avLst/>
          </a:prstGeom>
          <a:noFill/>
          <a:ln>
            <a:noFill/>
          </a:ln>
        </p:spPr>
        <p:txBody>
          <a:bodyPr anchorCtr="0" anchor="ctr" bIns="91425" lIns="0" spcFirstLastPara="1" rIns="91425" wrap="square" tIns="91425">
            <a:noAutofit/>
          </a:bodyPr>
          <a:lstStyle/>
          <a:p>
            <a:pPr indent="0" lvl="0" marL="0" rtl="0" algn="r">
              <a:spcBef>
                <a:spcPts val="0"/>
              </a:spcBef>
              <a:spcAft>
                <a:spcPts val="0"/>
              </a:spcAft>
              <a:buNone/>
            </a:pPr>
            <a:r>
              <a:rPr lang="en">
                <a:solidFill>
                  <a:srgbClr val="FFFFFF"/>
                </a:solidFill>
                <a:latin typeface="Cabin"/>
                <a:ea typeface="Cabin"/>
                <a:cs typeface="Cabin"/>
                <a:sym typeface="Cabin"/>
              </a:rPr>
              <a:t>Venus has</a:t>
            </a:r>
            <a:r>
              <a:rPr lang="en">
                <a:solidFill>
                  <a:srgbClr val="FFFFFF"/>
                </a:solidFill>
                <a:latin typeface="Cabin"/>
                <a:ea typeface="Cabin"/>
                <a:cs typeface="Cabin"/>
                <a:sym typeface="Cabin"/>
              </a:rPr>
              <a:t> a beautiful name</a:t>
            </a:r>
            <a:endParaRPr>
              <a:solidFill>
                <a:srgbClr val="FFFFFF"/>
              </a:solidFill>
              <a:latin typeface="Cabin"/>
              <a:ea typeface="Cabin"/>
              <a:cs typeface="Cabin"/>
              <a:sym typeface="Cabin"/>
            </a:endParaRPr>
          </a:p>
        </p:txBody>
      </p:sp>
      <p:sp>
        <p:nvSpPr>
          <p:cNvPr id="3270" name="Google Shape;3270;p66"/>
          <p:cNvSpPr txBox="1"/>
          <p:nvPr/>
        </p:nvSpPr>
        <p:spPr>
          <a:xfrm>
            <a:off x="7156606" y="1437625"/>
            <a:ext cx="12747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E84987"/>
                </a:solidFill>
                <a:latin typeface="Poppins"/>
                <a:ea typeface="Poppins"/>
                <a:cs typeface="Poppins"/>
                <a:sym typeface="Poppins"/>
              </a:rPr>
              <a:t>Jupiter</a:t>
            </a:r>
            <a:endParaRPr b="1" sz="2000">
              <a:solidFill>
                <a:srgbClr val="E84987"/>
              </a:solidFill>
              <a:latin typeface="Poppins"/>
              <a:ea typeface="Poppins"/>
              <a:cs typeface="Poppins"/>
              <a:sym typeface="Poppins"/>
            </a:endParaRPr>
          </a:p>
        </p:txBody>
      </p:sp>
      <p:sp>
        <p:nvSpPr>
          <p:cNvPr id="3271" name="Google Shape;3271;p66"/>
          <p:cNvSpPr txBox="1"/>
          <p:nvPr/>
        </p:nvSpPr>
        <p:spPr>
          <a:xfrm>
            <a:off x="7156601" y="1965325"/>
            <a:ext cx="1274700" cy="45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abin"/>
                <a:ea typeface="Cabin"/>
                <a:cs typeface="Cabin"/>
                <a:sym typeface="Cabin"/>
              </a:rPr>
              <a:t>Jupiter is the biggest planet </a:t>
            </a:r>
            <a:endParaRPr>
              <a:solidFill>
                <a:srgbClr val="FFFFFF"/>
              </a:solidFill>
              <a:latin typeface="Cabin"/>
              <a:ea typeface="Cabin"/>
              <a:cs typeface="Cabin"/>
              <a:sym typeface="Cabin"/>
            </a:endParaRPr>
          </a:p>
        </p:txBody>
      </p:sp>
      <p:sp>
        <p:nvSpPr>
          <p:cNvPr id="3272" name="Google Shape;3272;p66"/>
          <p:cNvSpPr txBox="1"/>
          <p:nvPr/>
        </p:nvSpPr>
        <p:spPr>
          <a:xfrm>
            <a:off x="713100" y="3129425"/>
            <a:ext cx="1274700" cy="52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rgbClr val="E84987"/>
                </a:solidFill>
                <a:latin typeface="Poppins"/>
                <a:ea typeface="Poppins"/>
                <a:cs typeface="Poppins"/>
                <a:sym typeface="Poppins"/>
              </a:rPr>
              <a:t>Mars</a:t>
            </a:r>
            <a:endParaRPr b="1" sz="2000">
              <a:solidFill>
                <a:srgbClr val="E84987"/>
              </a:solidFill>
              <a:latin typeface="Poppins"/>
              <a:ea typeface="Poppins"/>
              <a:cs typeface="Poppins"/>
              <a:sym typeface="Poppins"/>
            </a:endParaRPr>
          </a:p>
        </p:txBody>
      </p:sp>
      <p:sp>
        <p:nvSpPr>
          <p:cNvPr id="3273" name="Google Shape;3273;p66"/>
          <p:cNvSpPr txBox="1"/>
          <p:nvPr/>
        </p:nvSpPr>
        <p:spPr>
          <a:xfrm>
            <a:off x="7156606" y="3129425"/>
            <a:ext cx="1274700" cy="527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b="1" lang="en" sz="2000">
                <a:solidFill>
                  <a:srgbClr val="E84987"/>
                </a:solidFill>
                <a:latin typeface="Poppins"/>
                <a:ea typeface="Poppins"/>
                <a:cs typeface="Poppins"/>
                <a:sym typeface="Poppins"/>
              </a:rPr>
              <a:t>Saturn</a:t>
            </a:r>
            <a:endParaRPr b="1" sz="2000">
              <a:solidFill>
                <a:srgbClr val="E84987"/>
              </a:solidFill>
              <a:latin typeface="Poppins"/>
              <a:ea typeface="Poppins"/>
              <a:cs typeface="Poppins"/>
              <a:sym typeface="Poppins"/>
            </a:endParaRPr>
          </a:p>
        </p:txBody>
      </p:sp>
      <p:sp>
        <p:nvSpPr>
          <p:cNvPr id="3274" name="Google Shape;3274;p66"/>
          <p:cNvSpPr txBox="1"/>
          <p:nvPr/>
        </p:nvSpPr>
        <p:spPr>
          <a:xfrm>
            <a:off x="7156601" y="3657125"/>
            <a:ext cx="1274700" cy="45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abin"/>
                <a:ea typeface="Cabin"/>
                <a:cs typeface="Cabin"/>
                <a:sym typeface="Cabin"/>
              </a:rPr>
              <a:t>Saturn is the ringed planet</a:t>
            </a:r>
            <a:endParaRPr>
              <a:solidFill>
                <a:srgbClr val="FFFFFF"/>
              </a:solidFill>
              <a:latin typeface="Cabin"/>
              <a:ea typeface="Cabin"/>
              <a:cs typeface="Cabin"/>
              <a:sym typeface="Cabin"/>
            </a:endParaRPr>
          </a:p>
        </p:txBody>
      </p:sp>
      <p:cxnSp>
        <p:nvCxnSpPr>
          <p:cNvPr id="3275" name="Google Shape;3275;p66"/>
          <p:cNvCxnSpPr>
            <a:stCxn id="3261" idx="6"/>
          </p:cNvCxnSpPr>
          <p:nvPr/>
        </p:nvCxnSpPr>
        <p:spPr>
          <a:xfrm>
            <a:off x="3258454" y="1894825"/>
            <a:ext cx="1075200" cy="851700"/>
          </a:xfrm>
          <a:prstGeom prst="bentConnector3">
            <a:avLst>
              <a:gd fmla="val 50000" name="adj1"/>
            </a:avLst>
          </a:prstGeom>
          <a:noFill/>
          <a:ln cap="flat" cmpd="sng" w="19050">
            <a:solidFill>
              <a:schemeClr val="accent1"/>
            </a:solidFill>
            <a:prstDash val="solid"/>
            <a:round/>
            <a:headEnd len="med" w="med" type="none"/>
            <a:tailEnd len="med" w="med" type="oval"/>
          </a:ln>
        </p:spPr>
      </p:cxnSp>
      <p:cxnSp>
        <p:nvCxnSpPr>
          <p:cNvPr id="3276" name="Google Shape;3276;p66"/>
          <p:cNvCxnSpPr>
            <a:stCxn id="3262" idx="6"/>
          </p:cNvCxnSpPr>
          <p:nvPr/>
        </p:nvCxnSpPr>
        <p:spPr>
          <a:xfrm flipH="1" rot="10800000">
            <a:off x="3258454" y="3070575"/>
            <a:ext cx="1133700" cy="507900"/>
          </a:xfrm>
          <a:prstGeom prst="bentConnector3">
            <a:avLst>
              <a:gd fmla="val 50000" name="adj1"/>
            </a:avLst>
          </a:prstGeom>
          <a:noFill/>
          <a:ln cap="flat" cmpd="sng" w="19050">
            <a:solidFill>
              <a:schemeClr val="accent1"/>
            </a:solidFill>
            <a:prstDash val="solid"/>
            <a:round/>
            <a:headEnd len="med" w="med" type="none"/>
            <a:tailEnd len="med" w="med" type="oval"/>
          </a:ln>
        </p:spPr>
      </p:cxnSp>
      <p:cxnSp>
        <p:nvCxnSpPr>
          <p:cNvPr id="3277" name="Google Shape;3277;p66"/>
          <p:cNvCxnSpPr>
            <a:stCxn id="3263" idx="2"/>
          </p:cNvCxnSpPr>
          <p:nvPr/>
        </p:nvCxnSpPr>
        <p:spPr>
          <a:xfrm flipH="1">
            <a:off x="4871292" y="1894825"/>
            <a:ext cx="1012800" cy="1026600"/>
          </a:xfrm>
          <a:prstGeom prst="bentConnector2">
            <a:avLst/>
          </a:prstGeom>
          <a:noFill/>
          <a:ln cap="flat" cmpd="sng" w="19050">
            <a:solidFill>
              <a:schemeClr val="accent1"/>
            </a:solidFill>
            <a:prstDash val="solid"/>
            <a:round/>
            <a:headEnd len="med" w="med" type="none"/>
            <a:tailEnd len="med" w="med" type="oval"/>
          </a:ln>
        </p:spPr>
      </p:cxnSp>
      <p:cxnSp>
        <p:nvCxnSpPr>
          <p:cNvPr id="3278" name="Google Shape;3278;p66"/>
          <p:cNvCxnSpPr>
            <a:stCxn id="3264" idx="2"/>
          </p:cNvCxnSpPr>
          <p:nvPr/>
        </p:nvCxnSpPr>
        <p:spPr>
          <a:xfrm rot="10800000">
            <a:off x="5078592" y="3115875"/>
            <a:ext cx="805500" cy="462600"/>
          </a:xfrm>
          <a:prstGeom prst="bentConnector3">
            <a:avLst>
              <a:gd fmla="val 50000" name="adj1"/>
            </a:avLst>
          </a:prstGeom>
          <a:noFill/>
          <a:ln cap="flat" cmpd="sng" w="19050">
            <a:solidFill>
              <a:schemeClr val="accent1"/>
            </a:solidFill>
            <a:prstDash val="solid"/>
            <a:round/>
            <a:headEnd len="med" w="med" type="none"/>
            <a:tailEnd len="med" w="med" type="oval"/>
          </a:ln>
        </p:spPr>
      </p:cxnSp>
      <p:sp>
        <p:nvSpPr>
          <p:cNvPr id="3279" name="Google Shape;3279;p66"/>
          <p:cNvSpPr/>
          <p:nvPr/>
        </p:nvSpPr>
        <p:spPr>
          <a:xfrm>
            <a:off x="2584829" y="1735798"/>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280" name="Google Shape;3280;p66"/>
          <p:cNvGrpSpPr/>
          <p:nvPr/>
        </p:nvGrpSpPr>
        <p:grpSpPr>
          <a:xfrm>
            <a:off x="6220124" y="1745746"/>
            <a:ext cx="339253" cy="298169"/>
            <a:chOff x="4467200" y="877100"/>
            <a:chExt cx="481825" cy="423475"/>
          </a:xfrm>
        </p:grpSpPr>
        <p:sp>
          <p:nvSpPr>
            <p:cNvPr id="3281" name="Google Shape;3281;p6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82" name="Google Shape;3282;p6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83" name="Google Shape;3283;p6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84" name="Google Shape;3284;p6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85" name="Google Shape;3285;p66"/>
          <p:cNvGrpSpPr/>
          <p:nvPr/>
        </p:nvGrpSpPr>
        <p:grpSpPr>
          <a:xfrm>
            <a:off x="6218473" y="3469146"/>
            <a:ext cx="339253" cy="218676"/>
            <a:chOff x="1492675" y="1520750"/>
            <a:chExt cx="481825" cy="310575"/>
          </a:xfrm>
        </p:grpSpPr>
        <p:sp>
          <p:nvSpPr>
            <p:cNvPr id="3286" name="Google Shape;3286;p6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87" name="Google Shape;3287;p6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88" name="Google Shape;3288;p66"/>
          <p:cNvGrpSpPr/>
          <p:nvPr/>
        </p:nvGrpSpPr>
        <p:grpSpPr>
          <a:xfrm>
            <a:off x="2604487" y="3409582"/>
            <a:ext cx="299929" cy="337792"/>
            <a:chOff x="924450" y="2028975"/>
            <a:chExt cx="425975" cy="479750"/>
          </a:xfrm>
        </p:grpSpPr>
        <p:sp>
          <p:nvSpPr>
            <p:cNvPr id="3289" name="Google Shape;3289;p6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90" name="Google Shape;3290;p6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91" name="Google Shape;3291;p6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5" name="Shape 3295"/>
        <p:cNvGrpSpPr/>
        <p:nvPr/>
      </p:nvGrpSpPr>
      <p:grpSpPr>
        <a:xfrm>
          <a:off x="0" y="0"/>
          <a:ext cx="0" cy="0"/>
          <a:chOff x="0" y="0"/>
          <a:chExt cx="0" cy="0"/>
        </a:xfrm>
      </p:grpSpPr>
      <p:sp>
        <p:nvSpPr>
          <p:cNvPr id="3296" name="Google Shape;3296;p6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New </a:t>
            </a:r>
            <a:r>
              <a:rPr lang="en">
                <a:solidFill>
                  <a:schemeClr val="lt2"/>
                </a:solidFill>
              </a:rPr>
              <a:t>users</a:t>
            </a:r>
            <a:endParaRPr>
              <a:solidFill>
                <a:schemeClr val="lt2"/>
              </a:solidFill>
            </a:endParaRPr>
          </a:p>
        </p:txBody>
      </p:sp>
      <p:sp>
        <p:nvSpPr>
          <p:cNvPr id="3297" name="Google Shape;3297;p67"/>
          <p:cNvSpPr txBox="1"/>
          <p:nvPr/>
        </p:nvSpPr>
        <p:spPr>
          <a:xfrm>
            <a:off x="1298816" y="3904950"/>
            <a:ext cx="921900" cy="3240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None/>
            </a:pPr>
            <a:r>
              <a:rPr b="1" lang="en" sz="1800">
                <a:solidFill>
                  <a:schemeClr val="lt1"/>
                </a:solidFill>
                <a:latin typeface="Federo"/>
                <a:ea typeface="Federo"/>
                <a:cs typeface="Federo"/>
                <a:sym typeface="Federo"/>
              </a:rPr>
              <a:t>1980</a:t>
            </a:r>
            <a:endParaRPr b="1" sz="1800">
              <a:solidFill>
                <a:schemeClr val="lt1"/>
              </a:solidFill>
              <a:latin typeface="Federo"/>
              <a:ea typeface="Federo"/>
              <a:cs typeface="Federo"/>
              <a:sym typeface="Federo"/>
            </a:endParaRPr>
          </a:p>
        </p:txBody>
      </p:sp>
      <p:sp>
        <p:nvSpPr>
          <p:cNvPr id="3298" name="Google Shape;3298;p67"/>
          <p:cNvSpPr txBox="1"/>
          <p:nvPr/>
        </p:nvSpPr>
        <p:spPr>
          <a:xfrm>
            <a:off x="2298110" y="3904950"/>
            <a:ext cx="921900" cy="3240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None/>
            </a:pPr>
            <a:r>
              <a:rPr b="1" lang="en" sz="1800">
                <a:solidFill>
                  <a:schemeClr val="lt1"/>
                </a:solidFill>
                <a:latin typeface="Federo"/>
                <a:ea typeface="Federo"/>
                <a:cs typeface="Federo"/>
                <a:sym typeface="Federo"/>
              </a:rPr>
              <a:t>1995</a:t>
            </a:r>
            <a:endParaRPr b="1" sz="1800">
              <a:solidFill>
                <a:schemeClr val="lt1"/>
              </a:solidFill>
              <a:latin typeface="Federo"/>
              <a:ea typeface="Federo"/>
              <a:cs typeface="Federo"/>
              <a:sym typeface="Federo"/>
            </a:endParaRPr>
          </a:p>
        </p:txBody>
      </p:sp>
      <p:sp>
        <p:nvSpPr>
          <p:cNvPr id="3299" name="Google Shape;3299;p67"/>
          <p:cNvSpPr txBox="1"/>
          <p:nvPr/>
        </p:nvSpPr>
        <p:spPr>
          <a:xfrm>
            <a:off x="3277994" y="3904950"/>
            <a:ext cx="921900" cy="3240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None/>
            </a:pPr>
            <a:r>
              <a:rPr b="1" lang="en" sz="1800">
                <a:solidFill>
                  <a:schemeClr val="lt1"/>
                </a:solidFill>
                <a:latin typeface="Federo"/>
                <a:ea typeface="Federo"/>
                <a:cs typeface="Federo"/>
                <a:sym typeface="Federo"/>
              </a:rPr>
              <a:t>2010</a:t>
            </a:r>
            <a:endParaRPr b="1" sz="1800">
              <a:solidFill>
                <a:schemeClr val="lt1"/>
              </a:solidFill>
              <a:latin typeface="Federo"/>
              <a:ea typeface="Federo"/>
              <a:cs typeface="Federo"/>
              <a:sym typeface="Federo"/>
            </a:endParaRPr>
          </a:p>
        </p:txBody>
      </p:sp>
      <p:sp>
        <p:nvSpPr>
          <p:cNvPr id="3300" name="Google Shape;3300;p67"/>
          <p:cNvSpPr txBox="1"/>
          <p:nvPr/>
        </p:nvSpPr>
        <p:spPr>
          <a:xfrm>
            <a:off x="4270818" y="3904950"/>
            <a:ext cx="921900" cy="3240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None/>
            </a:pPr>
            <a:r>
              <a:rPr b="1" lang="en" sz="1800">
                <a:solidFill>
                  <a:schemeClr val="lt1"/>
                </a:solidFill>
                <a:latin typeface="Federo"/>
                <a:ea typeface="Federo"/>
                <a:cs typeface="Federo"/>
                <a:sym typeface="Federo"/>
              </a:rPr>
              <a:t>2021</a:t>
            </a:r>
            <a:endParaRPr b="1" sz="1800">
              <a:solidFill>
                <a:schemeClr val="lt1"/>
              </a:solidFill>
              <a:latin typeface="Federo"/>
              <a:ea typeface="Federo"/>
              <a:cs typeface="Federo"/>
              <a:sym typeface="Federo"/>
            </a:endParaRPr>
          </a:p>
        </p:txBody>
      </p:sp>
      <p:sp>
        <p:nvSpPr>
          <p:cNvPr id="3301" name="Google Shape;3301;p67"/>
          <p:cNvSpPr txBox="1"/>
          <p:nvPr/>
        </p:nvSpPr>
        <p:spPr>
          <a:xfrm>
            <a:off x="715375" y="4327369"/>
            <a:ext cx="77058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Follow the link in the graph to modify its data and then paste the new one here. </a:t>
            </a:r>
            <a:r>
              <a:rPr b="1" lang="en" sz="1200">
                <a:solidFill>
                  <a:schemeClr val="dk1"/>
                </a:solidFill>
                <a:uFill>
                  <a:noFill/>
                </a:uFill>
                <a:latin typeface="Cabin"/>
                <a:ea typeface="Cabin"/>
                <a:cs typeface="Cabin"/>
                <a:sym typeface="Cabin"/>
                <a:hlinkClick r:id="rId3">
                  <a:extLst>
                    <a:ext uri="{A12FA001-AC4F-418D-AE19-62706E023703}">
                      <ahyp:hlinkClr val="tx"/>
                    </a:ext>
                  </a:extLst>
                </a:hlinkClick>
              </a:rPr>
              <a:t>For more info, click here</a:t>
            </a:r>
            <a:endParaRPr sz="1300">
              <a:solidFill>
                <a:schemeClr val="dk1"/>
              </a:solidFill>
              <a:latin typeface="Cabin"/>
              <a:ea typeface="Cabin"/>
              <a:cs typeface="Cabin"/>
              <a:sym typeface="Cabin"/>
            </a:endParaRPr>
          </a:p>
        </p:txBody>
      </p:sp>
      <p:sp>
        <p:nvSpPr>
          <p:cNvPr id="3302" name="Google Shape;3302;p67"/>
          <p:cNvSpPr txBox="1"/>
          <p:nvPr>
            <p:ph idx="4294967295" type="subTitle"/>
          </p:nvPr>
        </p:nvSpPr>
        <p:spPr>
          <a:xfrm flipH="1">
            <a:off x="6230440" y="1796275"/>
            <a:ext cx="2059500" cy="3423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sz="2000">
                <a:solidFill>
                  <a:schemeClr val="lt2"/>
                </a:solidFill>
                <a:latin typeface="Poppins"/>
                <a:ea typeface="Poppins"/>
                <a:cs typeface="Poppins"/>
                <a:sym typeface="Poppins"/>
              </a:rPr>
              <a:t>Men</a:t>
            </a:r>
            <a:endParaRPr b="1" sz="2000">
              <a:solidFill>
                <a:schemeClr val="lt2"/>
              </a:solidFill>
              <a:latin typeface="Poppins"/>
              <a:ea typeface="Poppins"/>
              <a:cs typeface="Poppins"/>
              <a:sym typeface="Poppins"/>
            </a:endParaRPr>
          </a:p>
        </p:txBody>
      </p:sp>
      <p:sp>
        <p:nvSpPr>
          <p:cNvPr id="3303" name="Google Shape;3303;p67"/>
          <p:cNvSpPr txBox="1"/>
          <p:nvPr>
            <p:ph idx="4294967295" type="body"/>
          </p:nvPr>
        </p:nvSpPr>
        <p:spPr>
          <a:xfrm flipH="1">
            <a:off x="6230450" y="3382225"/>
            <a:ext cx="2059500" cy="5394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en"/>
              <a:t>Venus is the second planet from the Sun</a:t>
            </a:r>
            <a:endParaRPr/>
          </a:p>
        </p:txBody>
      </p:sp>
      <p:sp>
        <p:nvSpPr>
          <p:cNvPr id="3304" name="Google Shape;3304;p67"/>
          <p:cNvSpPr txBox="1"/>
          <p:nvPr>
            <p:ph idx="4294967295" type="body"/>
          </p:nvPr>
        </p:nvSpPr>
        <p:spPr>
          <a:xfrm flipH="1">
            <a:off x="6230450" y="2135566"/>
            <a:ext cx="2059500" cy="5394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en"/>
              <a:t>Despite being red, Mars is a cold place</a:t>
            </a:r>
            <a:endParaRPr/>
          </a:p>
        </p:txBody>
      </p:sp>
      <p:sp>
        <p:nvSpPr>
          <p:cNvPr id="3305" name="Google Shape;3305;p67"/>
          <p:cNvSpPr txBox="1"/>
          <p:nvPr>
            <p:ph idx="4294967295" type="subTitle"/>
          </p:nvPr>
        </p:nvSpPr>
        <p:spPr>
          <a:xfrm flipH="1">
            <a:off x="6230440" y="3047100"/>
            <a:ext cx="2059500" cy="3423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sz="2000">
                <a:solidFill>
                  <a:schemeClr val="lt2"/>
                </a:solidFill>
                <a:latin typeface="Poppins"/>
                <a:ea typeface="Poppins"/>
                <a:cs typeface="Poppins"/>
                <a:sym typeface="Poppins"/>
              </a:rPr>
              <a:t>Women</a:t>
            </a:r>
            <a:endParaRPr b="1" sz="2000">
              <a:solidFill>
                <a:schemeClr val="lt2"/>
              </a:solidFill>
              <a:latin typeface="Poppins"/>
              <a:ea typeface="Poppins"/>
              <a:cs typeface="Poppins"/>
              <a:sym typeface="Poppins"/>
            </a:endParaRPr>
          </a:p>
        </p:txBody>
      </p:sp>
      <p:sp>
        <p:nvSpPr>
          <p:cNvPr id="3306" name="Google Shape;3306;p67"/>
          <p:cNvSpPr/>
          <p:nvPr/>
        </p:nvSpPr>
        <p:spPr>
          <a:xfrm>
            <a:off x="5794839" y="1848020"/>
            <a:ext cx="238800" cy="23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7"/>
          <p:cNvSpPr/>
          <p:nvPr/>
        </p:nvSpPr>
        <p:spPr>
          <a:xfrm>
            <a:off x="5794839" y="3098841"/>
            <a:ext cx="238800" cy="238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8" name="Google Shape;3308;p67" title="Gráfico">
            <a:hlinkClick r:id="rId4"/>
          </p:cNvPr>
          <p:cNvPicPr preferRelativeResize="0"/>
          <p:nvPr/>
        </p:nvPicPr>
        <p:blipFill>
          <a:blip r:embed="rId5">
            <a:alphaModFix/>
          </a:blip>
          <a:stretch>
            <a:fillRect/>
          </a:stretch>
        </p:blipFill>
        <p:spPr>
          <a:xfrm>
            <a:off x="562975" y="1268075"/>
            <a:ext cx="4688523" cy="287560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5" name="Shape 2405"/>
        <p:cNvGrpSpPr/>
        <p:nvPr/>
      </p:nvGrpSpPr>
      <p:grpSpPr>
        <a:xfrm>
          <a:off x="0" y="0"/>
          <a:ext cx="0" cy="0"/>
          <a:chOff x="0" y="0"/>
          <a:chExt cx="0" cy="0"/>
        </a:xfrm>
      </p:grpSpPr>
      <p:sp>
        <p:nvSpPr>
          <p:cNvPr id="2406" name="Google Shape;2406;p41"/>
          <p:cNvSpPr txBox="1"/>
          <p:nvPr>
            <p:ph type="title"/>
          </p:nvPr>
        </p:nvSpPr>
        <p:spPr>
          <a:xfrm>
            <a:off x="720000" y="1367475"/>
            <a:ext cx="4131900" cy="10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Whoa</a:t>
            </a:r>
            <a:r>
              <a:rPr lang="en">
                <a:solidFill>
                  <a:srgbClr val="47EFC5"/>
                </a:solidFill>
              </a:rPr>
              <a:t>!</a:t>
            </a:r>
            <a:endParaRPr>
              <a:solidFill>
                <a:srgbClr val="47EFC5"/>
              </a:solidFill>
            </a:endParaRPr>
          </a:p>
        </p:txBody>
      </p:sp>
      <p:sp>
        <p:nvSpPr>
          <p:cNvPr id="2407" name="Google Shape;2407;p41"/>
          <p:cNvSpPr txBox="1"/>
          <p:nvPr>
            <p:ph idx="1" type="subTitle"/>
          </p:nvPr>
        </p:nvSpPr>
        <p:spPr>
          <a:xfrm>
            <a:off x="832875" y="2649925"/>
            <a:ext cx="34398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2" name="Shape 3312"/>
        <p:cNvGrpSpPr/>
        <p:nvPr/>
      </p:nvGrpSpPr>
      <p:grpSpPr>
        <a:xfrm>
          <a:off x="0" y="0"/>
          <a:ext cx="0" cy="0"/>
          <a:chOff x="0" y="0"/>
          <a:chExt cx="0" cy="0"/>
        </a:xfrm>
      </p:grpSpPr>
      <p:sp>
        <p:nvSpPr>
          <p:cNvPr id="3313" name="Google Shape;3313;p6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
            </a:r>
            <a:r>
              <a:rPr lang="en"/>
              <a:t>lanned </a:t>
            </a:r>
            <a:r>
              <a:rPr lang="en">
                <a:solidFill>
                  <a:schemeClr val="lt2"/>
                </a:solidFill>
              </a:rPr>
              <a:t>events</a:t>
            </a:r>
            <a:endParaRPr>
              <a:solidFill>
                <a:schemeClr val="lt2"/>
              </a:solidFill>
            </a:endParaRPr>
          </a:p>
        </p:txBody>
      </p:sp>
      <p:graphicFrame>
        <p:nvGraphicFramePr>
          <p:cNvPr id="3314" name="Google Shape;3314;p68"/>
          <p:cNvGraphicFramePr/>
          <p:nvPr/>
        </p:nvGraphicFramePr>
        <p:xfrm>
          <a:off x="3145369" y="1649366"/>
          <a:ext cx="3000000" cy="3000000"/>
        </p:xfrm>
        <a:graphic>
          <a:graphicData uri="http://schemas.openxmlformats.org/drawingml/2006/table">
            <a:tbl>
              <a:tblPr>
                <a:noFill/>
                <a:tableStyleId>{5620CBD7-B9B2-442D-88EB-2A9CE90127EC}</a:tableStyleId>
              </a:tblPr>
              <a:tblGrid>
                <a:gridCol w="713650"/>
                <a:gridCol w="713650"/>
                <a:gridCol w="713650"/>
                <a:gridCol w="713650"/>
                <a:gridCol w="713650"/>
                <a:gridCol w="713650"/>
                <a:gridCol w="713650"/>
              </a:tblGrid>
              <a:tr h="381000">
                <a:tc>
                  <a:txBody>
                    <a:bodyPr/>
                    <a:lstStyle/>
                    <a:p>
                      <a:pPr indent="0" lvl="0" marL="0" rtl="0" algn="ctr">
                        <a:spcBef>
                          <a:spcPts val="0"/>
                        </a:spcBef>
                        <a:spcAft>
                          <a:spcPts val="0"/>
                        </a:spcAft>
                        <a:buNone/>
                      </a:pPr>
                      <a:r>
                        <a:rPr b="1" lang="en" sz="2000">
                          <a:solidFill>
                            <a:srgbClr val="FFFFFF"/>
                          </a:solidFill>
                          <a:latin typeface="Poppins"/>
                          <a:ea typeface="Poppins"/>
                          <a:cs typeface="Poppins"/>
                          <a:sym typeface="Poppins"/>
                        </a:rPr>
                        <a:t>Mon</a:t>
                      </a:r>
                      <a:endParaRPr b="1" sz="2000">
                        <a:solidFill>
                          <a:srgbClr val="FFFFFF"/>
                        </a:solidFill>
                        <a:latin typeface="Poppins"/>
                        <a:ea typeface="Poppins"/>
                        <a:cs typeface="Poppins"/>
                        <a:sym typeface="Poppins"/>
                      </a:endParaRPr>
                    </a:p>
                  </a:txBody>
                  <a:tcPr marT="91425" marB="91425"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rgbClr val="FFFFFF"/>
                          </a:solidFill>
                          <a:latin typeface="Poppins"/>
                          <a:ea typeface="Poppins"/>
                          <a:cs typeface="Poppins"/>
                          <a:sym typeface="Poppins"/>
                        </a:rPr>
                        <a:t>Tue</a:t>
                      </a:r>
                      <a:endParaRPr b="1" sz="2000">
                        <a:solidFill>
                          <a:srgbClr val="FFFFFF"/>
                        </a:solidFill>
                        <a:latin typeface="Poppins"/>
                        <a:ea typeface="Poppins"/>
                        <a:cs typeface="Poppins"/>
                        <a:sym typeface="Poppins"/>
                      </a:endParaRPr>
                    </a:p>
                  </a:txBody>
                  <a:tcPr marT="91425" marB="91425"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rgbClr val="FFFFFF"/>
                          </a:solidFill>
                          <a:latin typeface="Poppins"/>
                          <a:ea typeface="Poppins"/>
                          <a:cs typeface="Poppins"/>
                          <a:sym typeface="Poppins"/>
                        </a:rPr>
                        <a:t>Wed</a:t>
                      </a:r>
                      <a:endParaRPr b="1" sz="2000">
                        <a:solidFill>
                          <a:srgbClr val="FFFFFF"/>
                        </a:solidFill>
                        <a:latin typeface="Poppins"/>
                        <a:ea typeface="Poppins"/>
                        <a:cs typeface="Poppins"/>
                        <a:sym typeface="Poppins"/>
                      </a:endParaRPr>
                    </a:p>
                  </a:txBody>
                  <a:tcPr marT="91425" marB="91425"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rgbClr val="FFFFFF"/>
                          </a:solidFill>
                          <a:latin typeface="Poppins"/>
                          <a:ea typeface="Poppins"/>
                          <a:cs typeface="Poppins"/>
                          <a:sym typeface="Poppins"/>
                        </a:rPr>
                        <a:t>Thu</a:t>
                      </a:r>
                      <a:endParaRPr b="1" sz="2000">
                        <a:solidFill>
                          <a:srgbClr val="FFFFFF"/>
                        </a:solidFill>
                        <a:latin typeface="Poppins"/>
                        <a:ea typeface="Poppins"/>
                        <a:cs typeface="Poppins"/>
                        <a:sym typeface="Poppins"/>
                      </a:endParaRPr>
                    </a:p>
                  </a:txBody>
                  <a:tcPr marT="91425" marB="91425"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rgbClr val="FFFFFF"/>
                          </a:solidFill>
                          <a:latin typeface="Poppins"/>
                          <a:ea typeface="Poppins"/>
                          <a:cs typeface="Poppins"/>
                          <a:sym typeface="Poppins"/>
                        </a:rPr>
                        <a:t>Fri</a:t>
                      </a:r>
                      <a:endParaRPr b="1" sz="2000">
                        <a:solidFill>
                          <a:srgbClr val="FFFFFF"/>
                        </a:solidFill>
                        <a:latin typeface="Poppins"/>
                        <a:ea typeface="Poppins"/>
                        <a:cs typeface="Poppins"/>
                        <a:sym typeface="Poppins"/>
                      </a:endParaRPr>
                    </a:p>
                  </a:txBody>
                  <a:tcPr marT="91425" marB="91425"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rgbClr val="FFFFFF"/>
                          </a:solidFill>
                          <a:latin typeface="Poppins"/>
                          <a:ea typeface="Poppins"/>
                          <a:cs typeface="Poppins"/>
                          <a:sym typeface="Poppins"/>
                        </a:rPr>
                        <a:t>Sat</a:t>
                      </a:r>
                      <a:endParaRPr b="1" sz="2000">
                        <a:solidFill>
                          <a:srgbClr val="FFFFFF"/>
                        </a:solidFill>
                        <a:latin typeface="Poppins"/>
                        <a:ea typeface="Poppins"/>
                        <a:cs typeface="Poppins"/>
                        <a:sym typeface="Poppins"/>
                      </a:endParaRPr>
                    </a:p>
                  </a:txBody>
                  <a:tcPr marT="91425" marB="91425"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rgbClr val="FFFFFF"/>
                          </a:solidFill>
                          <a:latin typeface="Poppins"/>
                          <a:ea typeface="Poppins"/>
                          <a:cs typeface="Poppins"/>
                          <a:sym typeface="Poppins"/>
                        </a:rPr>
                        <a:t>Sun</a:t>
                      </a:r>
                      <a:endParaRPr b="1" sz="2000">
                        <a:solidFill>
                          <a:srgbClr val="FFFFFF"/>
                        </a:solidFill>
                        <a:latin typeface="Poppins"/>
                        <a:ea typeface="Poppins"/>
                        <a:cs typeface="Poppins"/>
                        <a:sym typeface="Poppins"/>
                      </a:endParaRPr>
                    </a:p>
                  </a:txBody>
                  <a:tcPr marT="91425" marB="91425"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31</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1</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2</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3</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4</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5</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6</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7</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8</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9</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10</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11</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12</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13</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14</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15</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16</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17</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18</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19</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20</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21</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22</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23</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24</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25</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26</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27</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28</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29</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30</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31</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1</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2</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Cabin"/>
                          <a:ea typeface="Cabin"/>
                          <a:cs typeface="Cabin"/>
                          <a:sym typeface="Cabin"/>
                        </a:rPr>
                        <a:t>3</a:t>
                      </a:r>
                      <a:endParaRPr>
                        <a:solidFill>
                          <a:srgbClr val="FFFFFF"/>
                        </a:solidFill>
                        <a:latin typeface="Cabin"/>
                        <a:ea typeface="Cabin"/>
                        <a:cs typeface="Cabin"/>
                        <a:sym typeface="Cabi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3315" name="Google Shape;3315;p68"/>
          <p:cNvSpPr txBox="1"/>
          <p:nvPr/>
        </p:nvSpPr>
        <p:spPr>
          <a:xfrm>
            <a:off x="884075" y="2266150"/>
            <a:ext cx="1413600" cy="503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latin typeface="Cabin"/>
                <a:ea typeface="Cabin"/>
                <a:cs typeface="Cabin"/>
                <a:sym typeface="Cabin"/>
              </a:rPr>
              <a:t>Venus has a beautiful name</a:t>
            </a:r>
            <a:endParaRPr>
              <a:solidFill>
                <a:srgbClr val="FFFFFF"/>
              </a:solidFill>
              <a:latin typeface="Cabin"/>
              <a:ea typeface="Cabin"/>
              <a:cs typeface="Cabin"/>
              <a:sym typeface="Cabin"/>
            </a:endParaRPr>
          </a:p>
        </p:txBody>
      </p:sp>
      <p:sp>
        <p:nvSpPr>
          <p:cNvPr id="3316" name="Google Shape;3316;p68"/>
          <p:cNvSpPr txBox="1"/>
          <p:nvPr/>
        </p:nvSpPr>
        <p:spPr>
          <a:xfrm>
            <a:off x="884101" y="1891275"/>
            <a:ext cx="1413600" cy="36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lt2"/>
                </a:solidFill>
                <a:latin typeface="Poppins"/>
                <a:ea typeface="Poppins"/>
                <a:cs typeface="Poppins"/>
                <a:sym typeface="Poppins"/>
              </a:rPr>
              <a:t>Concert</a:t>
            </a:r>
            <a:endParaRPr b="1" sz="2000">
              <a:solidFill>
                <a:schemeClr val="lt2"/>
              </a:solidFill>
              <a:latin typeface="Poppins"/>
              <a:ea typeface="Poppins"/>
              <a:cs typeface="Poppins"/>
              <a:sym typeface="Poppins"/>
            </a:endParaRPr>
          </a:p>
        </p:txBody>
      </p:sp>
      <p:sp>
        <p:nvSpPr>
          <p:cNvPr id="3317" name="Google Shape;3317;p68"/>
          <p:cNvSpPr txBox="1"/>
          <p:nvPr/>
        </p:nvSpPr>
        <p:spPr>
          <a:xfrm>
            <a:off x="884075" y="3424716"/>
            <a:ext cx="1413600" cy="503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latin typeface="Cabin"/>
                <a:ea typeface="Cabin"/>
                <a:cs typeface="Cabin"/>
                <a:sym typeface="Cabin"/>
              </a:rPr>
              <a:t>Mars is </a:t>
            </a:r>
            <a:r>
              <a:rPr lang="en">
                <a:solidFill>
                  <a:srgbClr val="FFFFFF"/>
                </a:solidFill>
                <a:latin typeface="Cabin"/>
                <a:ea typeface="Cabin"/>
                <a:cs typeface="Cabin"/>
                <a:sym typeface="Cabin"/>
              </a:rPr>
              <a:t>actually a cold planet</a:t>
            </a:r>
            <a:endParaRPr>
              <a:solidFill>
                <a:srgbClr val="FFFFFF"/>
              </a:solidFill>
              <a:latin typeface="Cabin"/>
              <a:ea typeface="Cabin"/>
              <a:cs typeface="Cabin"/>
              <a:sym typeface="Cabin"/>
            </a:endParaRPr>
          </a:p>
        </p:txBody>
      </p:sp>
      <p:sp>
        <p:nvSpPr>
          <p:cNvPr id="3318" name="Google Shape;3318;p68"/>
          <p:cNvSpPr txBox="1"/>
          <p:nvPr/>
        </p:nvSpPr>
        <p:spPr>
          <a:xfrm>
            <a:off x="884101" y="3049625"/>
            <a:ext cx="1413600" cy="36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accent1"/>
                </a:solidFill>
                <a:latin typeface="Poppins"/>
                <a:ea typeface="Poppins"/>
                <a:cs typeface="Poppins"/>
                <a:sym typeface="Poppins"/>
              </a:rPr>
              <a:t>Talks</a:t>
            </a:r>
            <a:endParaRPr b="1" sz="2000">
              <a:solidFill>
                <a:schemeClr val="accent1"/>
              </a:solidFill>
              <a:latin typeface="Poppins"/>
              <a:ea typeface="Poppins"/>
              <a:cs typeface="Poppins"/>
              <a:sym typeface="Poppins"/>
            </a:endParaRPr>
          </a:p>
        </p:txBody>
      </p:sp>
      <p:grpSp>
        <p:nvGrpSpPr>
          <p:cNvPr id="3319" name="Google Shape;3319;p68"/>
          <p:cNvGrpSpPr/>
          <p:nvPr/>
        </p:nvGrpSpPr>
        <p:grpSpPr>
          <a:xfrm>
            <a:off x="2511271" y="1972062"/>
            <a:ext cx="200044" cy="200228"/>
            <a:chOff x="4234217" y="1858983"/>
            <a:chExt cx="603815" cy="604372"/>
          </a:xfrm>
        </p:grpSpPr>
        <p:sp>
          <p:nvSpPr>
            <p:cNvPr id="3320" name="Google Shape;3320;p68"/>
            <p:cNvSpPr/>
            <p:nvPr/>
          </p:nvSpPr>
          <p:spPr>
            <a:xfrm>
              <a:off x="4234217" y="1858983"/>
              <a:ext cx="603815" cy="604372"/>
            </a:xfrm>
            <a:custGeom>
              <a:rect b="b" l="l" r="r" t="t"/>
              <a:pathLst>
                <a:path extrusionOk="0" h="31490" w="31461">
                  <a:moveTo>
                    <a:pt x="15746" y="0"/>
                  </a:moveTo>
                  <a:cubicBezTo>
                    <a:pt x="7022" y="0"/>
                    <a:pt x="1" y="7052"/>
                    <a:pt x="1" y="15745"/>
                  </a:cubicBezTo>
                  <a:cubicBezTo>
                    <a:pt x="1" y="24438"/>
                    <a:pt x="7022" y="31490"/>
                    <a:pt x="15746" y="31490"/>
                  </a:cubicBezTo>
                  <a:cubicBezTo>
                    <a:pt x="24439" y="31490"/>
                    <a:pt x="31460" y="24438"/>
                    <a:pt x="31460" y="15745"/>
                  </a:cubicBezTo>
                  <a:cubicBezTo>
                    <a:pt x="31460" y="7052"/>
                    <a:pt x="24439" y="0"/>
                    <a:pt x="157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8"/>
            <p:cNvSpPr/>
            <p:nvPr/>
          </p:nvSpPr>
          <p:spPr>
            <a:xfrm>
              <a:off x="4260472" y="1885219"/>
              <a:ext cx="551305" cy="551305"/>
            </a:xfrm>
            <a:custGeom>
              <a:rect b="b" l="l" r="r" t="t"/>
              <a:pathLst>
                <a:path extrusionOk="0" h="28725" w="28725">
                  <a:moveTo>
                    <a:pt x="14378" y="1"/>
                  </a:moveTo>
                  <a:cubicBezTo>
                    <a:pt x="6414" y="1"/>
                    <a:pt x="0" y="6445"/>
                    <a:pt x="0" y="14378"/>
                  </a:cubicBezTo>
                  <a:cubicBezTo>
                    <a:pt x="0" y="22311"/>
                    <a:pt x="6414" y="28725"/>
                    <a:pt x="14378" y="28725"/>
                  </a:cubicBezTo>
                  <a:cubicBezTo>
                    <a:pt x="22311" y="28725"/>
                    <a:pt x="28724" y="22311"/>
                    <a:pt x="28724" y="14378"/>
                  </a:cubicBezTo>
                  <a:cubicBezTo>
                    <a:pt x="28724" y="6445"/>
                    <a:pt x="22311" y="1"/>
                    <a:pt x="14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2" name="Google Shape;3322;p68"/>
          <p:cNvGrpSpPr/>
          <p:nvPr/>
        </p:nvGrpSpPr>
        <p:grpSpPr>
          <a:xfrm>
            <a:off x="2511271" y="3130391"/>
            <a:ext cx="200044" cy="200228"/>
            <a:chOff x="4234217" y="1858983"/>
            <a:chExt cx="603815" cy="604372"/>
          </a:xfrm>
        </p:grpSpPr>
        <p:sp>
          <p:nvSpPr>
            <p:cNvPr id="3323" name="Google Shape;3323;p68"/>
            <p:cNvSpPr/>
            <p:nvPr/>
          </p:nvSpPr>
          <p:spPr>
            <a:xfrm>
              <a:off x="4234217" y="1858983"/>
              <a:ext cx="603815" cy="604372"/>
            </a:xfrm>
            <a:custGeom>
              <a:rect b="b" l="l" r="r" t="t"/>
              <a:pathLst>
                <a:path extrusionOk="0" h="31490" w="31461">
                  <a:moveTo>
                    <a:pt x="15746" y="0"/>
                  </a:moveTo>
                  <a:cubicBezTo>
                    <a:pt x="7022" y="0"/>
                    <a:pt x="1" y="7052"/>
                    <a:pt x="1" y="15745"/>
                  </a:cubicBezTo>
                  <a:cubicBezTo>
                    <a:pt x="1" y="24438"/>
                    <a:pt x="7022" y="31490"/>
                    <a:pt x="15746" y="31490"/>
                  </a:cubicBezTo>
                  <a:cubicBezTo>
                    <a:pt x="24439" y="31490"/>
                    <a:pt x="31460" y="24438"/>
                    <a:pt x="31460" y="15745"/>
                  </a:cubicBezTo>
                  <a:cubicBezTo>
                    <a:pt x="31460" y="7052"/>
                    <a:pt x="24439" y="0"/>
                    <a:pt x="157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8"/>
            <p:cNvSpPr/>
            <p:nvPr/>
          </p:nvSpPr>
          <p:spPr>
            <a:xfrm>
              <a:off x="4260472" y="1885219"/>
              <a:ext cx="551305" cy="551305"/>
            </a:xfrm>
            <a:custGeom>
              <a:rect b="b" l="l" r="r" t="t"/>
              <a:pathLst>
                <a:path extrusionOk="0" h="28725" w="28725">
                  <a:moveTo>
                    <a:pt x="14378" y="1"/>
                  </a:moveTo>
                  <a:cubicBezTo>
                    <a:pt x="6414" y="1"/>
                    <a:pt x="0" y="6445"/>
                    <a:pt x="0" y="14378"/>
                  </a:cubicBezTo>
                  <a:cubicBezTo>
                    <a:pt x="0" y="22311"/>
                    <a:pt x="6414" y="28725"/>
                    <a:pt x="14378" y="28725"/>
                  </a:cubicBezTo>
                  <a:cubicBezTo>
                    <a:pt x="22311" y="28725"/>
                    <a:pt x="28724" y="22311"/>
                    <a:pt x="28724" y="14378"/>
                  </a:cubicBezTo>
                  <a:cubicBezTo>
                    <a:pt x="28724" y="6445"/>
                    <a:pt x="22311" y="1"/>
                    <a:pt x="143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8" name="Shape 3328"/>
        <p:cNvGrpSpPr/>
        <p:nvPr/>
      </p:nvGrpSpPr>
      <p:grpSpPr>
        <a:xfrm>
          <a:off x="0" y="0"/>
          <a:ext cx="0" cy="0"/>
          <a:chOff x="0" y="0"/>
          <a:chExt cx="0" cy="0"/>
        </a:xfrm>
      </p:grpSpPr>
      <p:cxnSp>
        <p:nvCxnSpPr>
          <p:cNvPr id="3329" name="Google Shape;3329;p69"/>
          <p:cNvCxnSpPr>
            <a:stCxn id="3330" idx="4"/>
            <a:endCxn id="3331" idx="0"/>
          </p:cNvCxnSpPr>
          <p:nvPr/>
        </p:nvCxnSpPr>
        <p:spPr>
          <a:xfrm>
            <a:off x="1431004" y="2434825"/>
            <a:ext cx="0" cy="575700"/>
          </a:xfrm>
          <a:prstGeom prst="straightConnector1">
            <a:avLst/>
          </a:prstGeom>
          <a:noFill/>
          <a:ln cap="flat" cmpd="sng" w="19050">
            <a:solidFill>
              <a:schemeClr val="accent1"/>
            </a:solidFill>
            <a:prstDash val="solid"/>
            <a:round/>
            <a:headEnd len="med" w="med" type="none"/>
            <a:tailEnd len="med" w="med" type="oval"/>
          </a:ln>
        </p:spPr>
      </p:cxnSp>
      <p:cxnSp>
        <p:nvCxnSpPr>
          <p:cNvPr id="3332" name="Google Shape;3332;p69"/>
          <p:cNvCxnSpPr>
            <a:stCxn id="3333" idx="4"/>
            <a:endCxn id="3334" idx="0"/>
          </p:cNvCxnSpPr>
          <p:nvPr/>
        </p:nvCxnSpPr>
        <p:spPr>
          <a:xfrm>
            <a:off x="3001504" y="2434825"/>
            <a:ext cx="0" cy="575700"/>
          </a:xfrm>
          <a:prstGeom prst="straightConnector1">
            <a:avLst/>
          </a:prstGeom>
          <a:noFill/>
          <a:ln cap="flat" cmpd="sng" w="19050">
            <a:solidFill>
              <a:schemeClr val="accent1"/>
            </a:solidFill>
            <a:prstDash val="solid"/>
            <a:round/>
            <a:headEnd len="med" w="med" type="none"/>
            <a:tailEnd len="med" w="med" type="oval"/>
          </a:ln>
        </p:spPr>
      </p:cxnSp>
      <p:cxnSp>
        <p:nvCxnSpPr>
          <p:cNvPr id="3335" name="Google Shape;3335;p69"/>
          <p:cNvCxnSpPr>
            <a:stCxn id="3336" idx="4"/>
            <a:endCxn id="3337" idx="0"/>
          </p:cNvCxnSpPr>
          <p:nvPr/>
        </p:nvCxnSpPr>
        <p:spPr>
          <a:xfrm>
            <a:off x="4572004" y="2434825"/>
            <a:ext cx="0" cy="575700"/>
          </a:xfrm>
          <a:prstGeom prst="straightConnector1">
            <a:avLst/>
          </a:prstGeom>
          <a:noFill/>
          <a:ln cap="flat" cmpd="sng" w="19050">
            <a:solidFill>
              <a:schemeClr val="accent1"/>
            </a:solidFill>
            <a:prstDash val="solid"/>
            <a:round/>
            <a:headEnd len="med" w="med" type="none"/>
            <a:tailEnd len="med" w="med" type="oval"/>
          </a:ln>
        </p:spPr>
      </p:cxnSp>
      <p:cxnSp>
        <p:nvCxnSpPr>
          <p:cNvPr id="3338" name="Google Shape;3338;p69"/>
          <p:cNvCxnSpPr>
            <a:stCxn id="3339" idx="4"/>
            <a:endCxn id="3340" idx="0"/>
          </p:cNvCxnSpPr>
          <p:nvPr/>
        </p:nvCxnSpPr>
        <p:spPr>
          <a:xfrm>
            <a:off x="6142542" y="2434825"/>
            <a:ext cx="0" cy="575700"/>
          </a:xfrm>
          <a:prstGeom prst="straightConnector1">
            <a:avLst/>
          </a:prstGeom>
          <a:noFill/>
          <a:ln cap="flat" cmpd="sng" w="19050">
            <a:solidFill>
              <a:schemeClr val="accent1"/>
            </a:solidFill>
            <a:prstDash val="solid"/>
            <a:round/>
            <a:headEnd len="med" w="med" type="none"/>
            <a:tailEnd len="med" w="med" type="oval"/>
          </a:ln>
        </p:spPr>
      </p:cxnSp>
      <p:cxnSp>
        <p:nvCxnSpPr>
          <p:cNvPr id="3341" name="Google Shape;3341;p69"/>
          <p:cNvCxnSpPr>
            <a:stCxn id="3342" idx="4"/>
            <a:endCxn id="3343" idx="0"/>
          </p:cNvCxnSpPr>
          <p:nvPr/>
        </p:nvCxnSpPr>
        <p:spPr>
          <a:xfrm>
            <a:off x="7713042" y="2434825"/>
            <a:ext cx="0" cy="575700"/>
          </a:xfrm>
          <a:prstGeom prst="straightConnector1">
            <a:avLst/>
          </a:prstGeom>
          <a:noFill/>
          <a:ln cap="flat" cmpd="sng" w="19050">
            <a:solidFill>
              <a:schemeClr val="accent1"/>
            </a:solidFill>
            <a:prstDash val="solid"/>
            <a:round/>
            <a:headEnd len="med" w="med" type="none"/>
            <a:tailEnd len="med" w="med" type="oval"/>
          </a:ln>
        </p:spPr>
      </p:cxnSp>
      <p:sp>
        <p:nvSpPr>
          <p:cNvPr id="3344" name="Google Shape;3344;p69"/>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lt2"/>
                </a:solidFill>
              </a:rPr>
              <a:t>timeline</a:t>
            </a:r>
            <a:endParaRPr/>
          </a:p>
        </p:txBody>
      </p:sp>
      <p:sp>
        <p:nvSpPr>
          <p:cNvPr id="3345" name="Google Shape;3345;p69"/>
          <p:cNvSpPr txBox="1"/>
          <p:nvPr/>
        </p:nvSpPr>
        <p:spPr>
          <a:xfrm>
            <a:off x="2290487" y="3538125"/>
            <a:ext cx="1422000" cy="45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Mars is a very cold place</a:t>
            </a:r>
            <a:endParaRPr>
              <a:solidFill>
                <a:schemeClr val="dk1"/>
              </a:solidFill>
              <a:latin typeface="Cabin"/>
              <a:ea typeface="Cabin"/>
              <a:cs typeface="Cabin"/>
              <a:sym typeface="Cabin"/>
            </a:endParaRPr>
          </a:p>
        </p:txBody>
      </p:sp>
      <p:sp>
        <p:nvSpPr>
          <p:cNvPr id="3331" name="Google Shape;3331;p69"/>
          <p:cNvSpPr txBox="1"/>
          <p:nvPr/>
        </p:nvSpPr>
        <p:spPr>
          <a:xfrm>
            <a:off x="720000" y="3010425"/>
            <a:ext cx="1422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Poppins"/>
                <a:ea typeface="Poppins"/>
                <a:cs typeface="Poppins"/>
                <a:sym typeface="Poppins"/>
              </a:rPr>
              <a:t>Day 1</a:t>
            </a:r>
            <a:endParaRPr b="1" sz="2000">
              <a:solidFill>
                <a:schemeClr val="lt2"/>
              </a:solidFill>
              <a:latin typeface="Poppins"/>
              <a:ea typeface="Poppins"/>
              <a:cs typeface="Poppins"/>
              <a:sym typeface="Poppins"/>
            </a:endParaRPr>
          </a:p>
        </p:txBody>
      </p:sp>
      <p:sp>
        <p:nvSpPr>
          <p:cNvPr id="3346" name="Google Shape;3346;p69"/>
          <p:cNvSpPr txBox="1"/>
          <p:nvPr/>
        </p:nvSpPr>
        <p:spPr>
          <a:xfrm>
            <a:off x="720000" y="3538125"/>
            <a:ext cx="1422000" cy="45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Venus has high temperatures</a:t>
            </a:r>
            <a:endParaRPr>
              <a:solidFill>
                <a:schemeClr val="dk1"/>
              </a:solidFill>
              <a:latin typeface="Cabin"/>
              <a:ea typeface="Cabin"/>
              <a:cs typeface="Cabin"/>
              <a:sym typeface="Cabin"/>
            </a:endParaRPr>
          </a:p>
        </p:txBody>
      </p:sp>
      <p:sp>
        <p:nvSpPr>
          <p:cNvPr id="3337" name="Google Shape;3337;p69"/>
          <p:cNvSpPr txBox="1"/>
          <p:nvPr/>
        </p:nvSpPr>
        <p:spPr>
          <a:xfrm>
            <a:off x="3860988" y="3010425"/>
            <a:ext cx="1422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Poppins"/>
                <a:ea typeface="Poppins"/>
                <a:cs typeface="Poppins"/>
                <a:sym typeface="Poppins"/>
              </a:rPr>
              <a:t>Day 3</a:t>
            </a:r>
            <a:endParaRPr b="1" sz="2000">
              <a:solidFill>
                <a:schemeClr val="lt2"/>
              </a:solidFill>
              <a:latin typeface="Poppins"/>
              <a:ea typeface="Poppins"/>
              <a:cs typeface="Poppins"/>
              <a:sym typeface="Poppins"/>
            </a:endParaRPr>
          </a:p>
        </p:txBody>
      </p:sp>
      <p:sp>
        <p:nvSpPr>
          <p:cNvPr id="3347" name="Google Shape;3347;p69"/>
          <p:cNvSpPr txBox="1"/>
          <p:nvPr/>
        </p:nvSpPr>
        <p:spPr>
          <a:xfrm>
            <a:off x="3860988" y="3538125"/>
            <a:ext cx="1422000" cy="45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Jupiter is the biggest planet</a:t>
            </a:r>
            <a:endParaRPr>
              <a:solidFill>
                <a:schemeClr val="dk1"/>
              </a:solidFill>
              <a:latin typeface="Cabin"/>
              <a:ea typeface="Cabin"/>
              <a:cs typeface="Cabin"/>
              <a:sym typeface="Cabin"/>
            </a:endParaRPr>
          </a:p>
        </p:txBody>
      </p:sp>
      <p:sp>
        <p:nvSpPr>
          <p:cNvPr id="3334" name="Google Shape;3334;p69"/>
          <p:cNvSpPr txBox="1"/>
          <p:nvPr/>
        </p:nvSpPr>
        <p:spPr>
          <a:xfrm>
            <a:off x="2290487" y="3010425"/>
            <a:ext cx="1422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Poppins"/>
                <a:ea typeface="Poppins"/>
                <a:cs typeface="Poppins"/>
                <a:sym typeface="Poppins"/>
              </a:rPr>
              <a:t>Day 2</a:t>
            </a:r>
            <a:endParaRPr b="1" sz="2000">
              <a:solidFill>
                <a:schemeClr val="lt2"/>
              </a:solidFill>
              <a:latin typeface="Poppins"/>
              <a:ea typeface="Poppins"/>
              <a:cs typeface="Poppins"/>
              <a:sym typeface="Poppins"/>
            </a:endParaRPr>
          </a:p>
        </p:txBody>
      </p:sp>
      <p:sp>
        <p:nvSpPr>
          <p:cNvPr id="3340" name="Google Shape;3340;p69"/>
          <p:cNvSpPr txBox="1"/>
          <p:nvPr/>
        </p:nvSpPr>
        <p:spPr>
          <a:xfrm>
            <a:off x="5431522" y="3010425"/>
            <a:ext cx="1422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Poppins"/>
                <a:ea typeface="Poppins"/>
                <a:cs typeface="Poppins"/>
                <a:sym typeface="Poppins"/>
              </a:rPr>
              <a:t>Day 4</a:t>
            </a:r>
            <a:endParaRPr b="1" sz="2000">
              <a:solidFill>
                <a:schemeClr val="lt2"/>
              </a:solidFill>
              <a:latin typeface="Poppins"/>
              <a:ea typeface="Poppins"/>
              <a:cs typeface="Poppins"/>
              <a:sym typeface="Poppins"/>
            </a:endParaRPr>
          </a:p>
        </p:txBody>
      </p:sp>
      <p:sp>
        <p:nvSpPr>
          <p:cNvPr id="3348" name="Google Shape;3348;p69"/>
          <p:cNvSpPr txBox="1"/>
          <p:nvPr/>
        </p:nvSpPr>
        <p:spPr>
          <a:xfrm>
            <a:off x="5431522" y="3538125"/>
            <a:ext cx="1422000" cy="45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Mercury is the smallest planet</a:t>
            </a:r>
            <a:endParaRPr>
              <a:solidFill>
                <a:schemeClr val="dk1"/>
              </a:solidFill>
              <a:latin typeface="Cabin"/>
              <a:ea typeface="Cabin"/>
              <a:cs typeface="Cabin"/>
              <a:sym typeface="Cabin"/>
            </a:endParaRPr>
          </a:p>
        </p:txBody>
      </p:sp>
      <p:sp>
        <p:nvSpPr>
          <p:cNvPr id="3343" name="Google Shape;3343;p69"/>
          <p:cNvSpPr txBox="1"/>
          <p:nvPr/>
        </p:nvSpPr>
        <p:spPr>
          <a:xfrm>
            <a:off x="7002076" y="3010425"/>
            <a:ext cx="14220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Poppins"/>
                <a:ea typeface="Poppins"/>
                <a:cs typeface="Poppins"/>
                <a:sym typeface="Poppins"/>
              </a:rPr>
              <a:t>Day 5</a:t>
            </a:r>
            <a:endParaRPr b="1" sz="2000">
              <a:solidFill>
                <a:schemeClr val="lt2"/>
              </a:solidFill>
              <a:latin typeface="Poppins"/>
              <a:ea typeface="Poppins"/>
              <a:cs typeface="Poppins"/>
              <a:sym typeface="Poppins"/>
            </a:endParaRPr>
          </a:p>
        </p:txBody>
      </p:sp>
      <p:sp>
        <p:nvSpPr>
          <p:cNvPr id="3349" name="Google Shape;3349;p69"/>
          <p:cNvSpPr txBox="1"/>
          <p:nvPr/>
        </p:nvSpPr>
        <p:spPr>
          <a:xfrm>
            <a:off x="7002076" y="3538125"/>
            <a:ext cx="1422000" cy="45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bin"/>
                <a:ea typeface="Cabin"/>
                <a:cs typeface="Cabin"/>
                <a:sym typeface="Cabin"/>
              </a:rPr>
              <a:t>Neptune is far away from us</a:t>
            </a:r>
            <a:endParaRPr>
              <a:solidFill>
                <a:schemeClr val="dk1"/>
              </a:solidFill>
              <a:latin typeface="Cabin"/>
              <a:ea typeface="Cabin"/>
              <a:cs typeface="Cabin"/>
              <a:sym typeface="Cabin"/>
            </a:endParaRPr>
          </a:p>
        </p:txBody>
      </p:sp>
      <p:sp>
        <p:nvSpPr>
          <p:cNvPr id="3330" name="Google Shape;3330;p69"/>
          <p:cNvSpPr/>
          <p:nvPr/>
        </p:nvSpPr>
        <p:spPr>
          <a:xfrm>
            <a:off x="927004" y="1426825"/>
            <a:ext cx="1008000" cy="1008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9"/>
          <p:cNvSpPr/>
          <p:nvPr/>
        </p:nvSpPr>
        <p:spPr>
          <a:xfrm>
            <a:off x="2497504" y="1426825"/>
            <a:ext cx="1008000" cy="1008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9"/>
          <p:cNvSpPr/>
          <p:nvPr/>
        </p:nvSpPr>
        <p:spPr>
          <a:xfrm>
            <a:off x="4068004" y="1426825"/>
            <a:ext cx="1008000" cy="1008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9"/>
          <p:cNvSpPr/>
          <p:nvPr/>
        </p:nvSpPr>
        <p:spPr>
          <a:xfrm>
            <a:off x="5638542" y="1426825"/>
            <a:ext cx="1008000" cy="1008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9"/>
          <p:cNvSpPr/>
          <p:nvPr/>
        </p:nvSpPr>
        <p:spPr>
          <a:xfrm>
            <a:off x="7209042" y="1426825"/>
            <a:ext cx="1008000" cy="1008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0" name="Google Shape;3350;p69"/>
          <p:cNvGrpSpPr/>
          <p:nvPr/>
        </p:nvGrpSpPr>
        <p:grpSpPr>
          <a:xfrm>
            <a:off x="2831884" y="1781732"/>
            <a:ext cx="339235" cy="298186"/>
            <a:chOff x="898875" y="244725"/>
            <a:chExt cx="481800" cy="423500"/>
          </a:xfrm>
        </p:grpSpPr>
        <p:sp>
          <p:nvSpPr>
            <p:cNvPr id="3351" name="Google Shape;3351;p6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52" name="Google Shape;3352;p6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53" name="Google Shape;3353;p6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54" name="Google Shape;3354;p6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55" name="Google Shape;3355;p6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56" name="Google Shape;3356;p6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357" name="Google Shape;3357;p69"/>
          <p:cNvGrpSpPr/>
          <p:nvPr/>
        </p:nvGrpSpPr>
        <p:grpSpPr>
          <a:xfrm>
            <a:off x="1281916" y="1761199"/>
            <a:ext cx="298169" cy="339253"/>
            <a:chOff x="1529350" y="258825"/>
            <a:chExt cx="423475" cy="481825"/>
          </a:xfrm>
        </p:grpSpPr>
        <p:sp>
          <p:nvSpPr>
            <p:cNvPr id="3358" name="Google Shape;3358;p6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59" name="Google Shape;3359;p6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360" name="Google Shape;3360;p69"/>
          <p:cNvGrpSpPr/>
          <p:nvPr/>
        </p:nvGrpSpPr>
        <p:grpSpPr>
          <a:xfrm>
            <a:off x="4419338" y="1761524"/>
            <a:ext cx="305386" cy="338602"/>
            <a:chOff x="3300325" y="249875"/>
            <a:chExt cx="433725" cy="480900"/>
          </a:xfrm>
        </p:grpSpPr>
        <p:sp>
          <p:nvSpPr>
            <p:cNvPr id="3361" name="Google Shape;3361;p6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62" name="Google Shape;3362;p6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63" name="Google Shape;3363;p6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64" name="Google Shape;3364;p6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65" name="Google Shape;3365;p6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66" name="Google Shape;3366;p6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367" name="Google Shape;3367;p69"/>
          <p:cNvGrpSpPr/>
          <p:nvPr/>
        </p:nvGrpSpPr>
        <p:grpSpPr>
          <a:xfrm>
            <a:off x="7542950" y="1781767"/>
            <a:ext cx="340204" cy="298116"/>
            <a:chOff x="899850" y="871450"/>
            <a:chExt cx="483175" cy="423400"/>
          </a:xfrm>
        </p:grpSpPr>
        <p:sp>
          <p:nvSpPr>
            <p:cNvPr id="3368" name="Google Shape;3368;p6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69" name="Google Shape;3369;p6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70" name="Google Shape;3370;p6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71" name="Google Shape;3371;p6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372" name="Google Shape;3372;p69"/>
          <p:cNvGrpSpPr/>
          <p:nvPr/>
        </p:nvGrpSpPr>
        <p:grpSpPr>
          <a:xfrm>
            <a:off x="5972899" y="1781741"/>
            <a:ext cx="339253" cy="298169"/>
            <a:chOff x="4467200" y="877100"/>
            <a:chExt cx="481825" cy="423475"/>
          </a:xfrm>
        </p:grpSpPr>
        <p:sp>
          <p:nvSpPr>
            <p:cNvPr id="3373" name="Google Shape;3373;p6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74" name="Google Shape;3374;p6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75" name="Google Shape;3375;p6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76" name="Google Shape;3376;p6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0" name="Shape 3380"/>
        <p:cNvGrpSpPr/>
        <p:nvPr/>
      </p:nvGrpSpPr>
      <p:grpSpPr>
        <a:xfrm>
          <a:off x="0" y="0"/>
          <a:ext cx="0" cy="0"/>
          <a:chOff x="0" y="0"/>
          <a:chExt cx="0" cy="0"/>
        </a:xfrm>
      </p:grpSpPr>
      <p:sp>
        <p:nvSpPr>
          <p:cNvPr id="3381" name="Google Shape;3381;p70"/>
          <p:cNvSpPr txBox="1"/>
          <p:nvPr>
            <p:ph idx="6"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lt2"/>
                </a:solidFill>
              </a:rPr>
              <a:t>team</a:t>
            </a:r>
            <a:endParaRPr>
              <a:solidFill>
                <a:schemeClr val="lt2"/>
              </a:solidFill>
            </a:endParaRPr>
          </a:p>
        </p:txBody>
      </p:sp>
      <p:sp>
        <p:nvSpPr>
          <p:cNvPr id="3382" name="Google Shape;3382;p70"/>
          <p:cNvSpPr txBox="1"/>
          <p:nvPr>
            <p:ph type="title"/>
          </p:nvPr>
        </p:nvSpPr>
        <p:spPr>
          <a:xfrm>
            <a:off x="1113550" y="3523300"/>
            <a:ext cx="19254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Rachel</a:t>
            </a:r>
            <a:r>
              <a:rPr lang="en">
                <a:solidFill>
                  <a:schemeClr val="lt2"/>
                </a:solidFill>
              </a:rPr>
              <a:t> Doe</a:t>
            </a:r>
            <a:endParaRPr>
              <a:solidFill>
                <a:schemeClr val="lt2"/>
              </a:solidFill>
            </a:endParaRPr>
          </a:p>
        </p:txBody>
      </p:sp>
      <p:sp>
        <p:nvSpPr>
          <p:cNvPr id="3383" name="Google Shape;3383;p70"/>
          <p:cNvSpPr txBox="1"/>
          <p:nvPr>
            <p:ph idx="1" type="subTitle"/>
          </p:nvPr>
        </p:nvSpPr>
        <p:spPr>
          <a:xfrm>
            <a:off x="1113550" y="3957425"/>
            <a:ext cx="1925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a:t>
            </a:r>
            <a:r>
              <a:rPr lang="en"/>
              <a:t>nsert a description about this person</a:t>
            </a:r>
            <a:endParaRPr/>
          </a:p>
        </p:txBody>
      </p:sp>
      <p:sp>
        <p:nvSpPr>
          <p:cNvPr id="3384" name="Google Shape;3384;p70"/>
          <p:cNvSpPr txBox="1"/>
          <p:nvPr>
            <p:ph idx="2" type="title"/>
          </p:nvPr>
        </p:nvSpPr>
        <p:spPr>
          <a:xfrm>
            <a:off x="3604639" y="1337475"/>
            <a:ext cx="1925400" cy="457200"/>
          </a:xfrm>
          <a:prstGeom prst="rect">
            <a:avLst/>
          </a:prstGeom>
        </p:spPr>
        <p:txBody>
          <a:bodyPr anchorCtr="0" anchor="ctr" bIns="91425" lIns="45700" spcFirstLastPara="1" rIns="45700" wrap="square" tIns="91425">
            <a:noAutofit/>
          </a:bodyPr>
          <a:lstStyle/>
          <a:p>
            <a:pPr indent="0" lvl="0" marL="0" rtl="0" algn="ctr">
              <a:spcBef>
                <a:spcPts val="0"/>
              </a:spcBef>
              <a:spcAft>
                <a:spcPts val="0"/>
              </a:spcAft>
              <a:buNone/>
            </a:pPr>
            <a:r>
              <a:rPr lang="en">
                <a:solidFill>
                  <a:schemeClr val="lt2"/>
                </a:solidFill>
              </a:rPr>
              <a:t>John</a:t>
            </a:r>
            <a:r>
              <a:rPr lang="en">
                <a:solidFill>
                  <a:schemeClr val="lt2"/>
                </a:solidFill>
              </a:rPr>
              <a:t> Smith</a:t>
            </a:r>
            <a:endParaRPr>
              <a:solidFill>
                <a:schemeClr val="lt2"/>
              </a:solidFill>
            </a:endParaRPr>
          </a:p>
        </p:txBody>
      </p:sp>
      <p:sp>
        <p:nvSpPr>
          <p:cNvPr id="3385" name="Google Shape;3385;p70"/>
          <p:cNvSpPr txBox="1"/>
          <p:nvPr>
            <p:ph idx="3" type="subTitle"/>
          </p:nvPr>
        </p:nvSpPr>
        <p:spPr>
          <a:xfrm>
            <a:off x="3604639" y="1771600"/>
            <a:ext cx="1925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Insert a description about this person</a:t>
            </a:r>
            <a:endParaRPr/>
          </a:p>
        </p:txBody>
      </p:sp>
      <p:sp>
        <p:nvSpPr>
          <p:cNvPr id="3386" name="Google Shape;3386;p70"/>
          <p:cNvSpPr txBox="1"/>
          <p:nvPr>
            <p:ph idx="4" type="title"/>
          </p:nvPr>
        </p:nvSpPr>
        <p:spPr>
          <a:xfrm>
            <a:off x="6097313" y="3523300"/>
            <a:ext cx="19254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Susan Bones</a:t>
            </a:r>
            <a:r>
              <a:rPr lang="en">
                <a:solidFill>
                  <a:schemeClr val="lt2"/>
                </a:solidFill>
              </a:rPr>
              <a:t> </a:t>
            </a:r>
            <a:endParaRPr>
              <a:solidFill>
                <a:schemeClr val="lt2"/>
              </a:solidFill>
            </a:endParaRPr>
          </a:p>
        </p:txBody>
      </p:sp>
      <p:sp>
        <p:nvSpPr>
          <p:cNvPr id="3387" name="Google Shape;3387;p70"/>
          <p:cNvSpPr txBox="1"/>
          <p:nvPr>
            <p:ph idx="5" type="subTitle"/>
          </p:nvPr>
        </p:nvSpPr>
        <p:spPr>
          <a:xfrm>
            <a:off x="6097313" y="3957425"/>
            <a:ext cx="1925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Insert a description about this person</a:t>
            </a:r>
            <a:endParaRPr/>
          </a:p>
        </p:txBody>
      </p:sp>
      <p:pic>
        <p:nvPicPr>
          <p:cNvPr id="3388" name="Google Shape;3388;p70"/>
          <p:cNvPicPr preferRelativeResize="0"/>
          <p:nvPr/>
        </p:nvPicPr>
        <p:blipFill rotWithShape="1">
          <a:blip r:embed="rId3">
            <a:alphaModFix/>
          </a:blip>
          <a:srcRect b="0" l="16683" r="16689" t="0"/>
          <a:stretch/>
        </p:blipFill>
        <p:spPr>
          <a:xfrm flipH="1">
            <a:off x="1151950" y="1538875"/>
            <a:ext cx="1848600" cy="1849200"/>
          </a:xfrm>
          <a:prstGeom prst="ellipse">
            <a:avLst/>
          </a:prstGeom>
          <a:noFill/>
          <a:ln>
            <a:noFill/>
          </a:ln>
        </p:spPr>
      </p:pic>
      <p:pic>
        <p:nvPicPr>
          <p:cNvPr id="3389" name="Google Shape;3389;p70"/>
          <p:cNvPicPr preferRelativeResize="0"/>
          <p:nvPr/>
        </p:nvPicPr>
        <p:blipFill rotWithShape="1">
          <a:blip r:embed="rId4">
            <a:alphaModFix/>
          </a:blip>
          <a:srcRect b="36184" l="40347" r="18923" t="2683"/>
          <a:stretch/>
        </p:blipFill>
        <p:spPr>
          <a:xfrm>
            <a:off x="3638650" y="2492950"/>
            <a:ext cx="1848600" cy="1849200"/>
          </a:xfrm>
          <a:prstGeom prst="ellipse">
            <a:avLst/>
          </a:prstGeom>
          <a:noFill/>
          <a:ln>
            <a:noFill/>
          </a:ln>
        </p:spPr>
      </p:pic>
      <p:pic>
        <p:nvPicPr>
          <p:cNvPr id="3390" name="Google Shape;3390;p70"/>
          <p:cNvPicPr preferRelativeResize="0"/>
          <p:nvPr/>
        </p:nvPicPr>
        <p:blipFill rotWithShape="1">
          <a:blip r:embed="rId5">
            <a:alphaModFix/>
          </a:blip>
          <a:srcRect b="39660" l="31302" r="28483" t="0"/>
          <a:stretch/>
        </p:blipFill>
        <p:spPr>
          <a:xfrm flipH="1">
            <a:off x="6135713" y="1538875"/>
            <a:ext cx="1848600" cy="1849200"/>
          </a:xfrm>
          <a:prstGeom prst="ellipse">
            <a:avLst/>
          </a:prstGeom>
          <a:noFill/>
          <a:ln>
            <a:noFill/>
          </a:ln>
        </p:spPr>
      </p:pic>
      <p:grpSp>
        <p:nvGrpSpPr>
          <p:cNvPr id="3391" name="Google Shape;3391;p70"/>
          <p:cNvGrpSpPr/>
          <p:nvPr/>
        </p:nvGrpSpPr>
        <p:grpSpPr>
          <a:xfrm>
            <a:off x="-502200" y="-239675"/>
            <a:ext cx="2746275" cy="1301725"/>
            <a:chOff x="-502200" y="-620675"/>
            <a:chExt cx="2746275" cy="1301725"/>
          </a:xfrm>
        </p:grpSpPr>
        <p:sp>
          <p:nvSpPr>
            <p:cNvPr id="3392" name="Google Shape;3392;p70"/>
            <p:cNvSpPr/>
            <p:nvPr/>
          </p:nvSpPr>
          <p:spPr>
            <a:xfrm>
              <a:off x="-502200" y="164138"/>
              <a:ext cx="2746275" cy="183175"/>
            </a:xfrm>
            <a:custGeom>
              <a:rect b="b" l="l" r="r" t="t"/>
              <a:pathLst>
                <a:path extrusionOk="0" h="7327" w="109851">
                  <a:moveTo>
                    <a:pt x="1" y="1"/>
                  </a:moveTo>
                  <a:lnTo>
                    <a:pt x="1" y="7326"/>
                  </a:lnTo>
                  <a:lnTo>
                    <a:pt x="109851" y="7326"/>
                  </a:lnTo>
                  <a:lnTo>
                    <a:pt x="109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0"/>
            <p:cNvSpPr/>
            <p:nvPr/>
          </p:nvSpPr>
          <p:spPr>
            <a:xfrm>
              <a:off x="431150" y="-620675"/>
              <a:ext cx="1090475" cy="1089700"/>
            </a:xfrm>
            <a:custGeom>
              <a:rect b="b" l="l" r="r" t="t"/>
              <a:pathLst>
                <a:path extrusionOk="0" h="43588" w="43619">
                  <a:moveTo>
                    <a:pt x="21794" y="8572"/>
                  </a:moveTo>
                  <a:cubicBezTo>
                    <a:pt x="29119" y="8572"/>
                    <a:pt x="35047" y="14499"/>
                    <a:pt x="35047" y="21824"/>
                  </a:cubicBezTo>
                  <a:cubicBezTo>
                    <a:pt x="35047" y="29180"/>
                    <a:pt x="29089" y="35107"/>
                    <a:pt x="21794" y="35107"/>
                  </a:cubicBezTo>
                  <a:cubicBezTo>
                    <a:pt x="14469" y="35107"/>
                    <a:pt x="8542" y="29180"/>
                    <a:pt x="8542" y="21824"/>
                  </a:cubicBezTo>
                  <a:cubicBezTo>
                    <a:pt x="8542" y="14499"/>
                    <a:pt x="14469" y="8572"/>
                    <a:pt x="21794" y="8572"/>
                  </a:cubicBezTo>
                  <a:close/>
                  <a:moveTo>
                    <a:pt x="21794" y="0"/>
                  </a:moveTo>
                  <a:cubicBezTo>
                    <a:pt x="9757" y="0"/>
                    <a:pt x="0" y="9757"/>
                    <a:pt x="0" y="21794"/>
                  </a:cubicBezTo>
                  <a:cubicBezTo>
                    <a:pt x="0" y="33831"/>
                    <a:pt x="9757" y="43588"/>
                    <a:pt x="21794" y="43588"/>
                  </a:cubicBezTo>
                  <a:cubicBezTo>
                    <a:pt x="33831" y="43588"/>
                    <a:pt x="43618" y="33892"/>
                    <a:pt x="43618" y="21824"/>
                  </a:cubicBezTo>
                  <a:cubicBezTo>
                    <a:pt x="43618" y="9788"/>
                    <a:pt x="33831" y="0"/>
                    <a:pt x="21794" y="0"/>
                  </a:cubicBezTo>
                  <a:close/>
                </a:path>
              </a:pathLst>
            </a:custGeom>
            <a:solidFill>
              <a:srgbClr val="FFE7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0"/>
            <p:cNvSpPr/>
            <p:nvPr/>
          </p:nvSpPr>
          <p:spPr>
            <a:xfrm>
              <a:off x="1324775" y="469025"/>
              <a:ext cx="196850" cy="172900"/>
            </a:xfrm>
            <a:custGeom>
              <a:rect b="b" l="l" r="r" t="t"/>
              <a:pathLst>
                <a:path extrusionOk="0" h="6916" w="7874">
                  <a:moveTo>
                    <a:pt x="3945" y="0"/>
                  </a:moveTo>
                  <a:cubicBezTo>
                    <a:pt x="3502" y="0"/>
                    <a:pt x="3051" y="86"/>
                    <a:pt x="2615" y="266"/>
                  </a:cubicBezTo>
                  <a:cubicBezTo>
                    <a:pt x="852" y="996"/>
                    <a:pt x="1" y="3032"/>
                    <a:pt x="761" y="4795"/>
                  </a:cubicBezTo>
                  <a:cubicBezTo>
                    <a:pt x="1310" y="6122"/>
                    <a:pt x="2582" y="6915"/>
                    <a:pt x="3930" y="6915"/>
                  </a:cubicBezTo>
                  <a:cubicBezTo>
                    <a:pt x="4373" y="6915"/>
                    <a:pt x="4824" y="6830"/>
                    <a:pt x="5259" y="6649"/>
                  </a:cubicBezTo>
                  <a:cubicBezTo>
                    <a:pt x="7022" y="5920"/>
                    <a:pt x="7873" y="3883"/>
                    <a:pt x="7114" y="2120"/>
                  </a:cubicBezTo>
                  <a:cubicBezTo>
                    <a:pt x="6564" y="793"/>
                    <a:pt x="5292" y="0"/>
                    <a:pt x="3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0"/>
            <p:cNvSpPr/>
            <p:nvPr/>
          </p:nvSpPr>
          <p:spPr>
            <a:xfrm>
              <a:off x="-68875" y="-291650"/>
              <a:ext cx="655825" cy="972700"/>
            </a:xfrm>
            <a:custGeom>
              <a:rect b="b" l="l" r="r" t="t"/>
              <a:pathLst>
                <a:path extrusionOk="0" h="38908" w="26233">
                  <a:moveTo>
                    <a:pt x="6627" y="1"/>
                  </a:moveTo>
                  <a:cubicBezTo>
                    <a:pt x="1" y="14864"/>
                    <a:pt x="6658" y="32311"/>
                    <a:pt x="21521" y="38907"/>
                  </a:cubicBezTo>
                  <a:lnTo>
                    <a:pt x="26232" y="28360"/>
                  </a:lnTo>
                  <a:cubicBezTo>
                    <a:pt x="17175" y="24317"/>
                    <a:pt x="13162" y="13770"/>
                    <a:pt x="17175" y="4712"/>
                  </a:cubicBezTo>
                  <a:lnTo>
                    <a:pt x="66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9" name="Shape 3399"/>
        <p:cNvGrpSpPr/>
        <p:nvPr/>
      </p:nvGrpSpPr>
      <p:grpSpPr>
        <a:xfrm>
          <a:off x="0" y="0"/>
          <a:ext cx="0" cy="0"/>
          <a:chOff x="0" y="0"/>
          <a:chExt cx="0" cy="0"/>
        </a:xfrm>
      </p:grpSpPr>
      <p:sp>
        <p:nvSpPr>
          <p:cNvPr id="3400" name="Google Shape;3400;p71"/>
          <p:cNvSpPr txBox="1"/>
          <p:nvPr>
            <p:ph type="title"/>
          </p:nvPr>
        </p:nvSpPr>
        <p:spPr>
          <a:xfrm>
            <a:off x="912050" y="1481907"/>
            <a:ext cx="2755500" cy="7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PC</a:t>
            </a:r>
            <a:r>
              <a:rPr lang="en"/>
              <a:t> </a:t>
            </a:r>
            <a:r>
              <a:rPr lang="en">
                <a:solidFill>
                  <a:schemeClr val="lt2"/>
                </a:solidFill>
              </a:rPr>
              <a:t>mockup</a:t>
            </a:r>
            <a:endParaRPr>
              <a:solidFill>
                <a:schemeClr val="lt2"/>
              </a:solidFill>
            </a:endParaRPr>
          </a:p>
        </p:txBody>
      </p:sp>
      <p:sp>
        <p:nvSpPr>
          <p:cNvPr id="3401" name="Google Shape;3401;p71"/>
          <p:cNvSpPr txBox="1"/>
          <p:nvPr>
            <p:ph idx="1" type="subTitle"/>
          </p:nvPr>
        </p:nvSpPr>
        <p:spPr>
          <a:xfrm rot="374">
            <a:off x="912050" y="2105475"/>
            <a:ext cx="2755500" cy="14046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You can replace the image on the screen with your own work. Just right-click on it and select “Replace image”</a:t>
            </a:r>
            <a:endParaRPr/>
          </a:p>
        </p:txBody>
      </p:sp>
      <p:grpSp>
        <p:nvGrpSpPr>
          <p:cNvPr id="3402" name="Google Shape;3402;p71"/>
          <p:cNvGrpSpPr/>
          <p:nvPr/>
        </p:nvGrpSpPr>
        <p:grpSpPr>
          <a:xfrm>
            <a:off x="4649661" y="1161084"/>
            <a:ext cx="3753274" cy="2853942"/>
            <a:chOff x="4133136" y="1358659"/>
            <a:chExt cx="3753274" cy="2853942"/>
          </a:xfrm>
        </p:grpSpPr>
        <p:grpSp>
          <p:nvGrpSpPr>
            <p:cNvPr id="3403" name="Google Shape;3403;p71"/>
            <p:cNvGrpSpPr/>
            <p:nvPr/>
          </p:nvGrpSpPr>
          <p:grpSpPr>
            <a:xfrm>
              <a:off x="4133136" y="1358659"/>
              <a:ext cx="3753274" cy="2853942"/>
              <a:chOff x="3426482" y="735539"/>
              <a:chExt cx="4831500" cy="3673811"/>
            </a:xfrm>
          </p:grpSpPr>
          <p:sp>
            <p:nvSpPr>
              <p:cNvPr id="3404" name="Google Shape;3404;p71"/>
              <p:cNvSpPr/>
              <p:nvPr/>
            </p:nvSpPr>
            <p:spPr>
              <a:xfrm>
                <a:off x="5009044" y="3786200"/>
                <a:ext cx="1649975" cy="623150"/>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1"/>
              </a:solidFill>
              <a:ln cap="flat" cmpd="sng" w="9525">
                <a:solidFill>
                  <a:schemeClr val="accent1"/>
                </a:solidFill>
                <a:prstDash val="solid"/>
                <a:round/>
                <a:headEnd len="med" w="med" type="none"/>
                <a:tailEnd len="med" w="med" type="none"/>
              </a:ln>
            </p:spPr>
          </p:sp>
          <p:sp>
            <p:nvSpPr>
              <p:cNvPr id="3405" name="Google Shape;3405;p71"/>
              <p:cNvSpPr/>
              <p:nvPr/>
            </p:nvSpPr>
            <p:spPr>
              <a:xfrm>
                <a:off x="3426482" y="735539"/>
                <a:ext cx="4831500" cy="3056700"/>
              </a:xfrm>
              <a:prstGeom prst="roundRect">
                <a:avLst>
                  <a:gd fmla="val 3857"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06" name="Google Shape;3406;p71"/>
            <p:cNvCxnSpPr/>
            <p:nvPr/>
          </p:nvCxnSpPr>
          <p:spPr>
            <a:xfrm>
              <a:off x="5376376" y="4166768"/>
              <a:ext cx="1263183" cy="0"/>
            </a:xfrm>
            <a:prstGeom prst="straightConnector1">
              <a:avLst/>
            </a:prstGeom>
            <a:noFill/>
            <a:ln cap="flat" cmpd="sng" w="9525">
              <a:solidFill>
                <a:schemeClr val="accent1"/>
              </a:solidFill>
              <a:prstDash val="solid"/>
              <a:round/>
              <a:headEnd len="med" w="med" type="none"/>
              <a:tailEnd len="med" w="med" type="none"/>
            </a:ln>
          </p:spPr>
        </p:cxnSp>
      </p:grpSp>
      <p:cxnSp>
        <p:nvCxnSpPr>
          <p:cNvPr id="3407" name="Google Shape;3407;p71"/>
          <p:cNvCxnSpPr>
            <a:endCxn id="3408" idx="3"/>
          </p:cNvCxnSpPr>
          <p:nvPr/>
        </p:nvCxnSpPr>
        <p:spPr>
          <a:xfrm flipH="1" rot="10800000">
            <a:off x="1018025" y="2207963"/>
            <a:ext cx="2775000" cy="4800"/>
          </a:xfrm>
          <a:prstGeom prst="straightConnector1">
            <a:avLst/>
          </a:prstGeom>
          <a:noFill/>
          <a:ln cap="flat" cmpd="sng" w="19050">
            <a:solidFill>
              <a:schemeClr val="lt1"/>
            </a:solidFill>
            <a:prstDash val="solid"/>
            <a:round/>
            <a:headEnd len="med" w="med" type="none"/>
            <a:tailEnd len="med" w="med" type="none"/>
          </a:ln>
        </p:spPr>
      </p:cxnSp>
      <p:pic>
        <p:nvPicPr>
          <p:cNvPr id="3409" name="Google Shape;3409;p71"/>
          <p:cNvPicPr preferRelativeResize="0"/>
          <p:nvPr/>
        </p:nvPicPr>
        <p:blipFill>
          <a:blip r:embed="rId3">
            <a:alphaModFix/>
          </a:blip>
          <a:stretch>
            <a:fillRect/>
          </a:stretch>
        </p:blipFill>
        <p:spPr>
          <a:xfrm>
            <a:off x="4822677" y="1347432"/>
            <a:ext cx="3406828" cy="19129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3" name="Shape 3413"/>
        <p:cNvGrpSpPr/>
        <p:nvPr/>
      </p:nvGrpSpPr>
      <p:grpSpPr>
        <a:xfrm>
          <a:off x="0" y="0"/>
          <a:ext cx="0" cy="0"/>
          <a:chOff x="0" y="0"/>
          <a:chExt cx="0" cy="0"/>
        </a:xfrm>
      </p:grpSpPr>
      <p:sp>
        <p:nvSpPr>
          <p:cNvPr id="3414" name="Google Shape;3414;p72"/>
          <p:cNvSpPr txBox="1"/>
          <p:nvPr>
            <p:ph type="title"/>
          </p:nvPr>
        </p:nvSpPr>
        <p:spPr>
          <a:xfrm rot="-381">
            <a:off x="5282575" y="1566861"/>
            <a:ext cx="2703900" cy="54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t>
            </a:r>
            <a:r>
              <a:rPr lang="en"/>
              <a:t>ablet </a:t>
            </a:r>
            <a:r>
              <a:rPr lang="en">
                <a:solidFill>
                  <a:schemeClr val="lt2"/>
                </a:solidFill>
              </a:rPr>
              <a:t>app</a:t>
            </a:r>
            <a:endParaRPr>
              <a:solidFill>
                <a:schemeClr val="lt2"/>
              </a:solidFill>
            </a:endParaRPr>
          </a:p>
        </p:txBody>
      </p:sp>
      <p:sp>
        <p:nvSpPr>
          <p:cNvPr id="3415" name="Google Shape;3415;p72"/>
          <p:cNvSpPr txBox="1"/>
          <p:nvPr>
            <p:ph idx="1" type="subTitle"/>
          </p:nvPr>
        </p:nvSpPr>
        <p:spPr>
          <a:xfrm>
            <a:off x="5282575" y="2144656"/>
            <a:ext cx="2703900" cy="1575600"/>
          </a:xfrm>
          <a:prstGeom prst="rect">
            <a:avLst/>
          </a:prstGeom>
        </p:spPr>
        <p:txBody>
          <a:bodyPr anchorCtr="0" anchor="ctr" bIns="91425" lIns="274300" spcFirstLastPara="1" rIns="274300" wrap="square" tIns="91425">
            <a:noAutofit/>
          </a:bodyPr>
          <a:lstStyle/>
          <a:p>
            <a:pPr indent="0" lvl="0" marL="0" rtl="0" algn="ctr">
              <a:spcBef>
                <a:spcPts val="0"/>
              </a:spcBef>
              <a:spcAft>
                <a:spcPts val="1200"/>
              </a:spcAft>
              <a:buNone/>
            </a:pPr>
            <a:r>
              <a:rPr lang="en"/>
              <a:t>You can replace the image on the screen with your own work. Just right-click on it and select “Replace image”</a:t>
            </a:r>
            <a:endParaRPr/>
          </a:p>
        </p:txBody>
      </p:sp>
      <p:grpSp>
        <p:nvGrpSpPr>
          <p:cNvPr id="3416" name="Google Shape;3416;p72"/>
          <p:cNvGrpSpPr/>
          <p:nvPr/>
        </p:nvGrpSpPr>
        <p:grpSpPr>
          <a:xfrm rot="5400000">
            <a:off x="1329904" y="677920"/>
            <a:ext cx="2650873" cy="3833383"/>
            <a:chOff x="5218700" y="735075"/>
            <a:chExt cx="2684700" cy="3882300"/>
          </a:xfrm>
        </p:grpSpPr>
        <p:sp>
          <p:nvSpPr>
            <p:cNvPr id="3417" name="Google Shape;3417;p72"/>
            <p:cNvSpPr/>
            <p:nvPr/>
          </p:nvSpPr>
          <p:spPr>
            <a:xfrm>
              <a:off x="5218700" y="735075"/>
              <a:ext cx="2684700" cy="3882300"/>
            </a:xfrm>
            <a:prstGeom prst="roundRect">
              <a:avLst>
                <a:gd fmla="val 48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2"/>
            <p:cNvSpPr/>
            <p:nvPr/>
          </p:nvSpPr>
          <p:spPr>
            <a:xfrm>
              <a:off x="6530300" y="810425"/>
              <a:ext cx="61500" cy="615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2"/>
            <p:cNvSpPr/>
            <p:nvPr/>
          </p:nvSpPr>
          <p:spPr>
            <a:xfrm>
              <a:off x="5415500" y="965578"/>
              <a:ext cx="2291100" cy="34389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20" name="Google Shape;3420;p72"/>
          <p:cNvCxnSpPr/>
          <p:nvPr/>
        </p:nvCxnSpPr>
        <p:spPr>
          <a:xfrm flipH="1" rot="10800000">
            <a:off x="5247025" y="2207963"/>
            <a:ext cx="2775000" cy="4800"/>
          </a:xfrm>
          <a:prstGeom prst="straightConnector1">
            <a:avLst/>
          </a:prstGeom>
          <a:noFill/>
          <a:ln cap="flat" cmpd="sng" w="19050">
            <a:solidFill>
              <a:schemeClr val="lt1"/>
            </a:solidFill>
            <a:prstDash val="solid"/>
            <a:round/>
            <a:headEnd len="med" w="med" type="none"/>
            <a:tailEnd len="med" w="med" type="none"/>
          </a:ln>
        </p:spPr>
      </p:cxnSp>
      <p:pic>
        <p:nvPicPr>
          <p:cNvPr id="3421" name="Google Shape;3421;p72"/>
          <p:cNvPicPr preferRelativeResize="0"/>
          <p:nvPr/>
        </p:nvPicPr>
        <p:blipFill rotWithShape="1">
          <a:blip r:embed="rId3">
            <a:alphaModFix/>
          </a:blip>
          <a:srcRect b="0" l="1853" r="11513" t="0"/>
          <a:stretch/>
        </p:blipFill>
        <p:spPr>
          <a:xfrm>
            <a:off x="828775" y="1435825"/>
            <a:ext cx="3555052" cy="2306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5" name="Shape 3425"/>
        <p:cNvGrpSpPr/>
        <p:nvPr/>
      </p:nvGrpSpPr>
      <p:grpSpPr>
        <a:xfrm>
          <a:off x="0" y="0"/>
          <a:ext cx="0" cy="0"/>
          <a:chOff x="0" y="0"/>
          <a:chExt cx="0" cy="0"/>
        </a:xfrm>
      </p:grpSpPr>
      <p:sp>
        <p:nvSpPr>
          <p:cNvPr id="3426" name="Google Shape;3426;p73"/>
          <p:cNvSpPr txBox="1"/>
          <p:nvPr>
            <p:ph type="title"/>
          </p:nvPr>
        </p:nvSpPr>
        <p:spPr>
          <a:xfrm>
            <a:off x="1301705" y="1498319"/>
            <a:ext cx="2755500" cy="595500"/>
          </a:xfrm>
          <a:prstGeom prst="rect">
            <a:avLst/>
          </a:prstGeom>
        </p:spPr>
        <p:txBody>
          <a:bodyPr anchorCtr="0" anchor="ctr" bIns="91425" lIns="91425" spcFirstLastPara="1" rIns="91425" wrap="square" tIns="182875">
            <a:noAutofit/>
          </a:bodyPr>
          <a:lstStyle/>
          <a:p>
            <a:pPr indent="0" lvl="0" marL="0" rtl="0" algn="r">
              <a:spcBef>
                <a:spcPts val="0"/>
              </a:spcBef>
              <a:spcAft>
                <a:spcPts val="0"/>
              </a:spcAft>
              <a:buNone/>
            </a:pPr>
            <a:r>
              <a:rPr lang="en"/>
              <a:t>M</a:t>
            </a:r>
            <a:r>
              <a:rPr lang="en"/>
              <a:t>obile </a:t>
            </a:r>
            <a:r>
              <a:rPr lang="en">
                <a:solidFill>
                  <a:schemeClr val="lt2"/>
                </a:solidFill>
              </a:rPr>
              <a:t>app</a:t>
            </a:r>
            <a:endParaRPr>
              <a:solidFill>
                <a:schemeClr val="lt2"/>
              </a:solidFill>
            </a:endParaRPr>
          </a:p>
        </p:txBody>
      </p:sp>
      <p:sp>
        <p:nvSpPr>
          <p:cNvPr id="3427" name="Google Shape;3427;p73"/>
          <p:cNvSpPr txBox="1"/>
          <p:nvPr>
            <p:ph idx="1" type="subTitle"/>
          </p:nvPr>
        </p:nvSpPr>
        <p:spPr>
          <a:xfrm rot="374">
            <a:off x="1301700" y="2111429"/>
            <a:ext cx="2755500" cy="13953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You can replace the image on the screen with your own work. Just right-click on it and select “Replace image”</a:t>
            </a:r>
            <a:endParaRPr/>
          </a:p>
        </p:txBody>
      </p:sp>
      <p:sp>
        <p:nvSpPr>
          <p:cNvPr id="3428" name="Google Shape;3428;p73"/>
          <p:cNvSpPr/>
          <p:nvPr/>
        </p:nvSpPr>
        <p:spPr>
          <a:xfrm>
            <a:off x="5541440" y="950900"/>
            <a:ext cx="1625671" cy="3241680"/>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9" name="Google Shape;3429;p73"/>
          <p:cNvCxnSpPr/>
          <p:nvPr/>
        </p:nvCxnSpPr>
        <p:spPr>
          <a:xfrm flipH="1" rot="10800000">
            <a:off x="1170425" y="2207963"/>
            <a:ext cx="2775000" cy="4800"/>
          </a:xfrm>
          <a:prstGeom prst="straightConnector1">
            <a:avLst/>
          </a:prstGeom>
          <a:noFill/>
          <a:ln cap="flat" cmpd="sng" w="19050">
            <a:solidFill>
              <a:schemeClr val="lt1"/>
            </a:solidFill>
            <a:prstDash val="solid"/>
            <a:round/>
            <a:headEnd len="med" w="med" type="none"/>
            <a:tailEnd len="med" w="med" type="none"/>
          </a:ln>
        </p:spPr>
      </p:cxnSp>
      <p:pic>
        <p:nvPicPr>
          <p:cNvPr id="3430" name="Google Shape;3430;p73"/>
          <p:cNvPicPr preferRelativeResize="0"/>
          <p:nvPr/>
        </p:nvPicPr>
        <p:blipFill rotWithShape="1">
          <a:blip r:embed="rId3">
            <a:alphaModFix/>
          </a:blip>
          <a:srcRect b="0" l="14749" r="53519" t="0"/>
          <a:stretch/>
        </p:blipFill>
        <p:spPr>
          <a:xfrm>
            <a:off x="5577525" y="1200550"/>
            <a:ext cx="1548227" cy="2744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4" name="Shape 3434"/>
        <p:cNvGrpSpPr/>
        <p:nvPr/>
      </p:nvGrpSpPr>
      <p:grpSpPr>
        <a:xfrm>
          <a:off x="0" y="0"/>
          <a:ext cx="0" cy="0"/>
          <a:chOff x="0" y="0"/>
          <a:chExt cx="0" cy="0"/>
        </a:xfrm>
      </p:grpSpPr>
      <p:sp>
        <p:nvSpPr>
          <p:cNvPr id="3435" name="Google Shape;3435;p74"/>
          <p:cNvSpPr txBox="1"/>
          <p:nvPr>
            <p:ph type="ctrTitle"/>
          </p:nvPr>
        </p:nvSpPr>
        <p:spPr>
          <a:xfrm>
            <a:off x="710325" y="540000"/>
            <a:ext cx="5585700" cy="11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a:t>
            </a:r>
            <a:r>
              <a:rPr lang="en">
                <a:solidFill>
                  <a:schemeClr val="lt2"/>
                </a:solidFill>
              </a:rPr>
              <a:t>you!</a:t>
            </a:r>
            <a:endParaRPr>
              <a:solidFill>
                <a:schemeClr val="lt2"/>
              </a:solidFill>
            </a:endParaRPr>
          </a:p>
        </p:txBody>
      </p:sp>
      <p:sp>
        <p:nvSpPr>
          <p:cNvPr id="3436" name="Google Shape;3436;p74"/>
          <p:cNvSpPr txBox="1"/>
          <p:nvPr>
            <p:ph idx="1" type="subTitle"/>
          </p:nvPr>
        </p:nvSpPr>
        <p:spPr>
          <a:xfrm>
            <a:off x="705375" y="1690200"/>
            <a:ext cx="3652800" cy="11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Do you have any questions?</a:t>
            </a:r>
            <a:br>
              <a:rPr b="1" lang="en"/>
            </a:br>
            <a:r>
              <a:rPr lang="en"/>
              <a:t>youremail@freepik.com </a:t>
            </a:r>
            <a:endParaRPr/>
          </a:p>
          <a:p>
            <a:pPr indent="0" lvl="0" marL="0" rtl="0" algn="l">
              <a:spcBef>
                <a:spcPts val="0"/>
              </a:spcBef>
              <a:spcAft>
                <a:spcPts val="0"/>
              </a:spcAft>
              <a:buClr>
                <a:schemeClr val="dk1"/>
              </a:buClr>
              <a:buSzPts val="1100"/>
              <a:buFont typeface="Arial"/>
              <a:buNone/>
            </a:pPr>
            <a:r>
              <a:rPr lang="en"/>
              <a:t>+91  620 421 838 </a:t>
            </a:r>
            <a:endParaRPr/>
          </a:p>
          <a:p>
            <a:pPr indent="0" lvl="0" marL="0" rtl="0" algn="l">
              <a:spcBef>
                <a:spcPts val="0"/>
              </a:spcBef>
              <a:spcAft>
                <a:spcPts val="0"/>
              </a:spcAft>
              <a:buNone/>
            </a:pPr>
            <a:r>
              <a:rPr lang="en"/>
              <a:t>yourwebsite.com</a:t>
            </a:r>
            <a:endParaRPr/>
          </a:p>
        </p:txBody>
      </p:sp>
      <p:sp>
        <p:nvSpPr>
          <p:cNvPr id="3437" name="Google Shape;3437;p74"/>
          <p:cNvSpPr txBox="1"/>
          <p:nvPr>
            <p:ph idx="2" type="subTitle"/>
          </p:nvPr>
        </p:nvSpPr>
        <p:spPr>
          <a:xfrm>
            <a:off x="710325" y="3681600"/>
            <a:ext cx="3489300" cy="433200"/>
          </a:xfrm>
          <a:prstGeom prst="rect">
            <a:avLst/>
          </a:prstGeom>
        </p:spPr>
        <p:txBody>
          <a:bodyPr anchorCtr="0" anchor="ctr" bIns="91425" lIns="91425" spcFirstLastPara="1" rIns="91425" wrap="square" tIns="91425">
            <a:noAutofit/>
          </a:bodyPr>
          <a:lstStyle/>
          <a:p>
            <a:pPr indent="0" lvl="0" marL="0" rtl="0" algn="l">
              <a:spcBef>
                <a:spcPts val="300"/>
              </a:spcBef>
              <a:spcAft>
                <a:spcPts val="1200"/>
              </a:spcAft>
              <a:buNone/>
            </a:pPr>
            <a:r>
              <a:rPr lang="en"/>
              <a:t>Please keep this slide for attribution</a:t>
            </a:r>
            <a:endParaRPr/>
          </a:p>
        </p:txBody>
      </p:sp>
      <p:grpSp>
        <p:nvGrpSpPr>
          <p:cNvPr id="3438" name="Google Shape;3438;p74"/>
          <p:cNvGrpSpPr/>
          <p:nvPr/>
        </p:nvGrpSpPr>
        <p:grpSpPr>
          <a:xfrm>
            <a:off x="768627" y="2949350"/>
            <a:ext cx="400200" cy="400200"/>
            <a:chOff x="812100" y="2889750"/>
            <a:chExt cx="400200" cy="400200"/>
          </a:xfrm>
        </p:grpSpPr>
        <p:sp>
          <p:nvSpPr>
            <p:cNvPr id="3439" name="Google Shape;3439;p74"/>
            <p:cNvSpPr/>
            <p:nvPr/>
          </p:nvSpPr>
          <p:spPr>
            <a:xfrm>
              <a:off x="812100" y="2889750"/>
              <a:ext cx="400200" cy="400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4"/>
            <p:cNvSpPr/>
            <p:nvPr/>
          </p:nvSpPr>
          <p:spPr>
            <a:xfrm>
              <a:off x="915091" y="2950010"/>
              <a:ext cx="194175" cy="279662"/>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1" name="Google Shape;3441;p74"/>
          <p:cNvGrpSpPr/>
          <p:nvPr/>
        </p:nvGrpSpPr>
        <p:grpSpPr>
          <a:xfrm>
            <a:off x="1368829" y="2949350"/>
            <a:ext cx="400200" cy="400200"/>
            <a:chOff x="1312100" y="2889750"/>
            <a:chExt cx="400200" cy="400200"/>
          </a:xfrm>
        </p:grpSpPr>
        <p:sp>
          <p:nvSpPr>
            <p:cNvPr id="3442" name="Google Shape;3442;p74"/>
            <p:cNvSpPr/>
            <p:nvPr/>
          </p:nvSpPr>
          <p:spPr>
            <a:xfrm>
              <a:off x="1312100" y="2889750"/>
              <a:ext cx="400200" cy="400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3" name="Google Shape;3443;p74"/>
            <p:cNvGrpSpPr/>
            <p:nvPr/>
          </p:nvGrpSpPr>
          <p:grpSpPr>
            <a:xfrm>
              <a:off x="1411018" y="2988680"/>
              <a:ext cx="202339" cy="202323"/>
              <a:chOff x="935197" y="1793977"/>
              <a:chExt cx="256451" cy="256430"/>
            </a:xfrm>
          </p:grpSpPr>
          <p:sp>
            <p:nvSpPr>
              <p:cNvPr id="3444" name="Google Shape;3444;p7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6" name="Google Shape;3446;p74"/>
          <p:cNvGrpSpPr/>
          <p:nvPr/>
        </p:nvGrpSpPr>
        <p:grpSpPr>
          <a:xfrm>
            <a:off x="3169435" y="2949350"/>
            <a:ext cx="400200" cy="400200"/>
            <a:chOff x="2812088" y="2889750"/>
            <a:chExt cx="400200" cy="400200"/>
          </a:xfrm>
        </p:grpSpPr>
        <p:sp>
          <p:nvSpPr>
            <p:cNvPr id="3447" name="Google Shape;3447;p74"/>
            <p:cNvSpPr/>
            <p:nvPr/>
          </p:nvSpPr>
          <p:spPr>
            <a:xfrm>
              <a:off x="2812088" y="2889750"/>
              <a:ext cx="400200" cy="400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4"/>
            <p:cNvSpPr/>
            <p:nvPr/>
          </p:nvSpPr>
          <p:spPr>
            <a:xfrm>
              <a:off x="2912666" y="2976350"/>
              <a:ext cx="199011" cy="226983"/>
            </a:xfrm>
            <a:custGeom>
              <a:rect b="b" l="l" r="r" t="t"/>
              <a:pathLst>
                <a:path extrusionOk="0" h="148841" w="130928">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9" name="Google Shape;3449;p74"/>
          <p:cNvGrpSpPr/>
          <p:nvPr/>
        </p:nvGrpSpPr>
        <p:grpSpPr>
          <a:xfrm>
            <a:off x="2569233" y="2949350"/>
            <a:ext cx="400200" cy="400200"/>
            <a:chOff x="2312088" y="2889750"/>
            <a:chExt cx="400200" cy="400200"/>
          </a:xfrm>
        </p:grpSpPr>
        <p:sp>
          <p:nvSpPr>
            <p:cNvPr id="3450" name="Google Shape;3450;p74"/>
            <p:cNvSpPr/>
            <p:nvPr/>
          </p:nvSpPr>
          <p:spPr>
            <a:xfrm>
              <a:off x="2312088" y="2889750"/>
              <a:ext cx="400200" cy="400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4"/>
            <p:cNvSpPr/>
            <p:nvPr/>
          </p:nvSpPr>
          <p:spPr>
            <a:xfrm>
              <a:off x="2398329" y="2996109"/>
              <a:ext cx="227756" cy="187463"/>
            </a:xfrm>
            <a:custGeom>
              <a:rect b="b" l="l" r="r" t="t"/>
              <a:pathLst>
                <a:path extrusionOk="0" h="7151" w="8688">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2" name="Google Shape;3452;p74"/>
          <p:cNvGrpSpPr/>
          <p:nvPr/>
        </p:nvGrpSpPr>
        <p:grpSpPr>
          <a:xfrm>
            <a:off x="1969031" y="2949350"/>
            <a:ext cx="400200" cy="400200"/>
            <a:chOff x="1812100" y="2889750"/>
            <a:chExt cx="400200" cy="400200"/>
          </a:xfrm>
        </p:grpSpPr>
        <p:sp>
          <p:nvSpPr>
            <p:cNvPr id="3453" name="Google Shape;3453;p74"/>
            <p:cNvSpPr/>
            <p:nvPr/>
          </p:nvSpPr>
          <p:spPr>
            <a:xfrm>
              <a:off x="1812100" y="2889750"/>
              <a:ext cx="400200" cy="400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4" name="Google Shape;3454;p74"/>
            <p:cNvGrpSpPr/>
            <p:nvPr/>
          </p:nvGrpSpPr>
          <p:grpSpPr>
            <a:xfrm>
              <a:off x="1902999" y="2996280"/>
              <a:ext cx="218397" cy="187123"/>
              <a:chOff x="2048371" y="3039468"/>
              <a:chExt cx="218397" cy="187123"/>
            </a:xfrm>
          </p:grpSpPr>
          <p:sp>
            <p:nvSpPr>
              <p:cNvPr id="3455" name="Google Shape;3455;p74"/>
              <p:cNvSpPr/>
              <p:nvPr/>
            </p:nvSpPr>
            <p:spPr>
              <a:xfrm>
                <a:off x="2064283" y="3109252"/>
                <a:ext cx="39375" cy="116945"/>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4"/>
              <p:cNvSpPr/>
              <p:nvPr/>
            </p:nvSpPr>
            <p:spPr>
              <a:xfrm>
                <a:off x="2048371" y="3039468"/>
                <a:ext cx="55287" cy="47475"/>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4"/>
              <p:cNvSpPr/>
              <p:nvPr/>
            </p:nvSpPr>
            <p:spPr>
              <a:xfrm>
                <a:off x="2141853" y="3109226"/>
                <a:ext cx="124914" cy="117365"/>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1" name="Shape 3461"/>
        <p:cNvGrpSpPr/>
        <p:nvPr/>
      </p:nvGrpSpPr>
      <p:grpSpPr>
        <a:xfrm>
          <a:off x="0" y="0"/>
          <a:ext cx="0" cy="0"/>
          <a:chOff x="0" y="0"/>
          <a:chExt cx="0" cy="0"/>
        </a:xfrm>
      </p:grpSpPr>
      <p:sp>
        <p:nvSpPr>
          <p:cNvPr id="3462" name="Google Shape;3462;p7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r>
              <a:rPr lang="en"/>
              <a:t>lternative </a:t>
            </a:r>
            <a:r>
              <a:rPr lang="en">
                <a:solidFill>
                  <a:schemeClr val="lt2"/>
                </a:solidFill>
              </a:rPr>
              <a:t>resources</a:t>
            </a:r>
            <a:endParaRPr>
              <a:solidFill>
                <a:schemeClr val="lt2"/>
              </a:solidFill>
            </a:endParaRPr>
          </a:p>
        </p:txBody>
      </p:sp>
      <p:sp>
        <p:nvSpPr>
          <p:cNvPr id="3463" name="Google Shape;3463;p75"/>
          <p:cNvSpPr txBox="1"/>
          <p:nvPr>
            <p:ph idx="1" type="body"/>
          </p:nvPr>
        </p:nvSpPr>
        <p:spPr>
          <a:xfrm>
            <a:off x="720000" y="1158100"/>
            <a:ext cx="3852000" cy="14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1000"/>
              </a:spcBef>
              <a:spcAft>
                <a:spcPts val="0"/>
              </a:spcAft>
              <a:buNone/>
            </a:pPr>
            <a:r>
              <a:rPr b="1" lang="en" sz="2000">
                <a:solidFill>
                  <a:schemeClr val="lt2"/>
                </a:solidFill>
                <a:latin typeface="Poppins"/>
                <a:ea typeface="Poppins"/>
                <a:cs typeface="Poppins"/>
                <a:sym typeface="Poppins"/>
              </a:rPr>
              <a:t>Vector</a:t>
            </a:r>
            <a:endParaRPr b="1" sz="2000">
              <a:solidFill>
                <a:schemeClr val="lt2"/>
              </a:solidFill>
              <a:latin typeface="Poppins"/>
              <a:ea typeface="Poppins"/>
              <a:cs typeface="Poppins"/>
              <a:sym typeface="Poppins"/>
            </a:endParaRPr>
          </a:p>
          <a:p>
            <a:pPr indent="-317500" lvl="0" marL="457200" marR="50800" rtl="0" algn="l">
              <a:spcBef>
                <a:spcPts val="0"/>
              </a:spcBef>
              <a:spcAft>
                <a:spcPts val="0"/>
              </a:spcAft>
              <a:buSzPts val="1400"/>
              <a:buChar char="●"/>
            </a:pPr>
            <a:r>
              <a:rPr lang="en">
                <a:uFill>
                  <a:noFill/>
                </a:uFill>
                <a:hlinkClick r:id="rId3"/>
              </a:rPr>
              <a:t>Geometric background in memphis style</a:t>
            </a:r>
            <a:endParaRPr sz="1600"/>
          </a:p>
        </p:txBody>
      </p:sp>
      <p:grpSp>
        <p:nvGrpSpPr>
          <p:cNvPr id="3464" name="Google Shape;3464;p75"/>
          <p:cNvGrpSpPr/>
          <p:nvPr/>
        </p:nvGrpSpPr>
        <p:grpSpPr>
          <a:xfrm>
            <a:off x="720000" y="3149447"/>
            <a:ext cx="1395481" cy="1391827"/>
            <a:chOff x="-24800" y="4736675"/>
            <a:chExt cx="572975" cy="571475"/>
          </a:xfrm>
        </p:grpSpPr>
        <p:sp>
          <p:nvSpPr>
            <p:cNvPr id="3465" name="Google Shape;3465;p75"/>
            <p:cNvSpPr/>
            <p:nvPr/>
          </p:nvSpPr>
          <p:spPr>
            <a:xfrm>
              <a:off x="32175" y="4793675"/>
              <a:ext cx="408100" cy="408075"/>
            </a:xfrm>
            <a:custGeom>
              <a:rect b="b" l="l" r="r" t="t"/>
              <a:pathLst>
                <a:path extrusionOk="0" h="16323" w="16324">
                  <a:moveTo>
                    <a:pt x="16019" y="0"/>
                  </a:moveTo>
                  <a:lnTo>
                    <a:pt x="1" y="16019"/>
                  </a:lnTo>
                  <a:cubicBezTo>
                    <a:pt x="62" y="16140"/>
                    <a:pt x="153" y="16201"/>
                    <a:pt x="214" y="16323"/>
                  </a:cubicBezTo>
                  <a:lnTo>
                    <a:pt x="16323" y="213"/>
                  </a:lnTo>
                  <a:cubicBezTo>
                    <a:pt x="16262" y="152"/>
                    <a:pt x="16141" y="61"/>
                    <a:pt x="160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5"/>
            <p:cNvSpPr/>
            <p:nvPr/>
          </p:nvSpPr>
          <p:spPr>
            <a:xfrm>
              <a:off x="-16450" y="4745050"/>
              <a:ext cx="359450" cy="359450"/>
            </a:xfrm>
            <a:custGeom>
              <a:rect b="b" l="l" r="r" t="t"/>
              <a:pathLst>
                <a:path extrusionOk="0" h="14378" w="14378">
                  <a:moveTo>
                    <a:pt x="13952" y="0"/>
                  </a:moveTo>
                  <a:lnTo>
                    <a:pt x="0" y="13952"/>
                  </a:lnTo>
                  <a:cubicBezTo>
                    <a:pt x="31" y="14104"/>
                    <a:pt x="61" y="14225"/>
                    <a:pt x="122" y="14377"/>
                  </a:cubicBezTo>
                  <a:lnTo>
                    <a:pt x="14378" y="122"/>
                  </a:lnTo>
                  <a:cubicBezTo>
                    <a:pt x="14226" y="91"/>
                    <a:pt x="14104" y="31"/>
                    <a:pt x="13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5"/>
            <p:cNvSpPr/>
            <p:nvPr/>
          </p:nvSpPr>
          <p:spPr>
            <a:xfrm>
              <a:off x="13175" y="4774675"/>
              <a:ext cx="398975" cy="398975"/>
            </a:xfrm>
            <a:custGeom>
              <a:rect b="b" l="l" r="r" t="t"/>
              <a:pathLst>
                <a:path extrusionOk="0" h="15959" w="15959">
                  <a:moveTo>
                    <a:pt x="15655" y="1"/>
                  </a:moveTo>
                  <a:lnTo>
                    <a:pt x="1" y="15654"/>
                  </a:lnTo>
                  <a:cubicBezTo>
                    <a:pt x="62" y="15776"/>
                    <a:pt x="92" y="15867"/>
                    <a:pt x="183" y="15958"/>
                  </a:cubicBezTo>
                  <a:lnTo>
                    <a:pt x="15959" y="183"/>
                  </a:lnTo>
                  <a:cubicBezTo>
                    <a:pt x="15837" y="122"/>
                    <a:pt x="15715" y="61"/>
                    <a:pt x="15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5"/>
            <p:cNvSpPr/>
            <p:nvPr/>
          </p:nvSpPr>
          <p:spPr>
            <a:xfrm>
              <a:off x="-4300" y="4757200"/>
              <a:ext cx="383025" cy="383000"/>
            </a:xfrm>
            <a:custGeom>
              <a:rect b="b" l="l" r="r" t="t"/>
              <a:pathLst>
                <a:path extrusionOk="0" h="15320" w="15321">
                  <a:moveTo>
                    <a:pt x="14986" y="0"/>
                  </a:moveTo>
                  <a:lnTo>
                    <a:pt x="1" y="14985"/>
                  </a:lnTo>
                  <a:cubicBezTo>
                    <a:pt x="31" y="15107"/>
                    <a:pt x="122" y="15198"/>
                    <a:pt x="153" y="15320"/>
                  </a:cubicBezTo>
                  <a:lnTo>
                    <a:pt x="15320" y="152"/>
                  </a:lnTo>
                  <a:cubicBezTo>
                    <a:pt x="15199" y="122"/>
                    <a:pt x="15107" y="61"/>
                    <a:pt x="149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5"/>
            <p:cNvSpPr/>
            <p:nvPr/>
          </p:nvSpPr>
          <p:spPr>
            <a:xfrm>
              <a:off x="-24050" y="4738200"/>
              <a:ext cx="326025" cy="326025"/>
            </a:xfrm>
            <a:custGeom>
              <a:rect b="b" l="l" r="r" t="t"/>
              <a:pathLst>
                <a:path extrusionOk="0" h="13041" w="13041">
                  <a:moveTo>
                    <a:pt x="12584" y="1"/>
                  </a:moveTo>
                  <a:lnTo>
                    <a:pt x="0" y="12584"/>
                  </a:lnTo>
                  <a:cubicBezTo>
                    <a:pt x="0" y="12736"/>
                    <a:pt x="31" y="12888"/>
                    <a:pt x="31" y="13040"/>
                  </a:cubicBezTo>
                  <a:lnTo>
                    <a:pt x="13040" y="61"/>
                  </a:lnTo>
                  <a:cubicBezTo>
                    <a:pt x="12888" y="1"/>
                    <a:pt x="12736" y="1"/>
                    <a:pt x="12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5"/>
            <p:cNvSpPr/>
            <p:nvPr/>
          </p:nvSpPr>
          <p:spPr>
            <a:xfrm>
              <a:off x="55750" y="4817225"/>
              <a:ext cx="410350" cy="410375"/>
            </a:xfrm>
            <a:custGeom>
              <a:rect b="b" l="l" r="r" t="t"/>
              <a:pathLst>
                <a:path extrusionOk="0" h="16415" w="16414">
                  <a:moveTo>
                    <a:pt x="16201" y="1"/>
                  </a:moveTo>
                  <a:lnTo>
                    <a:pt x="0" y="16202"/>
                  </a:lnTo>
                  <a:lnTo>
                    <a:pt x="122" y="16293"/>
                  </a:lnTo>
                  <a:lnTo>
                    <a:pt x="213" y="16414"/>
                  </a:lnTo>
                  <a:lnTo>
                    <a:pt x="16414" y="244"/>
                  </a:lnTo>
                  <a:cubicBezTo>
                    <a:pt x="16414" y="183"/>
                    <a:pt x="16353" y="153"/>
                    <a:pt x="16292" y="122"/>
                  </a:cubicBezTo>
                  <a:lnTo>
                    <a:pt x="162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5"/>
            <p:cNvSpPr/>
            <p:nvPr/>
          </p:nvSpPr>
          <p:spPr>
            <a:xfrm>
              <a:off x="-24800" y="4736675"/>
              <a:ext cx="280425" cy="280425"/>
            </a:xfrm>
            <a:custGeom>
              <a:rect b="b" l="l" r="r" t="t"/>
              <a:pathLst>
                <a:path extrusionOk="0" h="11217" w="11217">
                  <a:moveTo>
                    <a:pt x="11216" y="1"/>
                  </a:moveTo>
                  <a:cubicBezTo>
                    <a:pt x="11003" y="1"/>
                    <a:pt x="10851" y="1"/>
                    <a:pt x="10669" y="31"/>
                  </a:cubicBezTo>
                  <a:lnTo>
                    <a:pt x="30" y="10670"/>
                  </a:lnTo>
                  <a:cubicBezTo>
                    <a:pt x="30" y="10852"/>
                    <a:pt x="0" y="11004"/>
                    <a:pt x="0" y="11217"/>
                  </a:cubicBezTo>
                  <a:lnTo>
                    <a:pt x="112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5"/>
            <p:cNvSpPr/>
            <p:nvPr/>
          </p:nvSpPr>
          <p:spPr>
            <a:xfrm>
              <a:off x="-18725" y="4743525"/>
              <a:ext cx="217350" cy="216600"/>
            </a:xfrm>
            <a:custGeom>
              <a:rect b="b" l="l" r="r" t="t"/>
              <a:pathLst>
                <a:path extrusionOk="0" h="8664" w="8694">
                  <a:moveTo>
                    <a:pt x="8693" y="0"/>
                  </a:moveTo>
                  <a:lnTo>
                    <a:pt x="8693" y="0"/>
                  </a:lnTo>
                  <a:cubicBezTo>
                    <a:pt x="8450" y="31"/>
                    <a:pt x="8207" y="92"/>
                    <a:pt x="7994" y="183"/>
                  </a:cubicBezTo>
                  <a:lnTo>
                    <a:pt x="213" y="7964"/>
                  </a:lnTo>
                  <a:cubicBezTo>
                    <a:pt x="122" y="8207"/>
                    <a:pt x="61" y="8420"/>
                    <a:pt x="0" y="8663"/>
                  </a:cubicBezTo>
                  <a:lnTo>
                    <a:pt x="86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5"/>
            <p:cNvSpPr/>
            <p:nvPr/>
          </p:nvSpPr>
          <p:spPr>
            <a:xfrm>
              <a:off x="267750" y="5029250"/>
              <a:ext cx="280425" cy="278900"/>
            </a:xfrm>
            <a:custGeom>
              <a:rect b="b" l="l" r="r" t="t"/>
              <a:pathLst>
                <a:path extrusionOk="0" h="11156" w="11217">
                  <a:moveTo>
                    <a:pt x="11216" y="0"/>
                  </a:moveTo>
                  <a:lnTo>
                    <a:pt x="0" y="11155"/>
                  </a:lnTo>
                  <a:cubicBezTo>
                    <a:pt x="183" y="11155"/>
                    <a:pt x="335" y="11155"/>
                    <a:pt x="517" y="11125"/>
                  </a:cubicBezTo>
                  <a:lnTo>
                    <a:pt x="11156" y="517"/>
                  </a:lnTo>
                  <a:cubicBezTo>
                    <a:pt x="11156" y="334"/>
                    <a:pt x="11216" y="182"/>
                    <a:pt x="11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5"/>
            <p:cNvSpPr/>
            <p:nvPr/>
          </p:nvSpPr>
          <p:spPr>
            <a:xfrm>
              <a:off x="219875" y="4981375"/>
              <a:ext cx="326025" cy="325250"/>
            </a:xfrm>
            <a:custGeom>
              <a:rect b="b" l="l" r="r" t="t"/>
              <a:pathLst>
                <a:path extrusionOk="0" h="13010" w="13041">
                  <a:moveTo>
                    <a:pt x="13010" y="0"/>
                  </a:moveTo>
                  <a:lnTo>
                    <a:pt x="1" y="12979"/>
                  </a:lnTo>
                  <a:cubicBezTo>
                    <a:pt x="152" y="13009"/>
                    <a:pt x="304" y="13009"/>
                    <a:pt x="456" y="13009"/>
                  </a:cubicBezTo>
                  <a:lnTo>
                    <a:pt x="13040" y="456"/>
                  </a:lnTo>
                  <a:cubicBezTo>
                    <a:pt x="13040" y="304"/>
                    <a:pt x="13010" y="152"/>
                    <a:pt x="13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5"/>
            <p:cNvSpPr/>
            <p:nvPr/>
          </p:nvSpPr>
          <p:spPr>
            <a:xfrm>
              <a:off x="13950" y="4775425"/>
              <a:ext cx="101850" cy="101850"/>
            </a:xfrm>
            <a:custGeom>
              <a:rect b="b" l="l" r="r" t="t"/>
              <a:pathLst>
                <a:path extrusionOk="0" h="4074" w="4074">
                  <a:moveTo>
                    <a:pt x="4073" y="1"/>
                  </a:moveTo>
                  <a:lnTo>
                    <a:pt x="4073" y="1"/>
                  </a:lnTo>
                  <a:cubicBezTo>
                    <a:pt x="3253" y="487"/>
                    <a:pt x="2462" y="1065"/>
                    <a:pt x="1794" y="1794"/>
                  </a:cubicBezTo>
                  <a:cubicBezTo>
                    <a:pt x="1095" y="2463"/>
                    <a:pt x="487" y="3253"/>
                    <a:pt x="0" y="4074"/>
                  </a:cubicBezTo>
                  <a:lnTo>
                    <a:pt x="40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5"/>
            <p:cNvSpPr/>
            <p:nvPr/>
          </p:nvSpPr>
          <p:spPr>
            <a:xfrm>
              <a:off x="324750" y="5086225"/>
              <a:ext cx="216575" cy="215850"/>
            </a:xfrm>
            <a:custGeom>
              <a:rect b="b" l="l" r="r" t="t"/>
              <a:pathLst>
                <a:path extrusionOk="0" h="8634" w="8663">
                  <a:moveTo>
                    <a:pt x="8663" y="1"/>
                  </a:moveTo>
                  <a:lnTo>
                    <a:pt x="0" y="8633"/>
                  </a:lnTo>
                  <a:cubicBezTo>
                    <a:pt x="213" y="8572"/>
                    <a:pt x="456" y="8511"/>
                    <a:pt x="669" y="8420"/>
                  </a:cubicBezTo>
                  <a:lnTo>
                    <a:pt x="8481" y="669"/>
                  </a:lnTo>
                  <a:cubicBezTo>
                    <a:pt x="8541" y="457"/>
                    <a:pt x="8572" y="213"/>
                    <a:pt x="86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5"/>
            <p:cNvSpPr/>
            <p:nvPr/>
          </p:nvSpPr>
          <p:spPr>
            <a:xfrm>
              <a:off x="406050" y="5167550"/>
              <a:ext cx="101850" cy="101850"/>
            </a:xfrm>
            <a:custGeom>
              <a:rect b="b" l="l" r="r" t="t"/>
              <a:pathLst>
                <a:path extrusionOk="0" h="4074" w="4074">
                  <a:moveTo>
                    <a:pt x="4073" y="0"/>
                  </a:moveTo>
                  <a:lnTo>
                    <a:pt x="0" y="4073"/>
                  </a:lnTo>
                  <a:cubicBezTo>
                    <a:pt x="821" y="3587"/>
                    <a:pt x="1611" y="3009"/>
                    <a:pt x="2280" y="2280"/>
                  </a:cubicBezTo>
                  <a:cubicBezTo>
                    <a:pt x="2979" y="1611"/>
                    <a:pt x="3587" y="821"/>
                    <a:pt x="4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5"/>
            <p:cNvSpPr/>
            <p:nvPr/>
          </p:nvSpPr>
          <p:spPr>
            <a:xfrm>
              <a:off x="111200" y="4872700"/>
              <a:ext cx="398975" cy="398975"/>
            </a:xfrm>
            <a:custGeom>
              <a:rect b="b" l="l" r="r" t="t"/>
              <a:pathLst>
                <a:path extrusionOk="0" h="15959" w="15959">
                  <a:moveTo>
                    <a:pt x="15746" y="1"/>
                  </a:moveTo>
                  <a:lnTo>
                    <a:pt x="1" y="15745"/>
                  </a:lnTo>
                  <a:cubicBezTo>
                    <a:pt x="92" y="15837"/>
                    <a:pt x="214" y="15867"/>
                    <a:pt x="305" y="15958"/>
                  </a:cubicBezTo>
                  <a:lnTo>
                    <a:pt x="15959" y="305"/>
                  </a:lnTo>
                  <a:cubicBezTo>
                    <a:pt x="15867" y="183"/>
                    <a:pt x="15837" y="61"/>
                    <a:pt x="157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5"/>
            <p:cNvSpPr/>
            <p:nvPr/>
          </p:nvSpPr>
          <p:spPr>
            <a:xfrm>
              <a:off x="81575" y="4843075"/>
              <a:ext cx="408075" cy="408075"/>
            </a:xfrm>
            <a:custGeom>
              <a:rect b="b" l="l" r="r" t="t"/>
              <a:pathLst>
                <a:path extrusionOk="0" h="16323" w="16323">
                  <a:moveTo>
                    <a:pt x="16110" y="0"/>
                  </a:moveTo>
                  <a:lnTo>
                    <a:pt x="0" y="16110"/>
                  </a:lnTo>
                  <a:cubicBezTo>
                    <a:pt x="61" y="16171"/>
                    <a:pt x="183" y="16262"/>
                    <a:pt x="304" y="16323"/>
                  </a:cubicBezTo>
                  <a:lnTo>
                    <a:pt x="16323" y="304"/>
                  </a:lnTo>
                  <a:cubicBezTo>
                    <a:pt x="16262" y="183"/>
                    <a:pt x="16171" y="122"/>
                    <a:pt x="161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5"/>
            <p:cNvSpPr/>
            <p:nvPr/>
          </p:nvSpPr>
          <p:spPr>
            <a:xfrm>
              <a:off x="179600" y="4941100"/>
              <a:ext cx="358700" cy="358675"/>
            </a:xfrm>
            <a:custGeom>
              <a:rect b="b" l="l" r="r" t="t"/>
              <a:pathLst>
                <a:path extrusionOk="0" h="14347" w="14348">
                  <a:moveTo>
                    <a:pt x="14226" y="0"/>
                  </a:moveTo>
                  <a:lnTo>
                    <a:pt x="1" y="14225"/>
                  </a:lnTo>
                  <a:cubicBezTo>
                    <a:pt x="92" y="14286"/>
                    <a:pt x="244" y="14316"/>
                    <a:pt x="396" y="14347"/>
                  </a:cubicBezTo>
                  <a:lnTo>
                    <a:pt x="14347" y="395"/>
                  </a:lnTo>
                  <a:cubicBezTo>
                    <a:pt x="14317" y="243"/>
                    <a:pt x="14287" y="152"/>
                    <a:pt x="14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5"/>
            <p:cNvSpPr/>
            <p:nvPr/>
          </p:nvSpPr>
          <p:spPr>
            <a:xfrm>
              <a:off x="143125" y="4904625"/>
              <a:ext cx="383000" cy="383000"/>
            </a:xfrm>
            <a:custGeom>
              <a:rect b="b" l="l" r="r" t="t"/>
              <a:pathLst>
                <a:path extrusionOk="0" h="15320" w="15320">
                  <a:moveTo>
                    <a:pt x="15168" y="0"/>
                  </a:moveTo>
                  <a:lnTo>
                    <a:pt x="1" y="15168"/>
                  </a:lnTo>
                  <a:cubicBezTo>
                    <a:pt x="122" y="15198"/>
                    <a:pt x="213" y="15289"/>
                    <a:pt x="335" y="15320"/>
                  </a:cubicBezTo>
                  <a:lnTo>
                    <a:pt x="15320" y="335"/>
                  </a:lnTo>
                  <a:cubicBezTo>
                    <a:pt x="15290" y="243"/>
                    <a:pt x="15198" y="122"/>
                    <a:pt x="15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2" name="Google Shape;3482;p75"/>
          <p:cNvGrpSpPr/>
          <p:nvPr/>
        </p:nvGrpSpPr>
        <p:grpSpPr>
          <a:xfrm flipH="1" rot="-5400000">
            <a:off x="8072780" y="-1325439"/>
            <a:ext cx="615152" cy="3133209"/>
            <a:chOff x="6482900" y="1354425"/>
            <a:chExt cx="235600" cy="1829825"/>
          </a:xfrm>
        </p:grpSpPr>
        <p:sp>
          <p:nvSpPr>
            <p:cNvPr id="3483" name="Google Shape;3483;p75"/>
            <p:cNvSpPr/>
            <p:nvPr/>
          </p:nvSpPr>
          <p:spPr>
            <a:xfrm>
              <a:off x="6482900" y="1354425"/>
              <a:ext cx="235600" cy="247750"/>
            </a:xfrm>
            <a:custGeom>
              <a:rect b="b" l="l" r="r" t="t"/>
              <a:pathLst>
                <a:path extrusionOk="0" h="9910" w="9424">
                  <a:moveTo>
                    <a:pt x="1" y="0"/>
                  </a:moveTo>
                  <a:lnTo>
                    <a:pt x="1" y="517"/>
                  </a:lnTo>
                  <a:lnTo>
                    <a:pt x="9424" y="9909"/>
                  </a:lnTo>
                  <a:lnTo>
                    <a:pt x="9424" y="936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5"/>
            <p:cNvSpPr/>
            <p:nvPr/>
          </p:nvSpPr>
          <p:spPr>
            <a:xfrm>
              <a:off x="6482900" y="1476000"/>
              <a:ext cx="235600" cy="247750"/>
            </a:xfrm>
            <a:custGeom>
              <a:rect b="b" l="l" r="r" t="t"/>
              <a:pathLst>
                <a:path extrusionOk="0" h="9910" w="9424">
                  <a:moveTo>
                    <a:pt x="1" y="0"/>
                  </a:moveTo>
                  <a:lnTo>
                    <a:pt x="1" y="517"/>
                  </a:lnTo>
                  <a:lnTo>
                    <a:pt x="9424" y="9909"/>
                  </a:lnTo>
                  <a:lnTo>
                    <a:pt x="9424" y="936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5"/>
            <p:cNvSpPr/>
            <p:nvPr/>
          </p:nvSpPr>
          <p:spPr>
            <a:xfrm>
              <a:off x="6482900" y="1597575"/>
              <a:ext cx="235600" cy="248500"/>
            </a:xfrm>
            <a:custGeom>
              <a:rect b="b" l="l" r="r" t="t"/>
              <a:pathLst>
                <a:path extrusionOk="0" h="9940" w="9424">
                  <a:moveTo>
                    <a:pt x="1" y="1"/>
                  </a:moveTo>
                  <a:lnTo>
                    <a:pt x="1" y="517"/>
                  </a:lnTo>
                  <a:lnTo>
                    <a:pt x="9424" y="9940"/>
                  </a:lnTo>
                  <a:lnTo>
                    <a:pt x="9424" y="9362"/>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5"/>
            <p:cNvSpPr/>
            <p:nvPr/>
          </p:nvSpPr>
          <p:spPr>
            <a:xfrm>
              <a:off x="6482900" y="1719150"/>
              <a:ext cx="235600" cy="248525"/>
            </a:xfrm>
            <a:custGeom>
              <a:rect b="b" l="l" r="r" t="t"/>
              <a:pathLst>
                <a:path extrusionOk="0" h="9941" w="9424">
                  <a:moveTo>
                    <a:pt x="1" y="1"/>
                  </a:moveTo>
                  <a:lnTo>
                    <a:pt x="1" y="518"/>
                  </a:lnTo>
                  <a:lnTo>
                    <a:pt x="9424" y="9940"/>
                  </a:lnTo>
                  <a:lnTo>
                    <a:pt x="9424" y="9363"/>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5"/>
            <p:cNvSpPr/>
            <p:nvPr/>
          </p:nvSpPr>
          <p:spPr>
            <a:xfrm>
              <a:off x="6482900" y="1839975"/>
              <a:ext cx="235600" cy="249275"/>
            </a:xfrm>
            <a:custGeom>
              <a:rect b="b" l="l" r="r" t="t"/>
              <a:pathLst>
                <a:path extrusionOk="0" h="9971" w="9424">
                  <a:moveTo>
                    <a:pt x="1" y="1"/>
                  </a:moveTo>
                  <a:lnTo>
                    <a:pt x="1" y="548"/>
                  </a:lnTo>
                  <a:lnTo>
                    <a:pt x="9424" y="9971"/>
                  </a:lnTo>
                  <a:lnTo>
                    <a:pt x="9424" y="945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5"/>
            <p:cNvSpPr/>
            <p:nvPr/>
          </p:nvSpPr>
          <p:spPr>
            <a:xfrm>
              <a:off x="6482900" y="1962325"/>
              <a:ext cx="235600" cy="248500"/>
            </a:xfrm>
            <a:custGeom>
              <a:rect b="b" l="l" r="r" t="t"/>
              <a:pathLst>
                <a:path extrusionOk="0" h="9940" w="9424">
                  <a:moveTo>
                    <a:pt x="1" y="1"/>
                  </a:moveTo>
                  <a:lnTo>
                    <a:pt x="1" y="517"/>
                  </a:lnTo>
                  <a:lnTo>
                    <a:pt x="9424" y="9940"/>
                  </a:lnTo>
                  <a:lnTo>
                    <a:pt x="9424" y="9423"/>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5"/>
            <p:cNvSpPr/>
            <p:nvPr/>
          </p:nvSpPr>
          <p:spPr>
            <a:xfrm>
              <a:off x="6482900" y="2083900"/>
              <a:ext cx="235600" cy="248525"/>
            </a:xfrm>
            <a:custGeom>
              <a:rect b="b" l="l" r="r" t="t"/>
              <a:pathLst>
                <a:path extrusionOk="0" h="9941" w="9424">
                  <a:moveTo>
                    <a:pt x="1" y="1"/>
                  </a:moveTo>
                  <a:lnTo>
                    <a:pt x="1" y="518"/>
                  </a:lnTo>
                  <a:lnTo>
                    <a:pt x="9424" y="9940"/>
                  </a:lnTo>
                  <a:lnTo>
                    <a:pt x="9424" y="9423"/>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5"/>
            <p:cNvSpPr/>
            <p:nvPr/>
          </p:nvSpPr>
          <p:spPr>
            <a:xfrm>
              <a:off x="6482900" y="2205500"/>
              <a:ext cx="235600" cy="248500"/>
            </a:xfrm>
            <a:custGeom>
              <a:rect b="b" l="l" r="r" t="t"/>
              <a:pathLst>
                <a:path extrusionOk="0" h="9940" w="9424">
                  <a:moveTo>
                    <a:pt x="1" y="0"/>
                  </a:moveTo>
                  <a:lnTo>
                    <a:pt x="1" y="547"/>
                  </a:lnTo>
                  <a:lnTo>
                    <a:pt x="9424" y="9939"/>
                  </a:lnTo>
                  <a:lnTo>
                    <a:pt x="9424" y="942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5"/>
            <p:cNvSpPr/>
            <p:nvPr/>
          </p:nvSpPr>
          <p:spPr>
            <a:xfrm>
              <a:off x="6482900" y="2327825"/>
              <a:ext cx="235600" cy="247750"/>
            </a:xfrm>
            <a:custGeom>
              <a:rect b="b" l="l" r="r" t="t"/>
              <a:pathLst>
                <a:path extrusionOk="0" h="9910" w="9424">
                  <a:moveTo>
                    <a:pt x="1" y="1"/>
                  </a:moveTo>
                  <a:lnTo>
                    <a:pt x="1" y="518"/>
                  </a:lnTo>
                  <a:lnTo>
                    <a:pt x="9424" y="9910"/>
                  </a:lnTo>
                  <a:lnTo>
                    <a:pt x="9424" y="9393"/>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5"/>
            <p:cNvSpPr/>
            <p:nvPr/>
          </p:nvSpPr>
          <p:spPr>
            <a:xfrm>
              <a:off x="6482900" y="2449425"/>
              <a:ext cx="235600" cy="247750"/>
            </a:xfrm>
            <a:custGeom>
              <a:rect b="b" l="l" r="r" t="t"/>
              <a:pathLst>
                <a:path extrusionOk="0" h="9910" w="9424">
                  <a:moveTo>
                    <a:pt x="1" y="0"/>
                  </a:moveTo>
                  <a:lnTo>
                    <a:pt x="1" y="517"/>
                  </a:lnTo>
                  <a:lnTo>
                    <a:pt x="9424" y="9909"/>
                  </a:lnTo>
                  <a:lnTo>
                    <a:pt x="9424" y="939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5"/>
            <p:cNvSpPr/>
            <p:nvPr/>
          </p:nvSpPr>
          <p:spPr>
            <a:xfrm>
              <a:off x="6482900" y="2571000"/>
              <a:ext cx="235600" cy="248500"/>
            </a:xfrm>
            <a:custGeom>
              <a:rect b="b" l="l" r="r" t="t"/>
              <a:pathLst>
                <a:path extrusionOk="0" h="9940" w="9424">
                  <a:moveTo>
                    <a:pt x="1" y="0"/>
                  </a:moveTo>
                  <a:lnTo>
                    <a:pt x="1" y="517"/>
                  </a:lnTo>
                  <a:lnTo>
                    <a:pt x="9424" y="9940"/>
                  </a:lnTo>
                  <a:lnTo>
                    <a:pt x="9424" y="93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5"/>
            <p:cNvSpPr/>
            <p:nvPr/>
          </p:nvSpPr>
          <p:spPr>
            <a:xfrm>
              <a:off x="6482900" y="2692575"/>
              <a:ext cx="235600" cy="248525"/>
            </a:xfrm>
            <a:custGeom>
              <a:rect b="b" l="l" r="r" t="t"/>
              <a:pathLst>
                <a:path extrusionOk="0" h="9941" w="9424">
                  <a:moveTo>
                    <a:pt x="1" y="1"/>
                  </a:moveTo>
                  <a:lnTo>
                    <a:pt x="1" y="517"/>
                  </a:lnTo>
                  <a:lnTo>
                    <a:pt x="9424" y="9940"/>
                  </a:lnTo>
                  <a:lnTo>
                    <a:pt x="9424" y="9423"/>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5"/>
            <p:cNvSpPr/>
            <p:nvPr/>
          </p:nvSpPr>
          <p:spPr>
            <a:xfrm>
              <a:off x="6482900" y="2814150"/>
              <a:ext cx="235600" cy="248525"/>
            </a:xfrm>
            <a:custGeom>
              <a:rect b="b" l="l" r="r" t="t"/>
              <a:pathLst>
                <a:path extrusionOk="0" h="9941" w="9424">
                  <a:moveTo>
                    <a:pt x="1" y="1"/>
                  </a:moveTo>
                  <a:lnTo>
                    <a:pt x="1" y="518"/>
                  </a:lnTo>
                  <a:lnTo>
                    <a:pt x="9424" y="9940"/>
                  </a:lnTo>
                  <a:lnTo>
                    <a:pt x="9424" y="942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5"/>
            <p:cNvSpPr/>
            <p:nvPr/>
          </p:nvSpPr>
          <p:spPr>
            <a:xfrm>
              <a:off x="6482900" y="2935750"/>
              <a:ext cx="235600" cy="248500"/>
            </a:xfrm>
            <a:custGeom>
              <a:rect b="b" l="l" r="r" t="t"/>
              <a:pathLst>
                <a:path extrusionOk="0" h="9940" w="9424">
                  <a:moveTo>
                    <a:pt x="1" y="0"/>
                  </a:moveTo>
                  <a:lnTo>
                    <a:pt x="1" y="517"/>
                  </a:lnTo>
                  <a:lnTo>
                    <a:pt x="9424" y="9940"/>
                  </a:lnTo>
                  <a:lnTo>
                    <a:pt x="9424" y="942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7" name="Google Shape;3497;p75"/>
          <p:cNvSpPr/>
          <p:nvPr/>
        </p:nvSpPr>
        <p:spPr>
          <a:xfrm>
            <a:off x="6528475" y="1491625"/>
            <a:ext cx="334375" cy="334375"/>
          </a:xfrm>
          <a:custGeom>
            <a:rect b="b" l="l" r="r" t="t"/>
            <a:pathLst>
              <a:path extrusionOk="0" h="13375" w="13375">
                <a:moveTo>
                  <a:pt x="6688" y="1"/>
                </a:moveTo>
                <a:cubicBezTo>
                  <a:pt x="3010" y="1"/>
                  <a:pt x="1" y="3010"/>
                  <a:pt x="1" y="6688"/>
                </a:cubicBezTo>
                <a:cubicBezTo>
                  <a:pt x="1" y="10366"/>
                  <a:pt x="3010" y="13375"/>
                  <a:pt x="6688" y="13375"/>
                </a:cubicBezTo>
                <a:cubicBezTo>
                  <a:pt x="10396" y="13375"/>
                  <a:pt x="13375" y="10366"/>
                  <a:pt x="13375" y="6688"/>
                </a:cubicBezTo>
                <a:cubicBezTo>
                  <a:pt x="13375" y="3010"/>
                  <a:pt x="10396" y="1"/>
                  <a:pt x="6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5"/>
          <p:cNvSpPr/>
          <p:nvPr/>
        </p:nvSpPr>
        <p:spPr>
          <a:xfrm>
            <a:off x="6385650" y="1416400"/>
            <a:ext cx="1783500" cy="1671775"/>
          </a:xfrm>
          <a:custGeom>
            <a:rect b="b" l="l" r="r" t="t"/>
            <a:pathLst>
              <a:path extrusionOk="0" h="66871" w="71340">
                <a:moveTo>
                  <a:pt x="35685" y="0"/>
                </a:moveTo>
                <a:lnTo>
                  <a:pt x="1" y="66871"/>
                </a:lnTo>
                <a:lnTo>
                  <a:pt x="71340" y="66871"/>
                </a:lnTo>
                <a:lnTo>
                  <a:pt x="356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5"/>
          <p:cNvSpPr/>
          <p:nvPr/>
        </p:nvSpPr>
        <p:spPr>
          <a:xfrm>
            <a:off x="5824675" y="1642975"/>
            <a:ext cx="1124675" cy="1124675"/>
          </a:xfrm>
          <a:custGeom>
            <a:rect b="b" l="l" r="r" t="t"/>
            <a:pathLst>
              <a:path extrusionOk="0" h="44987" w="44987">
                <a:moveTo>
                  <a:pt x="21855" y="1"/>
                </a:moveTo>
                <a:cubicBezTo>
                  <a:pt x="21521" y="1"/>
                  <a:pt x="21247" y="305"/>
                  <a:pt x="21247" y="639"/>
                </a:cubicBezTo>
                <a:cubicBezTo>
                  <a:pt x="21247" y="973"/>
                  <a:pt x="21521" y="1247"/>
                  <a:pt x="21886" y="1247"/>
                </a:cubicBezTo>
                <a:cubicBezTo>
                  <a:pt x="22250" y="1247"/>
                  <a:pt x="22494" y="943"/>
                  <a:pt x="22494" y="609"/>
                </a:cubicBezTo>
                <a:cubicBezTo>
                  <a:pt x="22494" y="244"/>
                  <a:pt x="22190" y="1"/>
                  <a:pt x="21855" y="1"/>
                </a:cubicBezTo>
                <a:close/>
                <a:moveTo>
                  <a:pt x="24358" y="59"/>
                </a:moveTo>
                <a:cubicBezTo>
                  <a:pt x="24044" y="59"/>
                  <a:pt x="23767" y="322"/>
                  <a:pt x="23709" y="639"/>
                </a:cubicBezTo>
                <a:cubicBezTo>
                  <a:pt x="23679" y="973"/>
                  <a:pt x="23953" y="1277"/>
                  <a:pt x="24287" y="1308"/>
                </a:cubicBezTo>
                <a:lnTo>
                  <a:pt x="24378" y="1308"/>
                </a:lnTo>
                <a:cubicBezTo>
                  <a:pt x="24682" y="1308"/>
                  <a:pt x="24925" y="1095"/>
                  <a:pt x="24986" y="761"/>
                </a:cubicBezTo>
                <a:cubicBezTo>
                  <a:pt x="25016" y="396"/>
                  <a:pt x="24743" y="92"/>
                  <a:pt x="24409" y="62"/>
                </a:cubicBezTo>
                <a:cubicBezTo>
                  <a:pt x="24392" y="60"/>
                  <a:pt x="24375" y="59"/>
                  <a:pt x="24358" y="59"/>
                </a:cubicBezTo>
                <a:close/>
                <a:moveTo>
                  <a:pt x="19335" y="211"/>
                </a:moveTo>
                <a:cubicBezTo>
                  <a:pt x="19314" y="211"/>
                  <a:pt x="19293" y="212"/>
                  <a:pt x="19272" y="214"/>
                </a:cubicBezTo>
                <a:cubicBezTo>
                  <a:pt x="18937" y="305"/>
                  <a:pt x="18694" y="609"/>
                  <a:pt x="18725" y="943"/>
                </a:cubicBezTo>
                <a:cubicBezTo>
                  <a:pt x="18781" y="1228"/>
                  <a:pt x="19025" y="1432"/>
                  <a:pt x="19330" y="1432"/>
                </a:cubicBezTo>
                <a:cubicBezTo>
                  <a:pt x="19351" y="1432"/>
                  <a:pt x="19372" y="1431"/>
                  <a:pt x="19393" y="1429"/>
                </a:cubicBezTo>
                <a:lnTo>
                  <a:pt x="19454" y="1429"/>
                </a:lnTo>
                <a:cubicBezTo>
                  <a:pt x="19819" y="1399"/>
                  <a:pt x="20032" y="1095"/>
                  <a:pt x="20001" y="761"/>
                </a:cubicBezTo>
                <a:cubicBezTo>
                  <a:pt x="19916" y="419"/>
                  <a:pt x="19644" y="211"/>
                  <a:pt x="19335" y="211"/>
                </a:cubicBezTo>
                <a:close/>
                <a:moveTo>
                  <a:pt x="26840" y="386"/>
                </a:moveTo>
                <a:cubicBezTo>
                  <a:pt x="26531" y="386"/>
                  <a:pt x="26286" y="590"/>
                  <a:pt x="26232" y="913"/>
                </a:cubicBezTo>
                <a:cubicBezTo>
                  <a:pt x="26141" y="1247"/>
                  <a:pt x="26384" y="1551"/>
                  <a:pt x="26719" y="1612"/>
                </a:cubicBezTo>
                <a:cubicBezTo>
                  <a:pt x="26734" y="1642"/>
                  <a:pt x="26757" y="1657"/>
                  <a:pt x="26779" y="1657"/>
                </a:cubicBezTo>
                <a:cubicBezTo>
                  <a:pt x="26802" y="1657"/>
                  <a:pt x="26825" y="1642"/>
                  <a:pt x="26840" y="1612"/>
                </a:cubicBezTo>
                <a:cubicBezTo>
                  <a:pt x="27144" y="1612"/>
                  <a:pt x="27357" y="1429"/>
                  <a:pt x="27448" y="1125"/>
                </a:cubicBezTo>
                <a:cubicBezTo>
                  <a:pt x="27509" y="791"/>
                  <a:pt x="27296" y="487"/>
                  <a:pt x="26962" y="396"/>
                </a:cubicBezTo>
                <a:cubicBezTo>
                  <a:pt x="26920" y="389"/>
                  <a:pt x="26879" y="386"/>
                  <a:pt x="26840" y="386"/>
                </a:cubicBezTo>
                <a:close/>
                <a:moveTo>
                  <a:pt x="16907" y="688"/>
                </a:moveTo>
                <a:cubicBezTo>
                  <a:pt x="16865" y="688"/>
                  <a:pt x="16822" y="692"/>
                  <a:pt x="16779" y="700"/>
                </a:cubicBezTo>
                <a:cubicBezTo>
                  <a:pt x="16415" y="791"/>
                  <a:pt x="16232" y="1125"/>
                  <a:pt x="16323" y="1460"/>
                </a:cubicBezTo>
                <a:cubicBezTo>
                  <a:pt x="16384" y="1764"/>
                  <a:pt x="16658" y="1977"/>
                  <a:pt x="16931" y="1977"/>
                </a:cubicBezTo>
                <a:cubicBezTo>
                  <a:pt x="16962" y="1977"/>
                  <a:pt x="17022" y="1916"/>
                  <a:pt x="17083" y="1916"/>
                </a:cubicBezTo>
                <a:cubicBezTo>
                  <a:pt x="17418" y="1855"/>
                  <a:pt x="17600" y="1521"/>
                  <a:pt x="17539" y="1156"/>
                </a:cubicBezTo>
                <a:cubicBezTo>
                  <a:pt x="17460" y="864"/>
                  <a:pt x="17195" y="688"/>
                  <a:pt x="16907" y="688"/>
                </a:cubicBezTo>
                <a:close/>
                <a:moveTo>
                  <a:pt x="29230" y="1039"/>
                </a:moveTo>
                <a:cubicBezTo>
                  <a:pt x="28959" y="1039"/>
                  <a:pt x="28707" y="1190"/>
                  <a:pt x="28634" y="1460"/>
                </a:cubicBezTo>
                <a:cubicBezTo>
                  <a:pt x="28542" y="1825"/>
                  <a:pt x="28694" y="2159"/>
                  <a:pt x="29029" y="2280"/>
                </a:cubicBezTo>
                <a:lnTo>
                  <a:pt x="29241" y="2280"/>
                </a:lnTo>
                <a:cubicBezTo>
                  <a:pt x="29485" y="2280"/>
                  <a:pt x="29758" y="2129"/>
                  <a:pt x="29849" y="1855"/>
                </a:cubicBezTo>
                <a:cubicBezTo>
                  <a:pt x="29910" y="1521"/>
                  <a:pt x="29758" y="1156"/>
                  <a:pt x="29424" y="1065"/>
                </a:cubicBezTo>
                <a:cubicBezTo>
                  <a:pt x="29360" y="1047"/>
                  <a:pt x="29294" y="1039"/>
                  <a:pt x="29230" y="1039"/>
                </a:cubicBezTo>
                <a:close/>
                <a:moveTo>
                  <a:pt x="14511" y="1509"/>
                </a:moveTo>
                <a:cubicBezTo>
                  <a:pt x="14434" y="1509"/>
                  <a:pt x="14358" y="1522"/>
                  <a:pt x="14287" y="1551"/>
                </a:cubicBezTo>
                <a:cubicBezTo>
                  <a:pt x="13983" y="1673"/>
                  <a:pt x="13831" y="2037"/>
                  <a:pt x="13952" y="2341"/>
                </a:cubicBezTo>
                <a:cubicBezTo>
                  <a:pt x="14074" y="2584"/>
                  <a:pt x="14287" y="2736"/>
                  <a:pt x="14530" y="2736"/>
                </a:cubicBezTo>
                <a:cubicBezTo>
                  <a:pt x="14591" y="2736"/>
                  <a:pt x="14682" y="2736"/>
                  <a:pt x="14743" y="2676"/>
                </a:cubicBezTo>
                <a:cubicBezTo>
                  <a:pt x="15047" y="2584"/>
                  <a:pt x="15199" y="2189"/>
                  <a:pt x="15107" y="1885"/>
                </a:cubicBezTo>
                <a:cubicBezTo>
                  <a:pt x="15014" y="1653"/>
                  <a:pt x="14761" y="1509"/>
                  <a:pt x="14511" y="1509"/>
                </a:cubicBezTo>
                <a:close/>
                <a:moveTo>
                  <a:pt x="31585" y="1947"/>
                </a:moveTo>
                <a:cubicBezTo>
                  <a:pt x="31341" y="1947"/>
                  <a:pt x="31116" y="2088"/>
                  <a:pt x="31004" y="2311"/>
                </a:cubicBezTo>
                <a:cubicBezTo>
                  <a:pt x="30852" y="2645"/>
                  <a:pt x="31004" y="2980"/>
                  <a:pt x="31308" y="3132"/>
                </a:cubicBezTo>
                <a:cubicBezTo>
                  <a:pt x="31400" y="3192"/>
                  <a:pt x="31460" y="3192"/>
                  <a:pt x="31582" y="3223"/>
                </a:cubicBezTo>
                <a:cubicBezTo>
                  <a:pt x="31825" y="3223"/>
                  <a:pt x="32038" y="3071"/>
                  <a:pt x="32159" y="2828"/>
                </a:cubicBezTo>
                <a:cubicBezTo>
                  <a:pt x="32311" y="2493"/>
                  <a:pt x="32159" y="2159"/>
                  <a:pt x="31856" y="2007"/>
                </a:cubicBezTo>
                <a:cubicBezTo>
                  <a:pt x="31766" y="1966"/>
                  <a:pt x="31674" y="1947"/>
                  <a:pt x="31585" y="1947"/>
                </a:cubicBezTo>
                <a:close/>
                <a:moveTo>
                  <a:pt x="12258" y="2549"/>
                </a:moveTo>
                <a:cubicBezTo>
                  <a:pt x="12162" y="2549"/>
                  <a:pt x="12065" y="2570"/>
                  <a:pt x="11977" y="2615"/>
                </a:cubicBezTo>
                <a:cubicBezTo>
                  <a:pt x="11673" y="2767"/>
                  <a:pt x="11551" y="3132"/>
                  <a:pt x="11703" y="3436"/>
                </a:cubicBezTo>
                <a:cubicBezTo>
                  <a:pt x="11825" y="3648"/>
                  <a:pt x="12068" y="3739"/>
                  <a:pt x="12250" y="3800"/>
                </a:cubicBezTo>
                <a:cubicBezTo>
                  <a:pt x="12372" y="3800"/>
                  <a:pt x="12463" y="3739"/>
                  <a:pt x="12554" y="3709"/>
                </a:cubicBezTo>
                <a:cubicBezTo>
                  <a:pt x="12858" y="3557"/>
                  <a:pt x="12980" y="3192"/>
                  <a:pt x="12828" y="2888"/>
                </a:cubicBezTo>
                <a:cubicBezTo>
                  <a:pt x="12720" y="2673"/>
                  <a:pt x="12491" y="2549"/>
                  <a:pt x="12258" y="2549"/>
                </a:cubicBezTo>
                <a:close/>
                <a:moveTo>
                  <a:pt x="33826" y="3059"/>
                </a:moveTo>
                <a:cubicBezTo>
                  <a:pt x="33601" y="3059"/>
                  <a:pt x="33378" y="3168"/>
                  <a:pt x="33254" y="3375"/>
                </a:cubicBezTo>
                <a:cubicBezTo>
                  <a:pt x="33102" y="3679"/>
                  <a:pt x="33193" y="4043"/>
                  <a:pt x="33497" y="4256"/>
                </a:cubicBezTo>
                <a:cubicBezTo>
                  <a:pt x="33541" y="4301"/>
                  <a:pt x="33618" y="4329"/>
                  <a:pt x="33716" y="4329"/>
                </a:cubicBezTo>
                <a:cubicBezTo>
                  <a:pt x="33752" y="4329"/>
                  <a:pt x="33791" y="4325"/>
                  <a:pt x="33831" y="4317"/>
                </a:cubicBezTo>
                <a:cubicBezTo>
                  <a:pt x="34014" y="4317"/>
                  <a:pt x="34257" y="4195"/>
                  <a:pt x="34348" y="4013"/>
                </a:cubicBezTo>
                <a:cubicBezTo>
                  <a:pt x="34500" y="3709"/>
                  <a:pt x="34439" y="3344"/>
                  <a:pt x="34135" y="3132"/>
                </a:cubicBezTo>
                <a:cubicBezTo>
                  <a:pt x="34038" y="3083"/>
                  <a:pt x="33932" y="3059"/>
                  <a:pt x="33826" y="3059"/>
                </a:cubicBezTo>
                <a:close/>
                <a:moveTo>
                  <a:pt x="10104" y="3795"/>
                </a:moveTo>
                <a:cubicBezTo>
                  <a:pt x="9989" y="3795"/>
                  <a:pt x="9876" y="3825"/>
                  <a:pt x="9788" y="3891"/>
                </a:cubicBezTo>
                <a:cubicBezTo>
                  <a:pt x="9515" y="4104"/>
                  <a:pt x="9423" y="4499"/>
                  <a:pt x="9636" y="4773"/>
                </a:cubicBezTo>
                <a:cubicBezTo>
                  <a:pt x="9718" y="4936"/>
                  <a:pt x="9898" y="5051"/>
                  <a:pt x="10087" y="5051"/>
                </a:cubicBezTo>
                <a:cubicBezTo>
                  <a:pt x="10109" y="5051"/>
                  <a:pt x="10131" y="5050"/>
                  <a:pt x="10153" y="5046"/>
                </a:cubicBezTo>
                <a:cubicBezTo>
                  <a:pt x="10275" y="5046"/>
                  <a:pt x="10396" y="4986"/>
                  <a:pt x="10487" y="4925"/>
                </a:cubicBezTo>
                <a:cubicBezTo>
                  <a:pt x="10761" y="4743"/>
                  <a:pt x="10852" y="4317"/>
                  <a:pt x="10639" y="4043"/>
                </a:cubicBezTo>
                <a:cubicBezTo>
                  <a:pt x="10523" y="3888"/>
                  <a:pt x="10308" y="3795"/>
                  <a:pt x="10104" y="3795"/>
                </a:cubicBezTo>
                <a:close/>
                <a:moveTo>
                  <a:pt x="35849" y="4523"/>
                </a:moveTo>
                <a:cubicBezTo>
                  <a:pt x="35653" y="4523"/>
                  <a:pt x="35459" y="4611"/>
                  <a:pt x="35351" y="4773"/>
                </a:cubicBezTo>
                <a:cubicBezTo>
                  <a:pt x="35108" y="5046"/>
                  <a:pt x="35199" y="5472"/>
                  <a:pt x="35473" y="5654"/>
                </a:cubicBezTo>
                <a:cubicBezTo>
                  <a:pt x="35564" y="5715"/>
                  <a:pt x="35716" y="5776"/>
                  <a:pt x="35837" y="5776"/>
                </a:cubicBezTo>
                <a:cubicBezTo>
                  <a:pt x="36020" y="5776"/>
                  <a:pt x="36233" y="5685"/>
                  <a:pt x="36324" y="5533"/>
                </a:cubicBezTo>
                <a:cubicBezTo>
                  <a:pt x="36567" y="5259"/>
                  <a:pt x="36476" y="4864"/>
                  <a:pt x="36233" y="4651"/>
                </a:cubicBezTo>
                <a:cubicBezTo>
                  <a:pt x="36121" y="4565"/>
                  <a:pt x="35984" y="4523"/>
                  <a:pt x="35849" y="4523"/>
                </a:cubicBezTo>
                <a:close/>
                <a:moveTo>
                  <a:pt x="8156" y="5348"/>
                </a:moveTo>
                <a:cubicBezTo>
                  <a:pt x="8015" y="5348"/>
                  <a:pt x="7872" y="5396"/>
                  <a:pt x="7752" y="5502"/>
                </a:cubicBezTo>
                <a:cubicBezTo>
                  <a:pt x="7509" y="5715"/>
                  <a:pt x="7448" y="6110"/>
                  <a:pt x="7691" y="6384"/>
                </a:cubicBezTo>
                <a:cubicBezTo>
                  <a:pt x="7813" y="6536"/>
                  <a:pt x="7995" y="6597"/>
                  <a:pt x="8147" y="6597"/>
                </a:cubicBezTo>
                <a:cubicBezTo>
                  <a:pt x="8299" y="6597"/>
                  <a:pt x="8451" y="6566"/>
                  <a:pt x="8572" y="6445"/>
                </a:cubicBezTo>
                <a:cubicBezTo>
                  <a:pt x="8816" y="6202"/>
                  <a:pt x="8876" y="5837"/>
                  <a:pt x="8633" y="5563"/>
                </a:cubicBezTo>
                <a:cubicBezTo>
                  <a:pt x="8514" y="5427"/>
                  <a:pt x="8337" y="5348"/>
                  <a:pt x="8156" y="5348"/>
                </a:cubicBezTo>
                <a:close/>
                <a:moveTo>
                  <a:pt x="37756" y="6141"/>
                </a:moveTo>
                <a:cubicBezTo>
                  <a:pt x="37593" y="6141"/>
                  <a:pt x="37433" y="6202"/>
                  <a:pt x="37327" y="6323"/>
                </a:cubicBezTo>
                <a:cubicBezTo>
                  <a:pt x="37053" y="6566"/>
                  <a:pt x="37084" y="6992"/>
                  <a:pt x="37327" y="7205"/>
                </a:cubicBezTo>
                <a:cubicBezTo>
                  <a:pt x="37448" y="7326"/>
                  <a:pt x="37570" y="7387"/>
                  <a:pt x="37752" y="7387"/>
                </a:cubicBezTo>
                <a:cubicBezTo>
                  <a:pt x="37904" y="7387"/>
                  <a:pt x="38087" y="7326"/>
                  <a:pt x="38208" y="7205"/>
                </a:cubicBezTo>
                <a:cubicBezTo>
                  <a:pt x="38451" y="6992"/>
                  <a:pt x="38451" y="6566"/>
                  <a:pt x="38208" y="6323"/>
                </a:cubicBezTo>
                <a:cubicBezTo>
                  <a:pt x="38087" y="6202"/>
                  <a:pt x="37919" y="6141"/>
                  <a:pt x="37756" y="6141"/>
                </a:cubicBezTo>
                <a:close/>
                <a:moveTo>
                  <a:pt x="6356" y="7082"/>
                </a:moveTo>
                <a:cubicBezTo>
                  <a:pt x="6190" y="7082"/>
                  <a:pt x="6027" y="7150"/>
                  <a:pt x="5898" y="7296"/>
                </a:cubicBezTo>
                <a:cubicBezTo>
                  <a:pt x="5685" y="7539"/>
                  <a:pt x="5685" y="7934"/>
                  <a:pt x="5928" y="8147"/>
                </a:cubicBezTo>
                <a:cubicBezTo>
                  <a:pt x="6023" y="8242"/>
                  <a:pt x="6136" y="8318"/>
                  <a:pt x="6254" y="8318"/>
                </a:cubicBezTo>
                <a:cubicBezTo>
                  <a:pt x="6287" y="8318"/>
                  <a:pt x="6320" y="8312"/>
                  <a:pt x="6354" y="8299"/>
                </a:cubicBezTo>
                <a:cubicBezTo>
                  <a:pt x="6506" y="8299"/>
                  <a:pt x="6688" y="8268"/>
                  <a:pt x="6809" y="8116"/>
                </a:cubicBezTo>
                <a:cubicBezTo>
                  <a:pt x="7053" y="7904"/>
                  <a:pt x="7053" y="7478"/>
                  <a:pt x="6779" y="7235"/>
                </a:cubicBezTo>
                <a:cubicBezTo>
                  <a:pt x="6651" y="7135"/>
                  <a:pt x="6503" y="7082"/>
                  <a:pt x="6356" y="7082"/>
                </a:cubicBezTo>
                <a:close/>
                <a:moveTo>
                  <a:pt x="39423" y="7977"/>
                </a:moveTo>
                <a:cubicBezTo>
                  <a:pt x="39286" y="7977"/>
                  <a:pt x="39149" y="8023"/>
                  <a:pt x="39029" y="8116"/>
                </a:cubicBezTo>
                <a:cubicBezTo>
                  <a:pt x="38755" y="8360"/>
                  <a:pt x="38725" y="8724"/>
                  <a:pt x="38968" y="8998"/>
                </a:cubicBezTo>
                <a:cubicBezTo>
                  <a:pt x="39059" y="9150"/>
                  <a:pt x="39272" y="9211"/>
                  <a:pt x="39454" y="9211"/>
                </a:cubicBezTo>
                <a:cubicBezTo>
                  <a:pt x="39576" y="9211"/>
                  <a:pt x="39728" y="9150"/>
                  <a:pt x="39819" y="9059"/>
                </a:cubicBezTo>
                <a:cubicBezTo>
                  <a:pt x="40093" y="8846"/>
                  <a:pt x="40123" y="8451"/>
                  <a:pt x="39910" y="8208"/>
                </a:cubicBezTo>
                <a:cubicBezTo>
                  <a:pt x="39774" y="8054"/>
                  <a:pt x="39598" y="7977"/>
                  <a:pt x="39423" y="7977"/>
                </a:cubicBezTo>
                <a:close/>
                <a:moveTo>
                  <a:pt x="4786" y="9046"/>
                </a:moveTo>
                <a:cubicBezTo>
                  <a:pt x="4587" y="9046"/>
                  <a:pt x="4387" y="9133"/>
                  <a:pt x="4256" y="9302"/>
                </a:cubicBezTo>
                <a:cubicBezTo>
                  <a:pt x="4074" y="9545"/>
                  <a:pt x="4135" y="9971"/>
                  <a:pt x="4408" y="10183"/>
                </a:cubicBezTo>
                <a:cubicBezTo>
                  <a:pt x="4530" y="10244"/>
                  <a:pt x="4651" y="10275"/>
                  <a:pt x="4803" y="10275"/>
                </a:cubicBezTo>
                <a:cubicBezTo>
                  <a:pt x="4986" y="10275"/>
                  <a:pt x="5168" y="10183"/>
                  <a:pt x="5290" y="10031"/>
                </a:cubicBezTo>
                <a:cubicBezTo>
                  <a:pt x="5472" y="9758"/>
                  <a:pt x="5411" y="9332"/>
                  <a:pt x="5138" y="9150"/>
                </a:cubicBezTo>
                <a:cubicBezTo>
                  <a:pt x="5033" y="9080"/>
                  <a:pt x="4910" y="9046"/>
                  <a:pt x="4786" y="9046"/>
                </a:cubicBezTo>
                <a:close/>
                <a:moveTo>
                  <a:pt x="40943" y="9990"/>
                </a:moveTo>
                <a:cubicBezTo>
                  <a:pt x="40820" y="9990"/>
                  <a:pt x="40693" y="10024"/>
                  <a:pt x="40579" y="10092"/>
                </a:cubicBezTo>
                <a:cubicBezTo>
                  <a:pt x="40275" y="10275"/>
                  <a:pt x="40214" y="10670"/>
                  <a:pt x="40397" y="10974"/>
                </a:cubicBezTo>
                <a:cubicBezTo>
                  <a:pt x="40518" y="11156"/>
                  <a:pt x="40701" y="11247"/>
                  <a:pt x="40944" y="11278"/>
                </a:cubicBezTo>
                <a:cubicBezTo>
                  <a:pt x="41035" y="11278"/>
                  <a:pt x="41157" y="11247"/>
                  <a:pt x="41278" y="11156"/>
                </a:cubicBezTo>
                <a:cubicBezTo>
                  <a:pt x="41582" y="10974"/>
                  <a:pt x="41643" y="10578"/>
                  <a:pt x="41461" y="10275"/>
                </a:cubicBezTo>
                <a:cubicBezTo>
                  <a:pt x="41347" y="10085"/>
                  <a:pt x="41149" y="9990"/>
                  <a:pt x="40943" y="9990"/>
                </a:cubicBezTo>
                <a:close/>
                <a:moveTo>
                  <a:pt x="3406" y="11140"/>
                </a:moveTo>
                <a:cubicBezTo>
                  <a:pt x="3192" y="11140"/>
                  <a:pt x="2988" y="11261"/>
                  <a:pt x="2888" y="11460"/>
                </a:cubicBezTo>
                <a:cubicBezTo>
                  <a:pt x="2706" y="11764"/>
                  <a:pt x="2828" y="12098"/>
                  <a:pt x="3132" y="12311"/>
                </a:cubicBezTo>
                <a:cubicBezTo>
                  <a:pt x="3223" y="12341"/>
                  <a:pt x="3344" y="12372"/>
                  <a:pt x="3436" y="12372"/>
                </a:cubicBezTo>
                <a:cubicBezTo>
                  <a:pt x="3618" y="12372"/>
                  <a:pt x="3861" y="12250"/>
                  <a:pt x="3952" y="12068"/>
                </a:cubicBezTo>
                <a:cubicBezTo>
                  <a:pt x="4165" y="11764"/>
                  <a:pt x="4043" y="11399"/>
                  <a:pt x="3739" y="11247"/>
                </a:cubicBezTo>
                <a:cubicBezTo>
                  <a:pt x="3635" y="11174"/>
                  <a:pt x="3519" y="11140"/>
                  <a:pt x="3406" y="11140"/>
                </a:cubicBezTo>
                <a:close/>
                <a:moveTo>
                  <a:pt x="42107" y="12154"/>
                </a:moveTo>
                <a:cubicBezTo>
                  <a:pt x="42011" y="12154"/>
                  <a:pt x="41914" y="12175"/>
                  <a:pt x="41825" y="12220"/>
                </a:cubicBezTo>
                <a:cubicBezTo>
                  <a:pt x="41552" y="12372"/>
                  <a:pt x="41430" y="12767"/>
                  <a:pt x="41582" y="13071"/>
                </a:cubicBezTo>
                <a:cubicBezTo>
                  <a:pt x="41704" y="13284"/>
                  <a:pt x="41917" y="13405"/>
                  <a:pt x="42129" y="13405"/>
                </a:cubicBezTo>
                <a:cubicBezTo>
                  <a:pt x="42220" y="13405"/>
                  <a:pt x="42342" y="13375"/>
                  <a:pt x="42403" y="13314"/>
                </a:cubicBezTo>
                <a:cubicBezTo>
                  <a:pt x="42707" y="13162"/>
                  <a:pt x="42828" y="12797"/>
                  <a:pt x="42676" y="12493"/>
                </a:cubicBezTo>
                <a:cubicBezTo>
                  <a:pt x="42569" y="12278"/>
                  <a:pt x="42339" y="12154"/>
                  <a:pt x="42107" y="12154"/>
                </a:cubicBezTo>
                <a:close/>
                <a:moveTo>
                  <a:pt x="2338" y="13394"/>
                </a:moveTo>
                <a:cubicBezTo>
                  <a:pt x="2103" y="13394"/>
                  <a:pt x="1880" y="13537"/>
                  <a:pt x="1764" y="13770"/>
                </a:cubicBezTo>
                <a:cubicBezTo>
                  <a:pt x="1642" y="14074"/>
                  <a:pt x="1794" y="14439"/>
                  <a:pt x="2098" y="14591"/>
                </a:cubicBezTo>
                <a:cubicBezTo>
                  <a:pt x="2189" y="14621"/>
                  <a:pt x="2250" y="14621"/>
                  <a:pt x="2341" y="14621"/>
                </a:cubicBezTo>
                <a:cubicBezTo>
                  <a:pt x="2554" y="14621"/>
                  <a:pt x="2797" y="14469"/>
                  <a:pt x="2888" y="14226"/>
                </a:cubicBezTo>
                <a:cubicBezTo>
                  <a:pt x="3010" y="13922"/>
                  <a:pt x="2858" y="13588"/>
                  <a:pt x="2554" y="13436"/>
                </a:cubicBezTo>
                <a:cubicBezTo>
                  <a:pt x="2483" y="13407"/>
                  <a:pt x="2410" y="13394"/>
                  <a:pt x="2338" y="13394"/>
                </a:cubicBezTo>
                <a:close/>
                <a:moveTo>
                  <a:pt x="43135" y="14458"/>
                </a:moveTo>
                <a:cubicBezTo>
                  <a:pt x="43056" y="14458"/>
                  <a:pt x="42973" y="14471"/>
                  <a:pt x="42889" y="14500"/>
                </a:cubicBezTo>
                <a:cubicBezTo>
                  <a:pt x="42555" y="14621"/>
                  <a:pt x="42403" y="14955"/>
                  <a:pt x="42524" y="15290"/>
                </a:cubicBezTo>
                <a:cubicBezTo>
                  <a:pt x="42646" y="15563"/>
                  <a:pt x="42859" y="15715"/>
                  <a:pt x="43102" y="15715"/>
                </a:cubicBezTo>
                <a:cubicBezTo>
                  <a:pt x="43163" y="15715"/>
                  <a:pt x="43254" y="15715"/>
                  <a:pt x="43315" y="15685"/>
                </a:cubicBezTo>
                <a:cubicBezTo>
                  <a:pt x="43649" y="15563"/>
                  <a:pt x="43831" y="15229"/>
                  <a:pt x="43710" y="14864"/>
                </a:cubicBezTo>
                <a:cubicBezTo>
                  <a:pt x="43616" y="14607"/>
                  <a:pt x="43397" y="14458"/>
                  <a:pt x="43135" y="14458"/>
                </a:cubicBezTo>
                <a:close/>
                <a:moveTo>
                  <a:pt x="1513" y="15722"/>
                </a:moveTo>
                <a:cubicBezTo>
                  <a:pt x="1259" y="15722"/>
                  <a:pt x="1013" y="15895"/>
                  <a:pt x="913" y="16171"/>
                </a:cubicBezTo>
                <a:cubicBezTo>
                  <a:pt x="822" y="16475"/>
                  <a:pt x="1004" y="16810"/>
                  <a:pt x="1338" y="16931"/>
                </a:cubicBezTo>
                <a:cubicBezTo>
                  <a:pt x="1369" y="16962"/>
                  <a:pt x="1460" y="16962"/>
                  <a:pt x="1490" y="16962"/>
                </a:cubicBezTo>
                <a:cubicBezTo>
                  <a:pt x="1764" y="16962"/>
                  <a:pt x="2007" y="16779"/>
                  <a:pt x="2098" y="16506"/>
                </a:cubicBezTo>
                <a:cubicBezTo>
                  <a:pt x="2220" y="16202"/>
                  <a:pt x="2007" y="15867"/>
                  <a:pt x="1673" y="15746"/>
                </a:cubicBezTo>
                <a:cubicBezTo>
                  <a:pt x="1620" y="15730"/>
                  <a:pt x="1566" y="15722"/>
                  <a:pt x="1513" y="15722"/>
                </a:cubicBezTo>
                <a:close/>
                <a:moveTo>
                  <a:pt x="43833" y="16847"/>
                </a:moveTo>
                <a:cubicBezTo>
                  <a:pt x="43773" y="16847"/>
                  <a:pt x="43712" y="16855"/>
                  <a:pt x="43649" y="16870"/>
                </a:cubicBezTo>
                <a:cubicBezTo>
                  <a:pt x="43315" y="16931"/>
                  <a:pt x="43132" y="17265"/>
                  <a:pt x="43224" y="17630"/>
                </a:cubicBezTo>
                <a:cubicBezTo>
                  <a:pt x="43280" y="17912"/>
                  <a:pt x="43519" y="18089"/>
                  <a:pt x="43772" y="18089"/>
                </a:cubicBezTo>
                <a:cubicBezTo>
                  <a:pt x="43792" y="18089"/>
                  <a:pt x="43812" y="18088"/>
                  <a:pt x="43831" y="18086"/>
                </a:cubicBezTo>
                <a:lnTo>
                  <a:pt x="43983" y="18086"/>
                </a:lnTo>
                <a:cubicBezTo>
                  <a:pt x="44318" y="17995"/>
                  <a:pt x="44500" y="17661"/>
                  <a:pt x="44409" y="17326"/>
                </a:cubicBezTo>
                <a:cubicBezTo>
                  <a:pt x="44359" y="17024"/>
                  <a:pt x="44120" y="16847"/>
                  <a:pt x="43833" y="16847"/>
                </a:cubicBezTo>
                <a:close/>
                <a:moveTo>
                  <a:pt x="952" y="18167"/>
                </a:moveTo>
                <a:cubicBezTo>
                  <a:pt x="664" y="18167"/>
                  <a:pt x="419" y="18371"/>
                  <a:pt x="366" y="18694"/>
                </a:cubicBezTo>
                <a:cubicBezTo>
                  <a:pt x="274" y="19028"/>
                  <a:pt x="518" y="19332"/>
                  <a:pt x="852" y="19393"/>
                </a:cubicBezTo>
                <a:cubicBezTo>
                  <a:pt x="882" y="19393"/>
                  <a:pt x="913" y="19393"/>
                  <a:pt x="943" y="19424"/>
                </a:cubicBezTo>
                <a:cubicBezTo>
                  <a:pt x="1277" y="19424"/>
                  <a:pt x="1521" y="19211"/>
                  <a:pt x="1581" y="18907"/>
                </a:cubicBezTo>
                <a:cubicBezTo>
                  <a:pt x="1642" y="18573"/>
                  <a:pt x="1429" y="18269"/>
                  <a:pt x="1065" y="18177"/>
                </a:cubicBezTo>
                <a:cubicBezTo>
                  <a:pt x="1027" y="18170"/>
                  <a:pt x="989" y="18167"/>
                  <a:pt x="952" y="18167"/>
                </a:cubicBezTo>
                <a:close/>
                <a:moveTo>
                  <a:pt x="44229" y="19330"/>
                </a:moveTo>
                <a:cubicBezTo>
                  <a:pt x="44208" y="19330"/>
                  <a:pt x="44187" y="19330"/>
                  <a:pt x="44166" y="19332"/>
                </a:cubicBezTo>
                <a:cubicBezTo>
                  <a:pt x="43831" y="19363"/>
                  <a:pt x="43588" y="19667"/>
                  <a:pt x="43619" y="20001"/>
                </a:cubicBezTo>
                <a:cubicBezTo>
                  <a:pt x="43647" y="20343"/>
                  <a:pt x="43889" y="20551"/>
                  <a:pt x="44169" y="20551"/>
                </a:cubicBezTo>
                <a:cubicBezTo>
                  <a:pt x="44188" y="20551"/>
                  <a:pt x="44207" y="20550"/>
                  <a:pt x="44227" y="20548"/>
                </a:cubicBezTo>
                <a:lnTo>
                  <a:pt x="44318" y="20548"/>
                </a:lnTo>
                <a:cubicBezTo>
                  <a:pt x="44652" y="20518"/>
                  <a:pt x="44895" y="20183"/>
                  <a:pt x="44834" y="19849"/>
                </a:cubicBezTo>
                <a:cubicBezTo>
                  <a:pt x="44806" y="19536"/>
                  <a:pt x="44538" y="19330"/>
                  <a:pt x="44229" y="19330"/>
                </a:cubicBezTo>
                <a:close/>
                <a:moveTo>
                  <a:pt x="606" y="20661"/>
                </a:moveTo>
                <a:cubicBezTo>
                  <a:pt x="311" y="20661"/>
                  <a:pt x="62" y="20914"/>
                  <a:pt x="62" y="21217"/>
                </a:cubicBezTo>
                <a:cubicBezTo>
                  <a:pt x="1" y="21582"/>
                  <a:pt x="274" y="21825"/>
                  <a:pt x="609" y="21886"/>
                </a:cubicBezTo>
                <a:cubicBezTo>
                  <a:pt x="1004" y="21886"/>
                  <a:pt x="1277" y="21642"/>
                  <a:pt x="1247" y="21308"/>
                </a:cubicBezTo>
                <a:cubicBezTo>
                  <a:pt x="1308" y="20974"/>
                  <a:pt x="1034" y="20670"/>
                  <a:pt x="700" y="20670"/>
                </a:cubicBezTo>
                <a:cubicBezTo>
                  <a:pt x="668" y="20664"/>
                  <a:pt x="637" y="20661"/>
                  <a:pt x="606" y="20661"/>
                </a:cubicBezTo>
                <a:close/>
                <a:moveTo>
                  <a:pt x="44379" y="21825"/>
                </a:moveTo>
                <a:cubicBezTo>
                  <a:pt x="44044" y="21825"/>
                  <a:pt x="43771" y="22098"/>
                  <a:pt x="43771" y="22433"/>
                </a:cubicBezTo>
                <a:lnTo>
                  <a:pt x="43771" y="22494"/>
                </a:lnTo>
                <a:cubicBezTo>
                  <a:pt x="43771" y="22828"/>
                  <a:pt x="44044" y="23132"/>
                  <a:pt x="44379" y="23132"/>
                </a:cubicBezTo>
                <a:cubicBezTo>
                  <a:pt x="44743" y="23132"/>
                  <a:pt x="44986" y="22858"/>
                  <a:pt x="44986" y="22524"/>
                </a:cubicBezTo>
                <a:lnTo>
                  <a:pt x="44986" y="22494"/>
                </a:lnTo>
                <a:lnTo>
                  <a:pt x="44986" y="22433"/>
                </a:lnTo>
                <a:cubicBezTo>
                  <a:pt x="44986" y="22098"/>
                  <a:pt x="44743" y="21825"/>
                  <a:pt x="44379" y="21825"/>
                </a:cubicBezTo>
                <a:close/>
                <a:moveTo>
                  <a:pt x="609" y="23162"/>
                </a:moveTo>
                <a:cubicBezTo>
                  <a:pt x="274" y="23162"/>
                  <a:pt x="62" y="23466"/>
                  <a:pt x="62" y="23801"/>
                </a:cubicBezTo>
                <a:cubicBezTo>
                  <a:pt x="62" y="24105"/>
                  <a:pt x="366" y="24378"/>
                  <a:pt x="670" y="24378"/>
                </a:cubicBezTo>
                <a:lnTo>
                  <a:pt x="700" y="24378"/>
                </a:lnTo>
                <a:cubicBezTo>
                  <a:pt x="1034" y="24378"/>
                  <a:pt x="1277" y="24074"/>
                  <a:pt x="1277" y="23740"/>
                </a:cubicBezTo>
                <a:cubicBezTo>
                  <a:pt x="1277" y="23405"/>
                  <a:pt x="943" y="23162"/>
                  <a:pt x="609" y="23162"/>
                </a:cubicBezTo>
                <a:close/>
                <a:moveTo>
                  <a:pt x="44285" y="24375"/>
                </a:moveTo>
                <a:cubicBezTo>
                  <a:pt x="43976" y="24375"/>
                  <a:pt x="43706" y="24584"/>
                  <a:pt x="43649" y="24925"/>
                </a:cubicBezTo>
                <a:cubicBezTo>
                  <a:pt x="43619" y="25260"/>
                  <a:pt x="43862" y="25563"/>
                  <a:pt x="44196" y="25594"/>
                </a:cubicBezTo>
                <a:cubicBezTo>
                  <a:pt x="44196" y="25594"/>
                  <a:pt x="44227" y="25594"/>
                  <a:pt x="44287" y="25624"/>
                </a:cubicBezTo>
                <a:cubicBezTo>
                  <a:pt x="44591" y="25624"/>
                  <a:pt x="44834" y="25381"/>
                  <a:pt x="44895" y="25077"/>
                </a:cubicBezTo>
                <a:cubicBezTo>
                  <a:pt x="44926" y="24712"/>
                  <a:pt x="44683" y="24408"/>
                  <a:pt x="44348" y="24378"/>
                </a:cubicBezTo>
                <a:cubicBezTo>
                  <a:pt x="44327" y="24376"/>
                  <a:pt x="44306" y="24375"/>
                  <a:pt x="44285" y="24375"/>
                </a:cubicBezTo>
                <a:close/>
                <a:moveTo>
                  <a:pt x="965" y="25614"/>
                </a:moveTo>
                <a:cubicBezTo>
                  <a:pt x="928" y="25614"/>
                  <a:pt x="890" y="25617"/>
                  <a:pt x="852" y="25624"/>
                </a:cubicBezTo>
                <a:cubicBezTo>
                  <a:pt x="518" y="25715"/>
                  <a:pt x="274" y="26019"/>
                  <a:pt x="366" y="26354"/>
                </a:cubicBezTo>
                <a:cubicBezTo>
                  <a:pt x="396" y="26658"/>
                  <a:pt x="670" y="26840"/>
                  <a:pt x="973" y="26840"/>
                </a:cubicBezTo>
                <a:lnTo>
                  <a:pt x="1065" y="26840"/>
                </a:lnTo>
                <a:cubicBezTo>
                  <a:pt x="1429" y="26779"/>
                  <a:pt x="1642" y="26475"/>
                  <a:pt x="1581" y="26141"/>
                </a:cubicBezTo>
                <a:cubicBezTo>
                  <a:pt x="1501" y="25818"/>
                  <a:pt x="1253" y="25614"/>
                  <a:pt x="965" y="25614"/>
                </a:cubicBezTo>
                <a:close/>
                <a:moveTo>
                  <a:pt x="43885" y="26829"/>
                </a:moveTo>
                <a:cubicBezTo>
                  <a:pt x="43591" y="26829"/>
                  <a:pt x="43307" y="27005"/>
                  <a:pt x="43254" y="27296"/>
                </a:cubicBezTo>
                <a:cubicBezTo>
                  <a:pt x="43163" y="27661"/>
                  <a:pt x="43375" y="27995"/>
                  <a:pt x="43710" y="28056"/>
                </a:cubicBezTo>
                <a:cubicBezTo>
                  <a:pt x="43740" y="28056"/>
                  <a:pt x="43771" y="28056"/>
                  <a:pt x="43862" y="28117"/>
                </a:cubicBezTo>
                <a:cubicBezTo>
                  <a:pt x="44166" y="28117"/>
                  <a:pt x="44379" y="27904"/>
                  <a:pt x="44470" y="27600"/>
                </a:cubicBezTo>
                <a:cubicBezTo>
                  <a:pt x="44531" y="27266"/>
                  <a:pt x="44348" y="26931"/>
                  <a:pt x="44014" y="26840"/>
                </a:cubicBezTo>
                <a:cubicBezTo>
                  <a:pt x="43971" y="26832"/>
                  <a:pt x="43928" y="26829"/>
                  <a:pt x="43885" y="26829"/>
                </a:cubicBezTo>
                <a:close/>
                <a:moveTo>
                  <a:pt x="1548" y="28079"/>
                </a:moveTo>
                <a:cubicBezTo>
                  <a:pt x="1479" y="28079"/>
                  <a:pt x="1409" y="28091"/>
                  <a:pt x="1338" y="28117"/>
                </a:cubicBezTo>
                <a:cubicBezTo>
                  <a:pt x="1004" y="28178"/>
                  <a:pt x="822" y="28512"/>
                  <a:pt x="913" y="28877"/>
                </a:cubicBezTo>
                <a:cubicBezTo>
                  <a:pt x="1004" y="29120"/>
                  <a:pt x="1277" y="29333"/>
                  <a:pt x="1490" y="29333"/>
                </a:cubicBezTo>
                <a:cubicBezTo>
                  <a:pt x="1581" y="29333"/>
                  <a:pt x="1612" y="29272"/>
                  <a:pt x="1673" y="29272"/>
                </a:cubicBezTo>
                <a:cubicBezTo>
                  <a:pt x="2007" y="29211"/>
                  <a:pt x="2220" y="28877"/>
                  <a:pt x="2098" y="28512"/>
                </a:cubicBezTo>
                <a:cubicBezTo>
                  <a:pt x="2026" y="28248"/>
                  <a:pt x="1803" y="28079"/>
                  <a:pt x="1548" y="28079"/>
                </a:cubicBezTo>
                <a:close/>
                <a:moveTo>
                  <a:pt x="43089" y="29200"/>
                </a:moveTo>
                <a:cubicBezTo>
                  <a:pt x="42839" y="29200"/>
                  <a:pt x="42618" y="29355"/>
                  <a:pt x="42524" y="29636"/>
                </a:cubicBezTo>
                <a:cubicBezTo>
                  <a:pt x="42403" y="29971"/>
                  <a:pt x="42555" y="30305"/>
                  <a:pt x="42889" y="30427"/>
                </a:cubicBezTo>
                <a:cubicBezTo>
                  <a:pt x="42980" y="30457"/>
                  <a:pt x="43072" y="30457"/>
                  <a:pt x="43132" y="30457"/>
                </a:cubicBezTo>
                <a:cubicBezTo>
                  <a:pt x="43345" y="30457"/>
                  <a:pt x="43619" y="30305"/>
                  <a:pt x="43710" y="30032"/>
                </a:cubicBezTo>
                <a:cubicBezTo>
                  <a:pt x="43831" y="29697"/>
                  <a:pt x="43649" y="29363"/>
                  <a:pt x="43315" y="29241"/>
                </a:cubicBezTo>
                <a:cubicBezTo>
                  <a:pt x="43238" y="29214"/>
                  <a:pt x="43162" y="29200"/>
                  <a:pt x="43089" y="29200"/>
                </a:cubicBezTo>
                <a:close/>
                <a:moveTo>
                  <a:pt x="2372" y="30381"/>
                </a:moveTo>
                <a:cubicBezTo>
                  <a:pt x="2289" y="30381"/>
                  <a:pt x="2206" y="30396"/>
                  <a:pt x="2129" y="30427"/>
                </a:cubicBezTo>
                <a:cubicBezTo>
                  <a:pt x="1794" y="30579"/>
                  <a:pt x="1642" y="30944"/>
                  <a:pt x="1794" y="31247"/>
                </a:cubicBezTo>
                <a:cubicBezTo>
                  <a:pt x="1876" y="31494"/>
                  <a:pt x="2057" y="31617"/>
                  <a:pt x="2314" y="31617"/>
                </a:cubicBezTo>
                <a:cubicBezTo>
                  <a:pt x="2342" y="31617"/>
                  <a:pt x="2372" y="31615"/>
                  <a:pt x="2402" y="31612"/>
                </a:cubicBezTo>
                <a:cubicBezTo>
                  <a:pt x="2493" y="31612"/>
                  <a:pt x="2554" y="31612"/>
                  <a:pt x="2645" y="31551"/>
                </a:cubicBezTo>
                <a:cubicBezTo>
                  <a:pt x="2980" y="31460"/>
                  <a:pt x="3132" y="31065"/>
                  <a:pt x="2980" y="30761"/>
                </a:cubicBezTo>
                <a:cubicBezTo>
                  <a:pt x="2866" y="30512"/>
                  <a:pt x="2618" y="30381"/>
                  <a:pt x="2372" y="30381"/>
                </a:cubicBezTo>
                <a:close/>
                <a:moveTo>
                  <a:pt x="42156" y="31540"/>
                </a:moveTo>
                <a:cubicBezTo>
                  <a:pt x="41932" y="31540"/>
                  <a:pt x="41716" y="31648"/>
                  <a:pt x="41613" y="31855"/>
                </a:cubicBezTo>
                <a:cubicBezTo>
                  <a:pt x="41461" y="32159"/>
                  <a:pt x="41582" y="32554"/>
                  <a:pt x="41886" y="32706"/>
                </a:cubicBezTo>
                <a:cubicBezTo>
                  <a:pt x="42008" y="32737"/>
                  <a:pt x="42068" y="32767"/>
                  <a:pt x="42129" y="32767"/>
                </a:cubicBezTo>
                <a:cubicBezTo>
                  <a:pt x="42372" y="32767"/>
                  <a:pt x="42585" y="32676"/>
                  <a:pt x="42707" y="32433"/>
                </a:cubicBezTo>
                <a:cubicBezTo>
                  <a:pt x="42859" y="32129"/>
                  <a:pt x="42768" y="31764"/>
                  <a:pt x="42464" y="31612"/>
                </a:cubicBezTo>
                <a:cubicBezTo>
                  <a:pt x="42367" y="31564"/>
                  <a:pt x="42261" y="31540"/>
                  <a:pt x="42156" y="31540"/>
                </a:cubicBezTo>
                <a:close/>
                <a:moveTo>
                  <a:pt x="3471" y="32651"/>
                </a:moveTo>
                <a:cubicBezTo>
                  <a:pt x="3366" y="32651"/>
                  <a:pt x="3259" y="32678"/>
                  <a:pt x="3162" y="32737"/>
                </a:cubicBezTo>
                <a:cubicBezTo>
                  <a:pt x="2858" y="32889"/>
                  <a:pt x="2736" y="33284"/>
                  <a:pt x="2949" y="33588"/>
                </a:cubicBezTo>
                <a:cubicBezTo>
                  <a:pt x="3040" y="33770"/>
                  <a:pt x="3223" y="33892"/>
                  <a:pt x="3466" y="33892"/>
                </a:cubicBezTo>
                <a:cubicBezTo>
                  <a:pt x="3588" y="33892"/>
                  <a:pt x="3648" y="33831"/>
                  <a:pt x="3770" y="33801"/>
                </a:cubicBezTo>
                <a:cubicBezTo>
                  <a:pt x="4074" y="33649"/>
                  <a:pt x="4165" y="33284"/>
                  <a:pt x="4013" y="32980"/>
                </a:cubicBezTo>
                <a:cubicBezTo>
                  <a:pt x="3910" y="32773"/>
                  <a:pt x="3694" y="32651"/>
                  <a:pt x="3471" y="32651"/>
                </a:cubicBezTo>
                <a:close/>
                <a:moveTo>
                  <a:pt x="40914" y="33668"/>
                </a:moveTo>
                <a:cubicBezTo>
                  <a:pt x="40708" y="33668"/>
                  <a:pt x="40511" y="33763"/>
                  <a:pt x="40397" y="33953"/>
                </a:cubicBezTo>
                <a:cubicBezTo>
                  <a:pt x="40214" y="34257"/>
                  <a:pt x="40275" y="34652"/>
                  <a:pt x="40579" y="34834"/>
                </a:cubicBezTo>
                <a:cubicBezTo>
                  <a:pt x="40701" y="34895"/>
                  <a:pt x="40822" y="34956"/>
                  <a:pt x="40944" y="34956"/>
                </a:cubicBezTo>
                <a:cubicBezTo>
                  <a:pt x="41157" y="34956"/>
                  <a:pt x="41339" y="34834"/>
                  <a:pt x="41461" y="34652"/>
                </a:cubicBezTo>
                <a:cubicBezTo>
                  <a:pt x="41643" y="34348"/>
                  <a:pt x="41582" y="33953"/>
                  <a:pt x="41278" y="33770"/>
                </a:cubicBezTo>
                <a:cubicBezTo>
                  <a:pt x="41164" y="33702"/>
                  <a:pt x="41037" y="33668"/>
                  <a:pt x="40914" y="33668"/>
                </a:cubicBezTo>
                <a:close/>
                <a:moveTo>
                  <a:pt x="4826" y="34752"/>
                </a:moveTo>
                <a:cubicBezTo>
                  <a:pt x="4696" y="34752"/>
                  <a:pt x="4568" y="34791"/>
                  <a:pt x="4469" y="34865"/>
                </a:cubicBezTo>
                <a:cubicBezTo>
                  <a:pt x="4165" y="35047"/>
                  <a:pt x="4104" y="35472"/>
                  <a:pt x="4317" y="35746"/>
                </a:cubicBezTo>
                <a:cubicBezTo>
                  <a:pt x="4408" y="35898"/>
                  <a:pt x="4621" y="36020"/>
                  <a:pt x="4803" y="36020"/>
                </a:cubicBezTo>
                <a:cubicBezTo>
                  <a:pt x="4955" y="36020"/>
                  <a:pt x="5077" y="35959"/>
                  <a:pt x="5168" y="35898"/>
                </a:cubicBezTo>
                <a:cubicBezTo>
                  <a:pt x="5472" y="35716"/>
                  <a:pt x="5533" y="35290"/>
                  <a:pt x="5320" y="35017"/>
                </a:cubicBezTo>
                <a:cubicBezTo>
                  <a:pt x="5212" y="34836"/>
                  <a:pt x="5017" y="34752"/>
                  <a:pt x="4826" y="34752"/>
                </a:cubicBezTo>
                <a:close/>
                <a:moveTo>
                  <a:pt x="39476" y="35743"/>
                </a:moveTo>
                <a:cubicBezTo>
                  <a:pt x="39295" y="35743"/>
                  <a:pt x="39118" y="35822"/>
                  <a:pt x="38999" y="35959"/>
                </a:cubicBezTo>
                <a:cubicBezTo>
                  <a:pt x="38755" y="36232"/>
                  <a:pt x="38816" y="36627"/>
                  <a:pt x="39059" y="36840"/>
                </a:cubicBezTo>
                <a:cubicBezTo>
                  <a:pt x="39181" y="36931"/>
                  <a:pt x="39333" y="36962"/>
                  <a:pt x="39454" y="36992"/>
                </a:cubicBezTo>
                <a:cubicBezTo>
                  <a:pt x="39637" y="36992"/>
                  <a:pt x="39819" y="36931"/>
                  <a:pt x="39941" y="36779"/>
                </a:cubicBezTo>
                <a:cubicBezTo>
                  <a:pt x="40184" y="36506"/>
                  <a:pt x="40123" y="36111"/>
                  <a:pt x="39880" y="35898"/>
                </a:cubicBezTo>
                <a:cubicBezTo>
                  <a:pt x="39760" y="35791"/>
                  <a:pt x="39617" y="35743"/>
                  <a:pt x="39476" y="35743"/>
                </a:cubicBezTo>
                <a:close/>
                <a:moveTo>
                  <a:pt x="6412" y="36662"/>
                </a:moveTo>
                <a:cubicBezTo>
                  <a:pt x="6261" y="36662"/>
                  <a:pt x="6107" y="36722"/>
                  <a:pt x="5989" y="36840"/>
                </a:cubicBezTo>
                <a:cubicBezTo>
                  <a:pt x="5715" y="37083"/>
                  <a:pt x="5715" y="37448"/>
                  <a:pt x="5928" y="37722"/>
                </a:cubicBezTo>
                <a:cubicBezTo>
                  <a:pt x="6050" y="37874"/>
                  <a:pt x="6232" y="37904"/>
                  <a:pt x="6384" y="37904"/>
                </a:cubicBezTo>
                <a:cubicBezTo>
                  <a:pt x="6536" y="37904"/>
                  <a:pt x="6688" y="37874"/>
                  <a:pt x="6809" y="37752"/>
                </a:cubicBezTo>
                <a:cubicBezTo>
                  <a:pt x="7083" y="37539"/>
                  <a:pt x="7083" y="37144"/>
                  <a:pt x="6840" y="36871"/>
                </a:cubicBezTo>
                <a:cubicBezTo>
                  <a:pt x="6730" y="36730"/>
                  <a:pt x="6573" y="36662"/>
                  <a:pt x="6412" y="36662"/>
                </a:cubicBezTo>
                <a:close/>
                <a:moveTo>
                  <a:pt x="37767" y="37593"/>
                </a:moveTo>
                <a:cubicBezTo>
                  <a:pt x="37608" y="37593"/>
                  <a:pt x="37448" y="37646"/>
                  <a:pt x="37327" y="37752"/>
                </a:cubicBezTo>
                <a:cubicBezTo>
                  <a:pt x="37084" y="37995"/>
                  <a:pt x="37084" y="38390"/>
                  <a:pt x="37327" y="38634"/>
                </a:cubicBezTo>
                <a:cubicBezTo>
                  <a:pt x="37448" y="38755"/>
                  <a:pt x="37631" y="38816"/>
                  <a:pt x="37783" y="38816"/>
                </a:cubicBezTo>
                <a:cubicBezTo>
                  <a:pt x="37935" y="38816"/>
                  <a:pt x="38087" y="38755"/>
                  <a:pt x="38208" y="38634"/>
                </a:cubicBezTo>
                <a:cubicBezTo>
                  <a:pt x="38421" y="38390"/>
                  <a:pt x="38421" y="37995"/>
                  <a:pt x="38208" y="37752"/>
                </a:cubicBezTo>
                <a:cubicBezTo>
                  <a:pt x="38087" y="37646"/>
                  <a:pt x="37927" y="37593"/>
                  <a:pt x="37767" y="37593"/>
                </a:cubicBezTo>
                <a:close/>
                <a:moveTo>
                  <a:pt x="8209" y="38403"/>
                </a:moveTo>
                <a:cubicBezTo>
                  <a:pt x="8033" y="38403"/>
                  <a:pt x="7858" y="38480"/>
                  <a:pt x="7721" y="38634"/>
                </a:cubicBezTo>
                <a:cubicBezTo>
                  <a:pt x="7509" y="38907"/>
                  <a:pt x="7539" y="39272"/>
                  <a:pt x="7813" y="39515"/>
                </a:cubicBezTo>
                <a:cubicBezTo>
                  <a:pt x="7904" y="39606"/>
                  <a:pt x="8056" y="39667"/>
                  <a:pt x="8208" y="39667"/>
                </a:cubicBezTo>
                <a:cubicBezTo>
                  <a:pt x="8360" y="39667"/>
                  <a:pt x="8572" y="39576"/>
                  <a:pt x="8664" y="39424"/>
                </a:cubicBezTo>
                <a:cubicBezTo>
                  <a:pt x="8907" y="39150"/>
                  <a:pt x="8846" y="38786"/>
                  <a:pt x="8603" y="38542"/>
                </a:cubicBezTo>
                <a:cubicBezTo>
                  <a:pt x="8483" y="38449"/>
                  <a:pt x="8346" y="38403"/>
                  <a:pt x="8209" y="38403"/>
                </a:cubicBezTo>
                <a:close/>
                <a:moveTo>
                  <a:pt x="35868" y="39174"/>
                </a:moveTo>
                <a:cubicBezTo>
                  <a:pt x="35741" y="39174"/>
                  <a:pt x="35614" y="39216"/>
                  <a:pt x="35503" y="39302"/>
                </a:cubicBezTo>
                <a:cubicBezTo>
                  <a:pt x="35229" y="39545"/>
                  <a:pt x="35169" y="39910"/>
                  <a:pt x="35381" y="40184"/>
                </a:cubicBezTo>
                <a:cubicBezTo>
                  <a:pt x="35488" y="40343"/>
                  <a:pt x="35640" y="40433"/>
                  <a:pt x="35798" y="40433"/>
                </a:cubicBezTo>
                <a:cubicBezTo>
                  <a:pt x="35821" y="40433"/>
                  <a:pt x="35845" y="40431"/>
                  <a:pt x="35868" y="40427"/>
                </a:cubicBezTo>
                <a:cubicBezTo>
                  <a:pt x="36020" y="40427"/>
                  <a:pt x="36141" y="40366"/>
                  <a:pt x="36263" y="40305"/>
                </a:cubicBezTo>
                <a:cubicBezTo>
                  <a:pt x="36536" y="40062"/>
                  <a:pt x="36597" y="39697"/>
                  <a:pt x="36384" y="39424"/>
                </a:cubicBezTo>
                <a:cubicBezTo>
                  <a:pt x="36240" y="39262"/>
                  <a:pt x="36054" y="39174"/>
                  <a:pt x="35868" y="39174"/>
                </a:cubicBezTo>
                <a:close/>
                <a:moveTo>
                  <a:pt x="10196" y="39966"/>
                </a:moveTo>
                <a:cubicBezTo>
                  <a:pt x="9986" y="39966"/>
                  <a:pt x="9783" y="40059"/>
                  <a:pt x="9667" y="40214"/>
                </a:cubicBezTo>
                <a:cubicBezTo>
                  <a:pt x="9484" y="40518"/>
                  <a:pt x="9545" y="40913"/>
                  <a:pt x="9819" y="41096"/>
                </a:cubicBezTo>
                <a:cubicBezTo>
                  <a:pt x="9940" y="41187"/>
                  <a:pt x="10031" y="41187"/>
                  <a:pt x="10153" y="41217"/>
                </a:cubicBezTo>
                <a:cubicBezTo>
                  <a:pt x="10396" y="41217"/>
                  <a:pt x="10579" y="41126"/>
                  <a:pt x="10700" y="40944"/>
                </a:cubicBezTo>
                <a:cubicBezTo>
                  <a:pt x="10882" y="40640"/>
                  <a:pt x="10791" y="40275"/>
                  <a:pt x="10548" y="40062"/>
                </a:cubicBezTo>
                <a:cubicBezTo>
                  <a:pt x="10438" y="39996"/>
                  <a:pt x="10316" y="39966"/>
                  <a:pt x="10196" y="39966"/>
                </a:cubicBezTo>
                <a:close/>
                <a:moveTo>
                  <a:pt x="33837" y="40583"/>
                </a:moveTo>
                <a:cubicBezTo>
                  <a:pt x="33732" y="40583"/>
                  <a:pt x="33627" y="40611"/>
                  <a:pt x="33527" y="40670"/>
                </a:cubicBezTo>
                <a:cubicBezTo>
                  <a:pt x="33223" y="40883"/>
                  <a:pt x="33102" y="41248"/>
                  <a:pt x="33284" y="41552"/>
                </a:cubicBezTo>
                <a:cubicBezTo>
                  <a:pt x="33393" y="41715"/>
                  <a:pt x="33551" y="41830"/>
                  <a:pt x="33780" y="41830"/>
                </a:cubicBezTo>
                <a:cubicBezTo>
                  <a:pt x="33806" y="41830"/>
                  <a:pt x="33833" y="41828"/>
                  <a:pt x="33862" y="41825"/>
                </a:cubicBezTo>
                <a:cubicBezTo>
                  <a:pt x="33953" y="41825"/>
                  <a:pt x="34044" y="41825"/>
                  <a:pt x="34166" y="41734"/>
                </a:cubicBezTo>
                <a:cubicBezTo>
                  <a:pt x="34470" y="41552"/>
                  <a:pt x="34591" y="41187"/>
                  <a:pt x="34409" y="40883"/>
                </a:cubicBezTo>
                <a:cubicBezTo>
                  <a:pt x="34266" y="40699"/>
                  <a:pt x="34053" y="40583"/>
                  <a:pt x="33837" y="40583"/>
                </a:cubicBezTo>
                <a:close/>
                <a:moveTo>
                  <a:pt x="12278" y="41267"/>
                </a:moveTo>
                <a:cubicBezTo>
                  <a:pt x="12057" y="41267"/>
                  <a:pt x="11847" y="41375"/>
                  <a:pt x="11764" y="41582"/>
                </a:cubicBezTo>
                <a:cubicBezTo>
                  <a:pt x="11612" y="41886"/>
                  <a:pt x="11703" y="42281"/>
                  <a:pt x="12007" y="42433"/>
                </a:cubicBezTo>
                <a:cubicBezTo>
                  <a:pt x="12129" y="42463"/>
                  <a:pt x="12220" y="42463"/>
                  <a:pt x="12311" y="42494"/>
                </a:cubicBezTo>
                <a:cubicBezTo>
                  <a:pt x="12524" y="42494"/>
                  <a:pt x="12737" y="42403"/>
                  <a:pt x="12858" y="42159"/>
                </a:cubicBezTo>
                <a:cubicBezTo>
                  <a:pt x="13010" y="41856"/>
                  <a:pt x="12889" y="41491"/>
                  <a:pt x="12585" y="41339"/>
                </a:cubicBezTo>
                <a:cubicBezTo>
                  <a:pt x="12488" y="41290"/>
                  <a:pt x="12382" y="41267"/>
                  <a:pt x="12278" y="41267"/>
                </a:cubicBezTo>
                <a:close/>
                <a:moveTo>
                  <a:pt x="31621" y="41766"/>
                </a:moveTo>
                <a:cubicBezTo>
                  <a:pt x="31536" y="41766"/>
                  <a:pt x="31451" y="41784"/>
                  <a:pt x="31369" y="41825"/>
                </a:cubicBezTo>
                <a:cubicBezTo>
                  <a:pt x="31065" y="41977"/>
                  <a:pt x="30913" y="42342"/>
                  <a:pt x="31065" y="42646"/>
                </a:cubicBezTo>
                <a:cubicBezTo>
                  <a:pt x="31149" y="42868"/>
                  <a:pt x="31359" y="43014"/>
                  <a:pt x="31557" y="43014"/>
                </a:cubicBezTo>
                <a:cubicBezTo>
                  <a:pt x="31576" y="43014"/>
                  <a:pt x="31594" y="43013"/>
                  <a:pt x="31612" y="43011"/>
                </a:cubicBezTo>
                <a:cubicBezTo>
                  <a:pt x="31734" y="43011"/>
                  <a:pt x="31825" y="43011"/>
                  <a:pt x="31886" y="42950"/>
                </a:cubicBezTo>
                <a:cubicBezTo>
                  <a:pt x="32190" y="42798"/>
                  <a:pt x="32342" y="42433"/>
                  <a:pt x="32190" y="42129"/>
                </a:cubicBezTo>
                <a:cubicBezTo>
                  <a:pt x="32079" y="41907"/>
                  <a:pt x="31853" y="41766"/>
                  <a:pt x="31621" y="41766"/>
                </a:cubicBezTo>
                <a:close/>
                <a:moveTo>
                  <a:pt x="14616" y="42292"/>
                </a:moveTo>
                <a:cubicBezTo>
                  <a:pt x="14364" y="42292"/>
                  <a:pt x="14107" y="42472"/>
                  <a:pt x="14013" y="42707"/>
                </a:cubicBezTo>
                <a:cubicBezTo>
                  <a:pt x="13892" y="43011"/>
                  <a:pt x="14074" y="43375"/>
                  <a:pt x="14378" y="43497"/>
                </a:cubicBezTo>
                <a:cubicBezTo>
                  <a:pt x="14439" y="43497"/>
                  <a:pt x="14530" y="43527"/>
                  <a:pt x="14591" y="43527"/>
                </a:cubicBezTo>
                <a:cubicBezTo>
                  <a:pt x="14834" y="43527"/>
                  <a:pt x="15077" y="43375"/>
                  <a:pt x="15168" y="43163"/>
                </a:cubicBezTo>
                <a:cubicBezTo>
                  <a:pt x="15320" y="42859"/>
                  <a:pt x="15138" y="42463"/>
                  <a:pt x="14834" y="42342"/>
                </a:cubicBezTo>
                <a:cubicBezTo>
                  <a:pt x="14765" y="42307"/>
                  <a:pt x="14691" y="42292"/>
                  <a:pt x="14616" y="42292"/>
                </a:cubicBezTo>
                <a:close/>
                <a:moveTo>
                  <a:pt x="29299" y="42669"/>
                </a:moveTo>
                <a:cubicBezTo>
                  <a:pt x="29231" y="42669"/>
                  <a:pt x="29160" y="42681"/>
                  <a:pt x="29090" y="42707"/>
                </a:cubicBezTo>
                <a:cubicBezTo>
                  <a:pt x="28786" y="42798"/>
                  <a:pt x="28573" y="43163"/>
                  <a:pt x="28694" y="43497"/>
                </a:cubicBezTo>
                <a:cubicBezTo>
                  <a:pt x="28786" y="43770"/>
                  <a:pt x="29029" y="43953"/>
                  <a:pt x="29272" y="43953"/>
                </a:cubicBezTo>
                <a:cubicBezTo>
                  <a:pt x="29333" y="43953"/>
                  <a:pt x="29393" y="43922"/>
                  <a:pt x="29454" y="43922"/>
                </a:cubicBezTo>
                <a:cubicBezTo>
                  <a:pt x="29789" y="43801"/>
                  <a:pt x="29971" y="43466"/>
                  <a:pt x="29880" y="43102"/>
                </a:cubicBezTo>
                <a:cubicBezTo>
                  <a:pt x="29784" y="42838"/>
                  <a:pt x="29556" y="42669"/>
                  <a:pt x="29299" y="42669"/>
                </a:cubicBezTo>
                <a:close/>
                <a:moveTo>
                  <a:pt x="16945" y="43020"/>
                </a:moveTo>
                <a:cubicBezTo>
                  <a:pt x="16650" y="43020"/>
                  <a:pt x="16405" y="43215"/>
                  <a:pt x="16354" y="43497"/>
                </a:cubicBezTo>
                <a:cubicBezTo>
                  <a:pt x="16263" y="43831"/>
                  <a:pt x="16445" y="44166"/>
                  <a:pt x="16810" y="44257"/>
                </a:cubicBezTo>
                <a:cubicBezTo>
                  <a:pt x="16825" y="44272"/>
                  <a:pt x="16855" y="44280"/>
                  <a:pt x="16886" y="44280"/>
                </a:cubicBezTo>
                <a:cubicBezTo>
                  <a:pt x="16916" y="44280"/>
                  <a:pt x="16946" y="44272"/>
                  <a:pt x="16962" y="44257"/>
                </a:cubicBezTo>
                <a:cubicBezTo>
                  <a:pt x="17205" y="44257"/>
                  <a:pt x="17478" y="44074"/>
                  <a:pt x="17570" y="43801"/>
                </a:cubicBezTo>
                <a:cubicBezTo>
                  <a:pt x="17630" y="43466"/>
                  <a:pt x="17448" y="43102"/>
                  <a:pt x="17114" y="43041"/>
                </a:cubicBezTo>
                <a:cubicBezTo>
                  <a:pt x="17056" y="43027"/>
                  <a:pt x="17000" y="43020"/>
                  <a:pt x="16945" y="43020"/>
                </a:cubicBezTo>
                <a:close/>
                <a:moveTo>
                  <a:pt x="26904" y="43326"/>
                </a:moveTo>
                <a:cubicBezTo>
                  <a:pt x="26853" y="43326"/>
                  <a:pt x="26802" y="43332"/>
                  <a:pt x="26749" y="43345"/>
                </a:cubicBezTo>
                <a:cubicBezTo>
                  <a:pt x="26415" y="43375"/>
                  <a:pt x="26202" y="43710"/>
                  <a:pt x="26263" y="44074"/>
                </a:cubicBezTo>
                <a:cubicBezTo>
                  <a:pt x="26354" y="44378"/>
                  <a:pt x="26567" y="44561"/>
                  <a:pt x="26871" y="44561"/>
                </a:cubicBezTo>
                <a:lnTo>
                  <a:pt x="26992" y="44561"/>
                </a:lnTo>
                <a:cubicBezTo>
                  <a:pt x="27327" y="44530"/>
                  <a:pt x="27570" y="44166"/>
                  <a:pt x="27479" y="43831"/>
                </a:cubicBezTo>
                <a:cubicBezTo>
                  <a:pt x="27453" y="43545"/>
                  <a:pt x="27204" y="43326"/>
                  <a:pt x="26904" y="43326"/>
                </a:cubicBezTo>
                <a:close/>
                <a:moveTo>
                  <a:pt x="19402" y="43555"/>
                </a:moveTo>
                <a:cubicBezTo>
                  <a:pt x="19113" y="43555"/>
                  <a:pt x="18814" y="43789"/>
                  <a:pt x="18785" y="44105"/>
                </a:cubicBezTo>
                <a:cubicBezTo>
                  <a:pt x="18725" y="44409"/>
                  <a:pt x="18968" y="44743"/>
                  <a:pt x="19302" y="44773"/>
                </a:cubicBezTo>
                <a:cubicBezTo>
                  <a:pt x="19363" y="44773"/>
                  <a:pt x="19393" y="44773"/>
                  <a:pt x="19393" y="44834"/>
                </a:cubicBezTo>
                <a:cubicBezTo>
                  <a:pt x="19697" y="44834"/>
                  <a:pt x="19971" y="44591"/>
                  <a:pt x="20001" y="44287"/>
                </a:cubicBezTo>
                <a:cubicBezTo>
                  <a:pt x="20032" y="43922"/>
                  <a:pt x="19788" y="43618"/>
                  <a:pt x="19454" y="43558"/>
                </a:cubicBezTo>
                <a:cubicBezTo>
                  <a:pt x="19437" y="43556"/>
                  <a:pt x="19420" y="43555"/>
                  <a:pt x="19402" y="43555"/>
                </a:cubicBezTo>
                <a:close/>
                <a:moveTo>
                  <a:pt x="24429" y="43677"/>
                </a:moveTo>
                <a:cubicBezTo>
                  <a:pt x="24412" y="43677"/>
                  <a:pt x="24395" y="43678"/>
                  <a:pt x="24378" y="43679"/>
                </a:cubicBezTo>
                <a:cubicBezTo>
                  <a:pt x="24013" y="43710"/>
                  <a:pt x="23770" y="44014"/>
                  <a:pt x="23801" y="44378"/>
                </a:cubicBezTo>
                <a:cubicBezTo>
                  <a:pt x="23801" y="44682"/>
                  <a:pt x="24074" y="44925"/>
                  <a:pt x="24439" y="44925"/>
                </a:cubicBezTo>
                <a:lnTo>
                  <a:pt x="24469" y="44925"/>
                </a:lnTo>
                <a:cubicBezTo>
                  <a:pt x="24834" y="44895"/>
                  <a:pt x="25077" y="44591"/>
                  <a:pt x="25047" y="44257"/>
                </a:cubicBezTo>
                <a:cubicBezTo>
                  <a:pt x="25018" y="43939"/>
                  <a:pt x="24743" y="43677"/>
                  <a:pt x="24429" y="43677"/>
                </a:cubicBezTo>
                <a:close/>
                <a:moveTo>
                  <a:pt x="21947" y="43710"/>
                </a:moveTo>
                <a:cubicBezTo>
                  <a:pt x="21582" y="43710"/>
                  <a:pt x="21278" y="43983"/>
                  <a:pt x="21278" y="44318"/>
                </a:cubicBezTo>
                <a:cubicBezTo>
                  <a:pt x="21278" y="44682"/>
                  <a:pt x="21551" y="44986"/>
                  <a:pt x="21886" y="44986"/>
                </a:cubicBezTo>
                <a:cubicBezTo>
                  <a:pt x="22250" y="44986"/>
                  <a:pt x="22494" y="44713"/>
                  <a:pt x="22554" y="44378"/>
                </a:cubicBezTo>
                <a:cubicBezTo>
                  <a:pt x="22554" y="44014"/>
                  <a:pt x="22281" y="43710"/>
                  <a:pt x="21947" y="437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5"/>
          <p:cNvSpPr/>
          <p:nvPr/>
        </p:nvSpPr>
        <p:spPr>
          <a:xfrm>
            <a:off x="2209075" y="3335550"/>
            <a:ext cx="231800" cy="231800"/>
          </a:xfrm>
          <a:custGeom>
            <a:rect b="b" l="l" r="r" t="t"/>
            <a:pathLst>
              <a:path extrusionOk="0" h="9272" w="9272">
                <a:moveTo>
                  <a:pt x="4621" y="761"/>
                </a:moveTo>
                <a:cubicBezTo>
                  <a:pt x="6749" y="761"/>
                  <a:pt x="8512" y="2493"/>
                  <a:pt x="8512" y="4621"/>
                </a:cubicBezTo>
                <a:cubicBezTo>
                  <a:pt x="8512" y="6749"/>
                  <a:pt x="6749" y="8511"/>
                  <a:pt x="4621" y="8511"/>
                </a:cubicBezTo>
                <a:cubicBezTo>
                  <a:pt x="2493" y="8511"/>
                  <a:pt x="730" y="6749"/>
                  <a:pt x="730" y="4621"/>
                </a:cubicBezTo>
                <a:cubicBezTo>
                  <a:pt x="730" y="2493"/>
                  <a:pt x="2493" y="761"/>
                  <a:pt x="4621" y="761"/>
                </a:cubicBezTo>
                <a:close/>
                <a:moveTo>
                  <a:pt x="4621" y="1"/>
                </a:moveTo>
                <a:cubicBezTo>
                  <a:pt x="2068" y="1"/>
                  <a:pt x="1" y="2068"/>
                  <a:pt x="1" y="4621"/>
                </a:cubicBezTo>
                <a:cubicBezTo>
                  <a:pt x="1" y="7174"/>
                  <a:pt x="2068" y="9271"/>
                  <a:pt x="4621" y="9271"/>
                </a:cubicBezTo>
                <a:cubicBezTo>
                  <a:pt x="7174" y="9271"/>
                  <a:pt x="9272" y="7174"/>
                  <a:pt x="9272" y="4621"/>
                </a:cubicBezTo>
                <a:cubicBezTo>
                  <a:pt x="9272" y="2068"/>
                  <a:pt x="7174" y="1"/>
                  <a:pt x="46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5"/>
          <p:cNvSpPr/>
          <p:nvPr/>
        </p:nvSpPr>
        <p:spPr>
          <a:xfrm>
            <a:off x="3278966" y="3441807"/>
            <a:ext cx="217272" cy="216074"/>
          </a:xfrm>
          <a:custGeom>
            <a:rect b="b" l="l" r="r" t="t"/>
            <a:pathLst>
              <a:path extrusionOk="0" h="5412" w="5442">
                <a:moveTo>
                  <a:pt x="1" y="1"/>
                </a:moveTo>
                <a:lnTo>
                  <a:pt x="1" y="5411"/>
                </a:lnTo>
                <a:lnTo>
                  <a:pt x="5442" y="5411"/>
                </a:lnTo>
                <a:lnTo>
                  <a:pt x="54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5"/>
          <p:cNvSpPr/>
          <p:nvPr/>
        </p:nvSpPr>
        <p:spPr>
          <a:xfrm>
            <a:off x="3271700" y="4006085"/>
            <a:ext cx="231805" cy="231844"/>
          </a:xfrm>
          <a:custGeom>
            <a:rect b="b" l="l" r="r" t="t"/>
            <a:pathLst>
              <a:path extrusionOk="0" h="5807" w="5806">
                <a:moveTo>
                  <a:pt x="5441" y="365"/>
                </a:moveTo>
                <a:lnTo>
                  <a:pt x="5441" y="5411"/>
                </a:lnTo>
                <a:lnTo>
                  <a:pt x="365" y="5411"/>
                </a:lnTo>
                <a:lnTo>
                  <a:pt x="365" y="365"/>
                </a:lnTo>
                <a:close/>
                <a:moveTo>
                  <a:pt x="0" y="1"/>
                </a:moveTo>
                <a:lnTo>
                  <a:pt x="0" y="5806"/>
                </a:lnTo>
                <a:lnTo>
                  <a:pt x="5806" y="5806"/>
                </a:lnTo>
                <a:lnTo>
                  <a:pt x="58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5"/>
          <p:cNvSpPr/>
          <p:nvPr/>
        </p:nvSpPr>
        <p:spPr>
          <a:xfrm>
            <a:off x="4773525" y="2314650"/>
            <a:ext cx="1111750" cy="1111750"/>
          </a:xfrm>
          <a:custGeom>
            <a:rect b="b" l="l" r="r" t="t"/>
            <a:pathLst>
              <a:path extrusionOk="0" h="44470" w="44470">
                <a:moveTo>
                  <a:pt x="22250" y="1"/>
                </a:moveTo>
                <a:cubicBezTo>
                  <a:pt x="9970" y="1"/>
                  <a:pt x="0" y="9940"/>
                  <a:pt x="0" y="22220"/>
                </a:cubicBezTo>
                <a:cubicBezTo>
                  <a:pt x="0" y="34500"/>
                  <a:pt x="9970" y="44470"/>
                  <a:pt x="22250" y="44470"/>
                </a:cubicBezTo>
                <a:cubicBezTo>
                  <a:pt x="34499" y="44470"/>
                  <a:pt x="44469" y="34500"/>
                  <a:pt x="44469" y="22220"/>
                </a:cubicBezTo>
                <a:cubicBezTo>
                  <a:pt x="44469" y="9940"/>
                  <a:pt x="34499" y="1"/>
                  <a:pt x="222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4" name="Google Shape;3504;p75"/>
          <p:cNvGrpSpPr/>
          <p:nvPr/>
        </p:nvGrpSpPr>
        <p:grpSpPr>
          <a:xfrm>
            <a:off x="7707375" y="3192063"/>
            <a:ext cx="716614" cy="715555"/>
            <a:chOff x="7939875" y="1618600"/>
            <a:chExt cx="716614" cy="715555"/>
          </a:xfrm>
        </p:grpSpPr>
        <p:sp>
          <p:nvSpPr>
            <p:cNvPr id="3505" name="Google Shape;3505;p75"/>
            <p:cNvSpPr/>
            <p:nvPr/>
          </p:nvSpPr>
          <p:spPr>
            <a:xfrm>
              <a:off x="7939875" y="1618600"/>
              <a:ext cx="716614" cy="715555"/>
            </a:xfrm>
            <a:custGeom>
              <a:rect b="b" l="l" r="r" t="t"/>
              <a:pathLst>
                <a:path extrusionOk="0" h="20275" w="20305">
                  <a:moveTo>
                    <a:pt x="10152" y="700"/>
                  </a:moveTo>
                  <a:cubicBezTo>
                    <a:pt x="15320" y="700"/>
                    <a:pt x="19545" y="4925"/>
                    <a:pt x="19545" y="10092"/>
                  </a:cubicBezTo>
                  <a:cubicBezTo>
                    <a:pt x="19514" y="15320"/>
                    <a:pt x="15320" y="19484"/>
                    <a:pt x="10152" y="19484"/>
                  </a:cubicBezTo>
                  <a:cubicBezTo>
                    <a:pt x="4985" y="19484"/>
                    <a:pt x="760" y="15259"/>
                    <a:pt x="760" y="10092"/>
                  </a:cubicBezTo>
                  <a:cubicBezTo>
                    <a:pt x="760" y="4925"/>
                    <a:pt x="4985" y="700"/>
                    <a:pt x="10152" y="700"/>
                  </a:cubicBezTo>
                  <a:close/>
                  <a:moveTo>
                    <a:pt x="10152" y="1"/>
                  </a:moveTo>
                  <a:cubicBezTo>
                    <a:pt x="4560" y="1"/>
                    <a:pt x="0" y="4560"/>
                    <a:pt x="0" y="10153"/>
                  </a:cubicBezTo>
                  <a:cubicBezTo>
                    <a:pt x="0" y="15715"/>
                    <a:pt x="4560" y="20274"/>
                    <a:pt x="10152" y="20274"/>
                  </a:cubicBezTo>
                  <a:cubicBezTo>
                    <a:pt x="15745" y="20274"/>
                    <a:pt x="20305" y="15715"/>
                    <a:pt x="20305" y="10153"/>
                  </a:cubicBezTo>
                  <a:cubicBezTo>
                    <a:pt x="20305" y="4560"/>
                    <a:pt x="15745" y="1"/>
                    <a:pt x="10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5"/>
            <p:cNvSpPr/>
            <p:nvPr/>
          </p:nvSpPr>
          <p:spPr>
            <a:xfrm>
              <a:off x="8135109" y="1812775"/>
              <a:ext cx="327197" cy="327197"/>
            </a:xfrm>
            <a:custGeom>
              <a:rect b="b" l="l" r="r" t="t"/>
              <a:pathLst>
                <a:path extrusionOk="0" h="9271" w="9271">
                  <a:moveTo>
                    <a:pt x="4620" y="760"/>
                  </a:moveTo>
                  <a:cubicBezTo>
                    <a:pt x="6748" y="760"/>
                    <a:pt x="8511" y="2493"/>
                    <a:pt x="8511" y="4651"/>
                  </a:cubicBezTo>
                  <a:cubicBezTo>
                    <a:pt x="8511" y="6778"/>
                    <a:pt x="6748" y="8511"/>
                    <a:pt x="4620" y="8511"/>
                  </a:cubicBezTo>
                  <a:cubicBezTo>
                    <a:pt x="2493" y="8511"/>
                    <a:pt x="760" y="6778"/>
                    <a:pt x="760" y="4651"/>
                  </a:cubicBezTo>
                  <a:cubicBezTo>
                    <a:pt x="760" y="2493"/>
                    <a:pt x="2493" y="760"/>
                    <a:pt x="4620" y="760"/>
                  </a:cubicBezTo>
                  <a:close/>
                  <a:moveTo>
                    <a:pt x="4620" y="0"/>
                  </a:moveTo>
                  <a:cubicBezTo>
                    <a:pt x="2067" y="0"/>
                    <a:pt x="0" y="2097"/>
                    <a:pt x="0" y="4651"/>
                  </a:cubicBezTo>
                  <a:cubicBezTo>
                    <a:pt x="0" y="7174"/>
                    <a:pt x="2067" y="9271"/>
                    <a:pt x="4620" y="9271"/>
                  </a:cubicBezTo>
                  <a:cubicBezTo>
                    <a:pt x="7174" y="9271"/>
                    <a:pt x="9271" y="7174"/>
                    <a:pt x="9271" y="4651"/>
                  </a:cubicBezTo>
                  <a:cubicBezTo>
                    <a:pt x="9271" y="2097"/>
                    <a:pt x="7174" y="0"/>
                    <a:pt x="4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7" name="Google Shape;3507;p75"/>
          <p:cNvSpPr/>
          <p:nvPr/>
        </p:nvSpPr>
        <p:spPr>
          <a:xfrm>
            <a:off x="6117650" y="4291125"/>
            <a:ext cx="1885325" cy="139100"/>
          </a:xfrm>
          <a:custGeom>
            <a:rect b="b" l="l" r="r" t="t"/>
            <a:pathLst>
              <a:path extrusionOk="0" h="5564" w="75413">
                <a:moveTo>
                  <a:pt x="0" y="1"/>
                </a:moveTo>
                <a:lnTo>
                  <a:pt x="0" y="5563"/>
                </a:lnTo>
                <a:lnTo>
                  <a:pt x="75412" y="5563"/>
                </a:lnTo>
                <a:lnTo>
                  <a:pt x="754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8" name="Google Shape;3508;p75"/>
          <p:cNvGrpSpPr/>
          <p:nvPr/>
        </p:nvGrpSpPr>
        <p:grpSpPr>
          <a:xfrm>
            <a:off x="6356250" y="4065450"/>
            <a:ext cx="716600" cy="464875"/>
            <a:chOff x="6356250" y="4065450"/>
            <a:chExt cx="716600" cy="464875"/>
          </a:xfrm>
        </p:grpSpPr>
        <p:sp>
          <p:nvSpPr>
            <p:cNvPr id="3509" name="Google Shape;3509;p75"/>
            <p:cNvSpPr/>
            <p:nvPr/>
          </p:nvSpPr>
          <p:spPr>
            <a:xfrm>
              <a:off x="6356250" y="4065450"/>
              <a:ext cx="716600" cy="61375"/>
            </a:xfrm>
            <a:custGeom>
              <a:rect b="b" l="l" r="r" t="t"/>
              <a:pathLst>
                <a:path extrusionOk="0" h="2455" w="28664">
                  <a:moveTo>
                    <a:pt x="8754" y="0"/>
                  </a:moveTo>
                  <a:cubicBezTo>
                    <a:pt x="7782" y="0"/>
                    <a:pt x="6748" y="304"/>
                    <a:pt x="5715" y="943"/>
                  </a:cubicBezTo>
                  <a:cubicBezTo>
                    <a:pt x="4879" y="1490"/>
                    <a:pt x="3990" y="1763"/>
                    <a:pt x="3105" y="1763"/>
                  </a:cubicBezTo>
                  <a:cubicBezTo>
                    <a:pt x="2219" y="1763"/>
                    <a:pt x="1338" y="1490"/>
                    <a:pt x="517" y="943"/>
                  </a:cubicBezTo>
                  <a:cubicBezTo>
                    <a:pt x="469" y="923"/>
                    <a:pt x="418" y="913"/>
                    <a:pt x="367" y="913"/>
                  </a:cubicBezTo>
                  <a:cubicBezTo>
                    <a:pt x="256" y="913"/>
                    <a:pt x="144" y="960"/>
                    <a:pt x="61" y="1064"/>
                  </a:cubicBezTo>
                  <a:cubicBezTo>
                    <a:pt x="1" y="1216"/>
                    <a:pt x="31" y="1399"/>
                    <a:pt x="183" y="1520"/>
                  </a:cubicBezTo>
                  <a:cubicBezTo>
                    <a:pt x="1125" y="2143"/>
                    <a:pt x="2143" y="2455"/>
                    <a:pt x="3162" y="2455"/>
                  </a:cubicBezTo>
                  <a:cubicBezTo>
                    <a:pt x="4180" y="2455"/>
                    <a:pt x="5198" y="2143"/>
                    <a:pt x="6140" y="1520"/>
                  </a:cubicBezTo>
                  <a:cubicBezTo>
                    <a:pt x="6976" y="973"/>
                    <a:pt x="7873" y="699"/>
                    <a:pt x="8762" y="699"/>
                  </a:cubicBezTo>
                  <a:cubicBezTo>
                    <a:pt x="9651" y="699"/>
                    <a:pt x="10533" y="973"/>
                    <a:pt x="11338" y="1520"/>
                  </a:cubicBezTo>
                  <a:cubicBezTo>
                    <a:pt x="12296" y="2143"/>
                    <a:pt x="13314" y="2455"/>
                    <a:pt x="14332" y="2455"/>
                  </a:cubicBezTo>
                  <a:cubicBezTo>
                    <a:pt x="15350" y="2455"/>
                    <a:pt x="16369" y="2143"/>
                    <a:pt x="17326" y="1520"/>
                  </a:cubicBezTo>
                  <a:cubicBezTo>
                    <a:pt x="18162" y="973"/>
                    <a:pt x="19051" y="699"/>
                    <a:pt x="19936" y="699"/>
                  </a:cubicBezTo>
                  <a:cubicBezTo>
                    <a:pt x="20822" y="699"/>
                    <a:pt x="21703" y="973"/>
                    <a:pt x="22524" y="1520"/>
                  </a:cubicBezTo>
                  <a:cubicBezTo>
                    <a:pt x="23466" y="2143"/>
                    <a:pt x="24484" y="2455"/>
                    <a:pt x="25503" y="2455"/>
                  </a:cubicBezTo>
                  <a:cubicBezTo>
                    <a:pt x="26521" y="2455"/>
                    <a:pt x="27539" y="2143"/>
                    <a:pt x="28481" y="1520"/>
                  </a:cubicBezTo>
                  <a:cubicBezTo>
                    <a:pt x="28633" y="1429"/>
                    <a:pt x="28664" y="1216"/>
                    <a:pt x="28572" y="1064"/>
                  </a:cubicBezTo>
                  <a:cubicBezTo>
                    <a:pt x="28514" y="946"/>
                    <a:pt x="28391" y="879"/>
                    <a:pt x="28279" y="879"/>
                  </a:cubicBezTo>
                  <a:cubicBezTo>
                    <a:pt x="28218" y="879"/>
                    <a:pt x="28160" y="900"/>
                    <a:pt x="28117" y="943"/>
                  </a:cubicBezTo>
                  <a:cubicBezTo>
                    <a:pt x="27281" y="1490"/>
                    <a:pt x="26384" y="1763"/>
                    <a:pt x="25491" y="1763"/>
                  </a:cubicBezTo>
                  <a:cubicBezTo>
                    <a:pt x="24598" y="1763"/>
                    <a:pt x="23709" y="1490"/>
                    <a:pt x="22888" y="943"/>
                  </a:cubicBezTo>
                  <a:cubicBezTo>
                    <a:pt x="21946" y="319"/>
                    <a:pt x="20936" y="8"/>
                    <a:pt x="19921" y="8"/>
                  </a:cubicBezTo>
                  <a:cubicBezTo>
                    <a:pt x="18907" y="8"/>
                    <a:pt x="17888" y="319"/>
                    <a:pt x="16931" y="943"/>
                  </a:cubicBezTo>
                  <a:cubicBezTo>
                    <a:pt x="16095" y="1490"/>
                    <a:pt x="15206" y="1763"/>
                    <a:pt x="14321" y="1763"/>
                  </a:cubicBezTo>
                  <a:cubicBezTo>
                    <a:pt x="13435" y="1763"/>
                    <a:pt x="12554" y="1490"/>
                    <a:pt x="11733" y="943"/>
                  </a:cubicBezTo>
                  <a:cubicBezTo>
                    <a:pt x="10791" y="304"/>
                    <a:pt x="9788" y="0"/>
                    <a:pt x="87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5"/>
            <p:cNvSpPr/>
            <p:nvPr/>
          </p:nvSpPr>
          <p:spPr>
            <a:xfrm>
              <a:off x="6356250" y="4199950"/>
              <a:ext cx="716600" cy="60625"/>
            </a:xfrm>
            <a:custGeom>
              <a:rect b="b" l="l" r="r" t="t"/>
              <a:pathLst>
                <a:path extrusionOk="0" h="2425" w="28664">
                  <a:moveTo>
                    <a:pt x="8754" y="0"/>
                  </a:moveTo>
                  <a:cubicBezTo>
                    <a:pt x="7782" y="0"/>
                    <a:pt x="6748" y="304"/>
                    <a:pt x="5715" y="973"/>
                  </a:cubicBezTo>
                  <a:cubicBezTo>
                    <a:pt x="4879" y="1520"/>
                    <a:pt x="3990" y="1794"/>
                    <a:pt x="3105" y="1794"/>
                  </a:cubicBezTo>
                  <a:cubicBezTo>
                    <a:pt x="2219" y="1794"/>
                    <a:pt x="1338" y="1520"/>
                    <a:pt x="517" y="973"/>
                  </a:cubicBezTo>
                  <a:cubicBezTo>
                    <a:pt x="454" y="922"/>
                    <a:pt x="385" y="898"/>
                    <a:pt x="318" y="898"/>
                  </a:cubicBezTo>
                  <a:cubicBezTo>
                    <a:pt x="224" y="898"/>
                    <a:pt x="132" y="945"/>
                    <a:pt x="61" y="1034"/>
                  </a:cubicBezTo>
                  <a:cubicBezTo>
                    <a:pt x="1" y="1186"/>
                    <a:pt x="31" y="1368"/>
                    <a:pt x="183" y="1490"/>
                  </a:cubicBezTo>
                  <a:cubicBezTo>
                    <a:pt x="1125" y="2113"/>
                    <a:pt x="2143" y="2424"/>
                    <a:pt x="3162" y="2424"/>
                  </a:cubicBezTo>
                  <a:cubicBezTo>
                    <a:pt x="4180" y="2424"/>
                    <a:pt x="5198" y="2113"/>
                    <a:pt x="6140" y="1490"/>
                  </a:cubicBezTo>
                  <a:cubicBezTo>
                    <a:pt x="6976" y="943"/>
                    <a:pt x="7873" y="669"/>
                    <a:pt x="8762" y="669"/>
                  </a:cubicBezTo>
                  <a:cubicBezTo>
                    <a:pt x="9651" y="669"/>
                    <a:pt x="10533" y="943"/>
                    <a:pt x="11338" y="1490"/>
                  </a:cubicBezTo>
                  <a:cubicBezTo>
                    <a:pt x="12296" y="2113"/>
                    <a:pt x="13314" y="2424"/>
                    <a:pt x="14332" y="2424"/>
                  </a:cubicBezTo>
                  <a:cubicBezTo>
                    <a:pt x="15350" y="2424"/>
                    <a:pt x="16369" y="2113"/>
                    <a:pt x="17326" y="1490"/>
                  </a:cubicBezTo>
                  <a:cubicBezTo>
                    <a:pt x="18162" y="943"/>
                    <a:pt x="19051" y="669"/>
                    <a:pt x="19936" y="669"/>
                  </a:cubicBezTo>
                  <a:cubicBezTo>
                    <a:pt x="20822" y="669"/>
                    <a:pt x="21703" y="943"/>
                    <a:pt x="22524" y="1490"/>
                  </a:cubicBezTo>
                  <a:cubicBezTo>
                    <a:pt x="23466" y="2113"/>
                    <a:pt x="24484" y="2424"/>
                    <a:pt x="25503" y="2424"/>
                  </a:cubicBezTo>
                  <a:cubicBezTo>
                    <a:pt x="26521" y="2424"/>
                    <a:pt x="27539" y="2113"/>
                    <a:pt x="28481" y="1490"/>
                  </a:cubicBezTo>
                  <a:cubicBezTo>
                    <a:pt x="28633" y="1429"/>
                    <a:pt x="28664" y="1186"/>
                    <a:pt x="28572" y="1034"/>
                  </a:cubicBezTo>
                  <a:cubicBezTo>
                    <a:pt x="28519" y="945"/>
                    <a:pt x="28415" y="898"/>
                    <a:pt x="28312" y="898"/>
                  </a:cubicBezTo>
                  <a:cubicBezTo>
                    <a:pt x="28239" y="898"/>
                    <a:pt x="28167" y="922"/>
                    <a:pt x="28117" y="973"/>
                  </a:cubicBezTo>
                  <a:cubicBezTo>
                    <a:pt x="27281" y="1520"/>
                    <a:pt x="26384" y="1794"/>
                    <a:pt x="25491" y="1794"/>
                  </a:cubicBezTo>
                  <a:cubicBezTo>
                    <a:pt x="24598" y="1794"/>
                    <a:pt x="23709" y="1520"/>
                    <a:pt x="22888" y="973"/>
                  </a:cubicBezTo>
                  <a:cubicBezTo>
                    <a:pt x="21946" y="335"/>
                    <a:pt x="20936" y="16"/>
                    <a:pt x="19921" y="16"/>
                  </a:cubicBezTo>
                  <a:cubicBezTo>
                    <a:pt x="18907" y="16"/>
                    <a:pt x="17888" y="335"/>
                    <a:pt x="16931" y="973"/>
                  </a:cubicBezTo>
                  <a:cubicBezTo>
                    <a:pt x="16095" y="1520"/>
                    <a:pt x="15206" y="1794"/>
                    <a:pt x="14321" y="1794"/>
                  </a:cubicBezTo>
                  <a:cubicBezTo>
                    <a:pt x="13435" y="1794"/>
                    <a:pt x="12554" y="1520"/>
                    <a:pt x="11733" y="973"/>
                  </a:cubicBezTo>
                  <a:cubicBezTo>
                    <a:pt x="10791" y="304"/>
                    <a:pt x="9788" y="0"/>
                    <a:pt x="87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5"/>
            <p:cNvSpPr/>
            <p:nvPr/>
          </p:nvSpPr>
          <p:spPr>
            <a:xfrm>
              <a:off x="6356250" y="4335200"/>
              <a:ext cx="716600" cy="61400"/>
            </a:xfrm>
            <a:custGeom>
              <a:rect b="b" l="l" r="r" t="t"/>
              <a:pathLst>
                <a:path extrusionOk="0" h="2456" w="28664">
                  <a:moveTo>
                    <a:pt x="8754" y="1"/>
                  </a:moveTo>
                  <a:cubicBezTo>
                    <a:pt x="7782" y="1"/>
                    <a:pt x="6748" y="305"/>
                    <a:pt x="5715" y="943"/>
                  </a:cubicBezTo>
                  <a:cubicBezTo>
                    <a:pt x="4879" y="1490"/>
                    <a:pt x="3990" y="1764"/>
                    <a:pt x="3105" y="1764"/>
                  </a:cubicBezTo>
                  <a:cubicBezTo>
                    <a:pt x="2219" y="1764"/>
                    <a:pt x="1338" y="1490"/>
                    <a:pt x="517" y="943"/>
                  </a:cubicBezTo>
                  <a:cubicBezTo>
                    <a:pt x="469" y="924"/>
                    <a:pt x="418" y="914"/>
                    <a:pt x="367" y="914"/>
                  </a:cubicBezTo>
                  <a:cubicBezTo>
                    <a:pt x="256" y="914"/>
                    <a:pt x="144" y="961"/>
                    <a:pt x="61" y="1065"/>
                  </a:cubicBezTo>
                  <a:cubicBezTo>
                    <a:pt x="1" y="1217"/>
                    <a:pt x="31" y="1399"/>
                    <a:pt x="183" y="1521"/>
                  </a:cubicBezTo>
                  <a:cubicBezTo>
                    <a:pt x="1125" y="2144"/>
                    <a:pt x="2143" y="2455"/>
                    <a:pt x="3162" y="2455"/>
                  </a:cubicBezTo>
                  <a:cubicBezTo>
                    <a:pt x="4180" y="2455"/>
                    <a:pt x="5198" y="2144"/>
                    <a:pt x="6140" y="1521"/>
                  </a:cubicBezTo>
                  <a:cubicBezTo>
                    <a:pt x="6976" y="973"/>
                    <a:pt x="7873" y="700"/>
                    <a:pt x="8762" y="700"/>
                  </a:cubicBezTo>
                  <a:cubicBezTo>
                    <a:pt x="9651" y="700"/>
                    <a:pt x="10533" y="973"/>
                    <a:pt x="11338" y="1521"/>
                  </a:cubicBezTo>
                  <a:cubicBezTo>
                    <a:pt x="12296" y="2144"/>
                    <a:pt x="13314" y="2455"/>
                    <a:pt x="14332" y="2455"/>
                  </a:cubicBezTo>
                  <a:cubicBezTo>
                    <a:pt x="15350" y="2455"/>
                    <a:pt x="16369" y="2144"/>
                    <a:pt x="17326" y="1521"/>
                  </a:cubicBezTo>
                  <a:cubicBezTo>
                    <a:pt x="18162" y="973"/>
                    <a:pt x="19051" y="700"/>
                    <a:pt x="19936" y="700"/>
                  </a:cubicBezTo>
                  <a:cubicBezTo>
                    <a:pt x="20822" y="700"/>
                    <a:pt x="21703" y="973"/>
                    <a:pt x="22524" y="1521"/>
                  </a:cubicBezTo>
                  <a:cubicBezTo>
                    <a:pt x="23466" y="2144"/>
                    <a:pt x="24484" y="2455"/>
                    <a:pt x="25503" y="2455"/>
                  </a:cubicBezTo>
                  <a:cubicBezTo>
                    <a:pt x="26521" y="2455"/>
                    <a:pt x="27539" y="2144"/>
                    <a:pt x="28481" y="1521"/>
                  </a:cubicBezTo>
                  <a:cubicBezTo>
                    <a:pt x="28633" y="1429"/>
                    <a:pt x="28664" y="1217"/>
                    <a:pt x="28572" y="1065"/>
                  </a:cubicBezTo>
                  <a:cubicBezTo>
                    <a:pt x="28514" y="947"/>
                    <a:pt x="28391" y="880"/>
                    <a:pt x="28279" y="880"/>
                  </a:cubicBezTo>
                  <a:cubicBezTo>
                    <a:pt x="28218" y="880"/>
                    <a:pt x="28160" y="900"/>
                    <a:pt x="28117" y="943"/>
                  </a:cubicBezTo>
                  <a:cubicBezTo>
                    <a:pt x="27281" y="1490"/>
                    <a:pt x="26384" y="1764"/>
                    <a:pt x="25491" y="1764"/>
                  </a:cubicBezTo>
                  <a:cubicBezTo>
                    <a:pt x="24598" y="1764"/>
                    <a:pt x="23709" y="1490"/>
                    <a:pt x="22888" y="943"/>
                  </a:cubicBezTo>
                  <a:cubicBezTo>
                    <a:pt x="21946" y="320"/>
                    <a:pt x="20936" y="8"/>
                    <a:pt x="19921" y="8"/>
                  </a:cubicBezTo>
                  <a:cubicBezTo>
                    <a:pt x="18907" y="8"/>
                    <a:pt x="17888" y="320"/>
                    <a:pt x="16931" y="943"/>
                  </a:cubicBezTo>
                  <a:cubicBezTo>
                    <a:pt x="16095" y="1490"/>
                    <a:pt x="15206" y="1764"/>
                    <a:pt x="14321" y="1764"/>
                  </a:cubicBezTo>
                  <a:cubicBezTo>
                    <a:pt x="13435" y="1764"/>
                    <a:pt x="12554" y="1490"/>
                    <a:pt x="11733" y="943"/>
                  </a:cubicBezTo>
                  <a:cubicBezTo>
                    <a:pt x="10791" y="305"/>
                    <a:pt x="9788" y="1"/>
                    <a:pt x="87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5"/>
            <p:cNvSpPr/>
            <p:nvPr/>
          </p:nvSpPr>
          <p:spPr>
            <a:xfrm>
              <a:off x="6356250" y="4469700"/>
              <a:ext cx="716600" cy="60625"/>
            </a:xfrm>
            <a:custGeom>
              <a:rect b="b" l="l" r="r" t="t"/>
              <a:pathLst>
                <a:path extrusionOk="0" h="2425" w="28664">
                  <a:moveTo>
                    <a:pt x="8754" y="1"/>
                  </a:moveTo>
                  <a:cubicBezTo>
                    <a:pt x="7782" y="1"/>
                    <a:pt x="6748" y="305"/>
                    <a:pt x="5715" y="973"/>
                  </a:cubicBezTo>
                  <a:cubicBezTo>
                    <a:pt x="4879" y="1521"/>
                    <a:pt x="3990" y="1794"/>
                    <a:pt x="3105" y="1794"/>
                  </a:cubicBezTo>
                  <a:cubicBezTo>
                    <a:pt x="2219" y="1794"/>
                    <a:pt x="1338" y="1521"/>
                    <a:pt x="517" y="973"/>
                  </a:cubicBezTo>
                  <a:cubicBezTo>
                    <a:pt x="454" y="923"/>
                    <a:pt x="385" y="898"/>
                    <a:pt x="318" y="898"/>
                  </a:cubicBezTo>
                  <a:cubicBezTo>
                    <a:pt x="224" y="898"/>
                    <a:pt x="132" y="946"/>
                    <a:pt x="61" y="1034"/>
                  </a:cubicBezTo>
                  <a:cubicBezTo>
                    <a:pt x="1" y="1186"/>
                    <a:pt x="31" y="1369"/>
                    <a:pt x="183" y="1490"/>
                  </a:cubicBezTo>
                  <a:cubicBezTo>
                    <a:pt x="1125" y="2113"/>
                    <a:pt x="2143" y="2425"/>
                    <a:pt x="3162" y="2425"/>
                  </a:cubicBezTo>
                  <a:cubicBezTo>
                    <a:pt x="4180" y="2425"/>
                    <a:pt x="5198" y="2113"/>
                    <a:pt x="6140" y="1490"/>
                  </a:cubicBezTo>
                  <a:cubicBezTo>
                    <a:pt x="6976" y="943"/>
                    <a:pt x="7873" y="669"/>
                    <a:pt x="8762" y="669"/>
                  </a:cubicBezTo>
                  <a:cubicBezTo>
                    <a:pt x="9651" y="669"/>
                    <a:pt x="10533" y="943"/>
                    <a:pt x="11338" y="1490"/>
                  </a:cubicBezTo>
                  <a:cubicBezTo>
                    <a:pt x="12296" y="2113"/>
                    <a:pt x="13314" y="2425"/>
                    <a:pt x="14332" y="2425"/>
                  </a:cubicBezTo>
                  <a:cubicBezTo>
                    <a:pt x="15350" y="2425"/>
                    <a:pt x="16369" y="2113"/>
                    <a:pt x="17326" y="1490"/>
                  </a:cubicBezTo>
                  <a:cubicBezTo>
                    <a:pt x="18162" y="943"/>
                    <a:pt x="19051" y="669"/>
                    <a:pt x="19936" y="669"/>
                  </a:cubicBezTo>
                  <a:cubicBezTo>
                    <a:pt x="20822" y="669"/>
                    <a:pt x="21703" y="943"/>
                    <a:pt x="22524" y="1490"/>
                  </a:cubicBezTo>
                  <a:cubicBezTo>
                    <a:pt x="23466" y="2113"/>
                    <a:pt x="24484" y="2425"/>
                    <a:pt x="25503" y="2425"/>
                  </a:cubicBezTo>
                  <a:cubicBezTo>
                    <a:pt x="26521" y="2425"/>
                    <a:pt x="27539" y="2113"/>
                    <a:pt x="28481" y="1490"/>
                  </a:cubicBezTo>
                  <a:cubicBezTo>
                    <a:pt x="28633" y="1429"/>
                    <a:pt x="28664" y="1186"/>
                    <a:pt x="28572" y="1034"/>
                  </a:cubicBezTo>
                  <a:cubicBezTo>
                    <a:pt x="28519" y="946"/>
                    <a:pt x="28415" y="898"/>
                    <a:pt x="28312" y="898"/>
                  </a:cubicBezTo>
                  <a:cubicBezTo>
                    <a:pt x="28239" y="898"/>
                    <a:pt x="28167" y="923"/>
                    <a:pt x="28117" y="973"/>
                  </a:cubicBezTo>
                  <a:cubicBezTo>
                    <a:pt x="27281" y="1521"/>
                    <a:pt x="26384" y="1794"/>
                    <a:pt x="25491" y="1794"/>
                  </a:cubicBezTo>
                  <a:cubicBezTo>
                    <a:pt x="24598" y="1794"/>
                    <a:pt x="23709" y="1521"/>
                    <a:pt x="22888" y="973"/>
                  </a:cubicBezTo>
                  <a:cubicBezTo>
                    <a:pt x="21946" y="335"/>
                    <a:pt x="20936" y="16"/>
                    <a:pt x="19921" y="16"/>
                  </a:cubicBezTo>
                  <a:cubicBezTo>
                    <a:pt x="18907" y="16"/>
                    <a:pt x="17888" y="335"/>
                    <a:pt x="16931" y="973"/>
                  </a:cubicBezTo>
                  <a:cubicBezTo>
                    <a:pt x="16095" y="1521"/>
                    <a:pt x="15206" y="1794"/>
                    <a:pt x="14321" y="1794"/>
                  </a:cubicBezTo>
                  <a:cubicBezTo>
                    <a:pt x="13435" y="1794"/>
                    <a:pt x="12554" y="1521"/>
                    <a:pt x="11733" y="973"/>
                  </a:cubicBezTo>
                  <a:cubicBezTo>
                    <a:pt x="10791" y="305"/>
                    <a:pt x="9788" y="1"/>
                    <a:pt x="87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3" name="Google Shape;3513;p75"/>
          <p:cNvGrpSpPr/>
          <p:nvPr/>
        </p:nvGrpSpPr>
        <p:grpSpPr>
          <a:xfrm>
            <a:off x="3677789" y="2954995"/>
            <a:ext cx="849699" cy="1648917"/>
            <a:chOff x="2891650" y="3605200"/>
            <a:chExt cx="665700" cy="1291850"/>
          </a:xfrm>
        </p:grpSpPr>
        <p:sp>
          <p:nvSpPr>
            <p:cNvPr id="3514" name="Google Shape;3514;p75"/>
            <p:cNvSpPr/>
            <p:nvPr/>
          </p:nvSpPr>
          <p:spPr>
            <a:xfrm>
              <a:off x="2983600" y="4656125"/>
              <a:ext cx="482550" cy="240925"/>
            </a:xfrm>
            <a:custGeom>
              <a:rect b="b" l="l" r="r" t="t"/>
              <a:pathLst>
                <a:path extrusionOk="0" h="9637" w="19302">
                  <a:moveTo>
                    <a:pt x="9636" y="1"/>
                  </a:moveTo>
                  <a:lnTo>
                    <a:pt x="1" y="9636"/>
                  </a:lnTo>
                  <a:lnTo>
                    <a:pt x="2037" y="9636"/>
                  </a:lnTo>
                  <a:lnTo>
                    <a:pt x="9636" y="2007"/>
                  </a:lnTo>
                  <a:lnTo>
                    <a:pt x="17265" y="9636"/>
                  </a:lnTo>
                  <a:lnTo>
                    <a:pt x="19302" y="9636"/>
                  </a:lnTo>
                  <a:lnTo>
                    <a:pt x="96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5"/>
            <p:cNvSpPr/>
            <p:nvPr/>
          </p:nvSpPr>
          <p:spPr>
            <a:xfrm>
              <a:off x="2891650" y="4350650"/>
              <a:ext cx="665700" cy="383025"/>
            </a:xfrm>
            <a:custGeom>
              <a:rect b="b" l="l" r="r" t="t"/>
              <a:pathLst>
                <a:path extrusionOk="0" h="15321" w="26628">
                  <a:moveTo>
                    <a:pt x="13314" y="1"/>
                  </a:moveTo>
                  <a:lnTo>
                    <a:pt x="1" y="13314"/>
                  </a:lnTo>
                  <a:lnTo>
                    <a:pt x="1" y="15320"/>
                  </a:lnTo>
                  <a:lnTo>
                    <a:pt x="13314" y="2037"/>
                  </a:lnTo>
                  <a:lnTo>
                    <a:pt x="26627" y="15320"/>
                  </a:lnTo>
                  <a:lnTo>
                    <a:pt x="26627" y="13314"/>
                  </a:lnTo>
                  <a:lnTo>
                    <a:pt x="133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5"/>
            <p:cNvSpPr/>
            <p:nvPr/>
          </p:nvSpPr>
          <p:spPr>
            <a:xfrm>
              <a:off x="2891650" y="4502625"/>
              <a:ext cx="665700" cy="383775"/>
            </a:xfrm>
            <a:custGeom>
              <a:rect b="b" l="l" r="r" t="t"/>
              <a:pathLst>
                <a:path extrusionOk="0" h="15351" w="26628">
                  <a:moveTo>
                    <a:pt x="13314" y="1"/>
                  </a:moveTo>
                  <a:lnTo>
                    <a:pt x="1" y="13314"/>
                  </a:lnTo>
                  <a:lnTo>
                    <a:pt x="1" y="15351"/>
                  </a:lnTo>
                  <a:lnTo>
                    <a:pt x="13314" y="2068"/>
                  </a:lnTo>
                  <a:lnTo>
                    <a:pt x="26627" y="15351"/>
                  </a:lnTo>
                  <a:lnTo>
                    <a:pt x="26627" y="13314"/>
                  </a:lnTo>
                  <a:lnTo>
                    <a:pt x="133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5"/>
            <p:cNvSpPr/>
            <p:nvPr/>
          </p:nvSpPr>
          <p:spPr>
            <a:xfrm>
              <a:off x="2891650" y="3605200"/>
              <a:ext cx="61575" cy="61575"/>
            </a:xfrm>
            <a:custGeom>
              <a:rect b="b" l="l" r="r" t="t"/>
              <a:pathLst>
                <a:path extrusionOk="0" h="2463" w="2463">
                  <a:moveTo>
                    <a:pt x="426" y="1"/>
                  </a:moveTo>
                  <a:lnTo>
                    <a:pt x="1" y="426"/>
                  </a:lnTo>
                  <a:lnTo>
                    <a:pt x="1" y="2463"/>
                  </a:lnTo>
                  <a:lnTo>
                    <a:pt x="24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5"/>
            <p:cNvSpPr/>
            <p:nvPr/>
          </p:nvSpPr>
          <p:spPr>
            <a:xfrm>
              <a:off x="2891650" y="3605200"/>
              <a:ext cx="214325" cy="213550"/>
            </a:xfrm>
            <a:custGeom>
              <a:rect b="b" l="l" r="r" t="t"/>
              <a:pathLst>
                <a:path extrusionOk="0" h="8542" w="8573">
                  <a:moveTo>
                    <a:pt x="6505" y="1"/>
                  </a:moveTo>
                  <a:lnTo>
                    <a:pt x="1" y="6536"/>
                  </a:lnTo>
                  <a:lnTo>
                    <a:pt x="1" y="8542"/>
                  </a:lnTo>
                  <a:lnTo>
                    <a:pt x="85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5"/>
            <p:cNvSpPr/>
            <p:nvPr/>
          </p:nvSpPr>
          <p:spPr>
            <a:xfrm>
              <a:off x="3136350" y="4808100"/>
              <a:ext cx="177825" cy="88950"/>
            </a:xfrm>
            <a:custGeom>
              <a:rect b="b" l="l" r="r" t="t"/>
              <a:pathLst>
                <a:path extrusionOk="0" h="3558" w="7113">
                  <a:moveTo>
                    <a:pt x="3526" y="1"/>
                  </a:moveTo>
                  <a:lnTo>
                    <a:pt x="0" y="3557"/>
                  </a:lnTo>
                  <a:lnTo>
                    <a:pt x="2006" y="3557"/>
                  </a:lnTo>
                  <a:lnTo>
                    <a:pt x="3526" y="2037"/>
                  </a:lnTo>
                  <a:lnTo>
                    <a:pt x="5046" y="3557"/>
                  </a:lnTo>
                  <a:lnTo>
                    <a:pt x="7113" y="3557"/>
                  </a:lnTo>
                  <a:lnTo>
                    <a:pt x="3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5"/>
            <p:cNvSpPr/>
            <p:nvPr/>
          </p:nvSpPr>
          <p:spPr>
            <a:xfrm>
              <a:off x="2891650" y="3605200"/>
              <a:ext cx="665700" cy="367050"/>
            </a:xfrm>
            <a:custGeom>
              <a:rect b="b" l="l" r="r" t="t"/>
              <a:pathLst>
                <a:path extrusionOk="0" h="14682" w="26628">
                  <a:moveTo>
                    <a:pt x="12645" y="1"/>
                  </a:moveTo>
                  <a:lnTo>
                    <a:pt x="1" y="12615"/>
                  </a:lnTo>
                  <a:lnTo>
                    <a:pt x="1" y="14682"/>
                  </a:lnTo>
                  <a:lnTo>
                    <a:pt x="13314" y="1338"/>
                  </a:lnTo>
                  <a:lnTo>
                    <a:pt x="26627" y="14682"/>
                  </a:lnTo>
                  <a:lnTo>
                    <a:pt x="26627" y="12615"/>
                  </a:lnTo>
                  <a:lnTo>
                    <a:pt x="140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5"/>
            <p:cNvSpPr/>
            <p:nvPr/>
          </p:nvSpPr>
          <p:spPr>
            <a:xfrm>
              <a:off x="3343025" y="3605200"/>
              <a:ext cx="214325" cy="213550"/>
            </a:xfrm>
            <a:custGeom>
              <a:rect b="b" l="l" r="r" t="t"/>
              <a:pathLst>
                <a:path extrusionOk="0" h="8542" w="8573">
                  <a:moveTo>
                    <a:pt x="1" y="1"/>
                  </a:moveTo>
                  <a:lnTo>
                    <a:pt x="8572" y="8542"/>
                  </a:lnTo>
                  <a:lnTo>
                    <a:pt x="8572" y="6536"/>
                  </a:lnTo>
                  <a:lnTo>
                    <a:pt x="20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5"/>
            <p:cNvSpPr/>
            <p:nvPr/>
          </p:nvSpPr>
          <p:spPr>
            <a:xfrm>
              <a:off x="3496525" y="3605200"/>
              <a:ext cx="60825" cy="61575"/>
            </a:xfrm>
            <a:custGeom>
              <a:rect b="b" l="l" r="r" t="t"/>
              <a:pathLst>
                <a:path extrusionOk="0" h="2463" w="2433">
                  <a:moveTo>
                    <a:pt x="1" y="1"/>
                  </a:moveTo>
                  <a:lnTo>
                    <a:pt x="2432" y="2463"/>
                  </a:lnTo>
                  <a:lnTo>
                    <a:pt x="2432" y="426"/>
                  </a:lnTo>
                  <a:lnTo>
                    <a:pt x="20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5"/>
            <p:cNvSpPr/>
            <p:nvPr/>
          </p:nvSpPr>
          <p:spPr>
            <a:xfrm>
              <a:off x="2891650" y="4045175"/>
              <a:ext cx="665700" cy="383775"/>
            </a:xfrm>
            <a:custGeom>
              <a:rect b="b" l="l" r="r" t="t"/>
              <a:pathLst>
                <a:path extrusionOk="0" h="15351" w="26628">
                  <a:moveTo>
                    <a:pt x="13314" y="1"/>
                  </a:moveTo>
                  <a:lnTo>
                    <a:pt x="1" y="13344"/>
                  </a:lnTo>
                  <a:lnTo>
                    <a:pt x="1" y="15351"/>
                  </a:lnTo>
                  <a:lnTo>
                    <a:pt x="13314" y="2037"/>
                  </a:lnTo>
                  <a:lnTo>
                    <a:pt x="26627" y="15351"/>
                  </a:lnTo>
                  <a:lnTo>
                    <a:pt x="26627" y="13344"/>
                  </a:lnTo>
                  <a:lnTo>
                    <a:pt x="133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5"/>
            <p:cNvSpPr/>
            <p:nvPr/>
          </p:nvSpPr>
          <p:spPr>
            <a:xfrm>
              <a:off x="2891650" y="4197925"/>
              <a:ext cx="665700" cy="383775"/>
            </a:xfrm>
            <a:custGeom>
              <a:rect b="b" l="l" r="r" t="t"/>
              <a:pathLst>
                <a:path extrusionOk="0" h="15351" w="26628">
                  <a:moveTo>
                    <a:pt x="13314" y="0"/>
                  </a:moveTo>
                  <a:lnTo>
                    <a:pt x="1" y="13314"/>
                  </a:lnTo>
                  <a:lnTo>
                    <a:pt x="1" y="15350"/>
                  </a:lnTo>
                  <a:lnTo>
                    <a:pt x="13314" y="2067"/>
                  </a:lnTo>
                  <a:lnTo>
                    <a:pt x="26627" y="15350"/>
                  </a:lnTo>
                  <a:lnTo>
                    <a:pt x="26627" y="13314"/>
                  </a:lnTo>
                  <a:lnTo>
                    <a:pt x="133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5"/>
            <p:cNvSpPr/>
            <p:nvPr/>
          </p:nvSpPr>
          <p:spPr>
            <a:xfrm>
              <a:off x="2891650" y="3740475"/>
              <a:ext cx="665700" cy="383750"/>
            </a:xfrm>
            <a:custGeom>
              <a:rect b="b" l="l" r="r" t="t"/>
              <a:pathLst>
                <a:path extrusionOk="0" h="15350" w="26628">
                  <a:moveTo>
                    <a:pt x="13314" y="0"/>
                  </a:moveTo>
                  <a:lnTo>
                    <a:pt x="1" y="13313"/>
                  </a:lnTo>
                  <a:lnTo>
                    <a:pt x="1" y="15350"/>
                  </a:lnTo>
                  <a:lnTo>
                    <a:pt x="13314" y="2037"/>
                  </a:lnTo>
                  <a:lnTo>
                    <a:pt x="26627" y="15350"/>
                  </a:lnTo>
                  <a:lnTo>
                    <a:pt x="26627" y="13313"/>
                  </a:lnTo>
                  <a:lnTo>
                    <a:pt x="133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5"/>
            <p:cNvSpPr/>
            <p:nvPr/>
          </p:nvSpPr>
          <p:spPr>
            <a:xfrm>
              <a:off x="2891650" y="3893200"/>
              <a:ext cx="665700" cy="383775"/>
            </a:xfrm>
            <a:custGeom>
              <a:rect b="b" l="l" r="r" t="t"/>
              <a:pathLst>
                <a:path extrusionOk="0" h="15351" w="26628">
                  <a:moveTo>
                    <a:pt x="13314" y="1"/>
                  </a:moveTo>
                  <a:lnTo>
                    <a:pt x="1" y="13284"/>
                  </a:lnTo>
                  <a:lnTo>
                    <a:pt x="1" y="15350"/>
                  </a:lnTo>
                  <a:lnTo>
                    <a:pt x="13314" y="2007"/>
                  </a:lnTo>
                  <a:lnTo>
                    <a:pt x="26627" y="15350"/>
                  </a:lnTo>
                  <a:lnTo>
                    <a:pt x="26627" y="13284"/>
                  </a:lnTo>
                  <a:lnTo>
                    <a:pt x="133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0" name="Shape 3530"/>
        <p:cNvGrpSpPr/>
        <p:nvPr/>
      </p:nvGrpSpPr>
      <p:grpSpPr>
        <a:xfrm>
          <a:off x="0" y="0"/>
          <a:ext cx="0" cy="0"/>
          <a:chOff x="0" y="0"/>
          <a:chExt cx="0" cy="0"/>
        </a:xfrm>
      </p:grpSpPr>
      <p:sp>
        <p:nvSpPr>
          <p:cNvPr id="3531" name="Google Shape;3531;p76"/>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t>
            </a:r>
            <a:r>
              <a:rPr lang="en"/>
              <a:t>esources </a:t>
            </a:r>
            <a:r>
              <a:rPr lang="en">
                <a:solidFill>
                  <a:schemeClr val="lt2"/>
                </a:solidFill>
              </a:rPr>
              <a:t>slide</a:t>
            </a:r>
            <a:endParaRPr b="0">
              <a:solidFill>
                <a:schemeClr val="lt2"/>
              </a:solidFill>
            </a:endParaRPr>
          </a:p>
        </p:txBody>
      </p:sp>
      <p:sp>
        <p:nvSpPr>
          <p:cNvPr id="3532" name="Google Shape;3532;p76"/>
          <p:cNvSpPr txBox="1"/>
          <p:nvPr>
            <p:ph idx="1" type="body"/>
          </p:nvPr>
        </p:nvSpPr>
        <p:spPr>
          <a:xfrm>
            <a:off x="721600" y="1158049"/>
            <a:ext cx="3850500" cy="28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0"/>
              </a:spcBef>
              <a:spcAft>
                <a:spcPts val="0"/>
              </a:spcAft>
              <a:buNone/>
            </a:pPr>
            <a:r>
              <a:rPr b="1" lang="en" sz="2000">
                <a:solidFill>
                  <a:schemeClr val="lt2"/>
                </a:solidFill>
                <a:latin typeface="Poppins"/>
                <a:ea typeface="Poppins"/>
                <a:cs typeface="Poppins"/>
                <a:sym typeface="Poppins"/>
              </a:rPr>
              <a:t>P</a:t>
            </a:r>
            <a:r>
              <a:rPr b="1" lang="en" sz="2000">
                <a:solidFill>
                  <a:schemeClr val="lt2"/>
                </a:solidFill>
                <a:latin typeface="Poppins"/>
                <a:ea typeface="Poppins"/>
                <a:cs typeface="Poppins"/>
                <a:sym typeface="Poppins"/>
              </a:rPr>
              <a:t>hotos</a:t>
            </a:r>
            <a:endParaRPr b="1" sz="2000">
              <a:solidFill>
                <a:schemeClr val="lt2"/>
              </a:solidFill>
              <a:latin typeface="Poppins"/>
              <a:ea typeface="Poppins"/>
              <a:cs typeface="Poppins"/>
              <a:sym typeface="Poppins"/>
            </a:endParaRPr>
          </a:p>
          <a:p>
            <a:pPr indent="-317500" lvl="0" marL="457200" marR="50800" rtl="0" algn="l">
              <a:lnSpc>
                <a:spcPct val="100000"/>
              </a:lnSpc>
              <a:spcBef>
                <a:spcPts val="0"/>
              </a:spcBef>
              <a:spcAft>
                <a:spcPts val="0"/>
              </a:spcAft>
              <a:buSzPts val="1400"/>
              <a:buChar char="●"/>
            </a:pPr>
            <a:r>
              <a:rPr lang="en">
                <a:uFill>
                  <a:noFill/>
                </a:uFill>
                <a:hlinkClick r:id="rId3"/>
              </a:rPr>
              <a:t>Close up hand holding smartphone</a:t>
            </a:r>
            <a:endParaRPr/>
          </a:p>
          <a:p>
            <a:pPr indent="-317500" lvl="0" marL="457200" marR="50800" rtl="0" algn="l">
              <a:lnSpc>
                <a:spcPct val="100000"/>
              </a:lnSpc>
              <a:spcBef>
                <a:spcPts val="0"/>
              </a:spcBef>
              <a:spcAft>
                <a:spcPts val="0"/>
              </a:spcAft>
              <a:buSzPts val="1400"/>
              <a:buChar char="●"/>
            </a:pPr>
            <a:r>
              <a:rPr lang="en">
                <a:uFill>
                  <a:noFill/>
                </a:uFill>
                <a:hlinkClick r:id="rId4"/>
              </a:rPr>
              <a:t>People connected on social media</a:t>
            </a:r>
            <a:endParaRPr/>
          </a:p>
          <a:p>
            <a:pPr indent="-317500" lvl="0" marL="457200" marR="50800" rtl="0" algn="l">
              <a:lnSpc>
                <a:spcPct val="100000"/>
              </a:lnSpc>
              <a:spcBef>
                <a:spcPts val="0"/>
              </a:spcBef>
              <a:spcAft>
                <a:spcPts val="0"/>
              </a:spcAft>
              <a:buSzPts val="1400"/>
              <a:buChar char="●"/>
            </a:pPr>
            <a:r>
              <a:rPr lang="en">
                <a:uFill>
                  <a:noFill/>
                </a:uFill>
                <a:hlinkClick r:id="rId5"/>
              </a:rPr>
              <a:t>Blonde influencer using laptop</a:t>
            </a:r>
            <a:endParaRPr/>
          </a:p>
          <a:p>
            <a:pPr indent="-317500" lvl="0" marL="457200" marR="50800" rtl="0" algn="l">
              <a:lnSpc>
                <a:spcPct val="100000"/>
              </a:lnSpc>
              <a:spcBef>
                <a:spcPts val="0"/>
              </a:spcBef>
              <a:spcAft>
                <a:spcPts val="0"/>
              </a:spcAft>
              <a:buSzPts val="1400"/>
              <a:buChar char="●"/>
            </a:pPr>
            <a:r>
              <a:rPr lang="en">
                <a:uFill>
                  <a:noFill/>
                </a:uFill>
                <a:hlinkClick r:id="rId6"/>
              </a:rPr>
              <a:t>Portrait of expressive african american woman</a:t>
            </a:r>
            <a:endParaRPr/>
          </a:p>
          <a:p>
            <a:pPr indent="-317500" lvl="0" marL="457200" marR="50800" rtl="0" algn="l">
              <a:lnSpc>
                <a:spcPct val="100000"/>
              </a:lnSpc>
              <a:spcBef>
                <a:spcPts val="0"/>
              </a:spcBef>
              <a:spcAft>
                <a:spcPts val="0"/>
              </a:spcAft>
              <a:buSzPts val="1400"/>
              <a:buChar char="●"/>
            </a:pPr>
            <a:r>
              <a:rPr lang="en">
                <a:uFill>
                  <a:noFill/>
                </a:uFill>
                <a:hlinkClick r:id="rId7"/>
              </a:rPr>
              <a:t>Portrait of african american model</a:t>
            </a:r>
            <a:endParaRPr/>
          </a:p>
          <a:p>
            <a:pPr indent="-317500" lvl="0" marL="457200" marR="50800" rtl="0" algn="l">
              <a:lnSpc>
                <a:spcPct val="100000"/>
              </a:lnSpc>
              <a:spcBef>
                <a:spcPts val="0"/>
              </a:spcBef>
              <a:spcAft>
                <a:spcPts val="0"/>
              </a:spcAft>
              <a:buSzPts val="1400"/>
              <a:buChar char="●"/>
            </a:pPr>
            <a:r>
              <a:rPr lang="en">
                <a:uFill>
                  <a:noFill/>
                </a:uFill>
                <a:hlinkClick r:id="rId8"/>
              </a:rPr>
              <a:t>Portrait of a young girl smiling</a:t>
            </a:r>
            <a:endParaRPr sz="1600"/>
          </a:p>
        </p:txBody>
      </p:sp>
      <p:sp>
        <p:nvSpPr>
          <p:cNvPr id="3533" name="Google Shape;3533;p76"/>
          <p:cNvSpPr txBox="1"/>
          <p:nvPr>
            <p:ph idx="2" type="body"/>
          </p:nvPr>
        </p:nvSpPr>
        <p:spPr>
          <a:xfrm>
            <a:off x="4573575" y="1574125"/>
            <a:ext cx="3850500" cy="12372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None/>
            </a:pPr>
            <a:r>
              <a:rPr b="1" lang="en" sz="2000">
                <a:solidFill>
                  <a:schemeClr val="lt2"/>
                </a:solidFill>
                <a:latin typeface="Poppins"/>
                <a:ea typeface="Poppins"/>
                <a:cs typeface="Poppins"/>
                <a:sym typeface="Poppins"/>
              </a:rPr>
              <a:t>Vectors</a:t>
            </a:r>
            <a:endParaRPr b="1" sz="2200">
              <a:solidFill>
                <a:schemeClr val="lt1"/>
              </a:solidFill>
              <a:latin typeface="Federo"/>
              <a:ea typeface="Federo"/>
              <a:cs typeface="Federo"/>
              <a:sym typeface="Federo"/>
            </a:endParaRPr>
          </a:p>
          <a:p>
            <a:pPr indent="-317500" lvl="0" marL="457200" rtl="0" algn="l">
              <a:lnSpc>
                <a:spcPct val="100000"/>
              </a:lnSpc>
              <a:spcBef>
                <a:spcPts val="0"/>
              </a:spcBef>
              <a:spcAft>
                <a:spcPts val="0"/>
              </a:spcAft>
              <a:buSzPts val="1400"/>
              <a:buChar char="●"/>
            </a:pPr>
            <a:r>
              <a:rPr lang="en" sz="1400">
                <a:uFill>
                  <a:noFill/>
                </a:uFill>
                <a:hlinkClick r:id="rId9"/>
              </a:rPr>
              <a:t>Geometric background concept</a:t>
            </a:r>
            <a:endParaRPr sz="1400"/>
          </a:p>
          <a:p>
            <a:pPr indent="-317500" lvl="0" marL="457200" rtl="0" algn="l">
              <a:lnSpc>
                <a:spcPct val="100000"/>
              </a:lnSpc>
              <a:spcBef>
                <a:spcPts val="0"/>
              </a:spcBef>
              <a:spcAft>
                <a:spcPts val="0"/>
              </a:spcAft>
              <a:buSzPts val="1400"/>
              <a:buChar char="●"/>
            </a:pPr>
            <a:r>
              <a:rPr lang="en" sz="1400">
                <a:uFill>
                  <a:noFill/>
                </a:uFill>
                <a:hlinkClick r:id="rId10"/>
              </a:rPr>
              <a:t>Geometric shapes and memphis background</a:t>
            </a:r>
            <a:endParaRPr/>
          </a:p>
        </p:txBody>
      </p:sp>
      <p:grpSp>
        <p:nvGrpSpPr>
          <p:cNvPr id="3534" name="Google Shape;3534;p76"/>
          <p:cNvGrpSpPr/>
          <p:nvPr/>
        </p:nvGrpSpPr>
        <p:grpSpPr>
          <a:xfrm>
            <a:off x="6358563" y="3043000"/>
            <a:ext cx="2065425" cy="1839475"/>
            <a:chOff x="857838" y="3194800"/>
            <a:chExt cx="2065425" cy="1839475"/>
          </a:xfrm>
        </p:grpSpPr>
        <p:sp>
          <p:nvSpPr>
            <p:cNvPr id="3535" name="Google Shape;3535;p76"/>
            <p:cNvSpPr/>
            <p:nvPr/>
          </p:nvSpPr>
          <p:spPr>
            <a:xfrm>
              <a:off x="894313" y="3205200"/>
              <a:ext cx="2028950" cy="1780750"/>
            </a:xfrm>
            <a:custGeom>
              <a:rect b="b" l="l" r="r" t="t"/>
              <a:pathLst>
                <a:path extrusionOk="0" h="71230" w="81158">
                  <a:moveTo>
                    <a:pt x="22908" y="0"/>
                  </a:moveTo>
                  <a:cubicBezTo>
                    <a:pt x="22068" y="0"/>
                    <a:pt x="21220" y="50"/>
                    <a:pt x="20366" y="152"/>
                  </a:cubicBezTo>
                  <a:cubicBezTo>
                    <a:pt x="8512" y="1551"/>
                    <a:pt x="1" y="12311"/>
                    <a:pt x="1399" y="24165"/>
                  </a:cubicBezTo>
                  <a:cubicBezTo>
                    <a:pt x="2129" y="30275"/>
                    <a:pt x="5320" y="35472"/>
                    <a:pt x="9849" y="38907"/>
                  </a:cubicBezTo>
                  <a:cubicBezTo>
                    <a:pt x="10062" y="39089"/>
                    <a:pt x="10335" y="39272"/>
                    <a:pt x="10548" y="39484"/>
                  </a:cubicBezTo>
                  <a:cubicBezTo>
                    <a:pt x="10791" y="39667"/>
                    <a:pt x="11065" y="39849"/>
                    <a:pt x="11278" y="40032"/>
                  </a:cubicBezTo>
                  <a:cubicBezTo>
                    <a:pt x="11521" y="40244"/>
                    <a:pt x="11764" y="40427"/>
                    <a:pt x="12007" y="40609"/>
                  </a:cubicBezTo>
                  <a:cubicBezTo>
                    <a:pt x="12220" y="40791"/>
                    <a:pt x="12494" y="41004"/>
                    <a:pt x="12706" y="41187"/>
                  </a:cubicBezTo>
                  <a:cubicBezTo>
                    <a:pt x="12949" y="41369"/>
                    <a:pt x="13223" y="41551"/>
                    <a:pt x="13436" y="41764"/>
                  </a:cubicBezTo>
                  <a:cubicBezTo>
                    <a:pt x="13679" y="41946"/>
                    <a:pt x="13953" y="42129"/>
                    <a:pt x="14165" y="42311"/>
                  </a:cubicBezTo>
                  <a:cubicBezTo>
                    <a:pt x="14408" y="42524"/>
                    <a:pt x="14652" y="42706"/>
                    <a:pt x="14895" y="42889"/>
                  </a:cubicBezTo>
                  <a:cubicBezTo>
                    <a:pt x="15108" y="43071"/>
                    <a:pt x="15381" y="43284"/>
                    <a:pt x="15624" y="43466"/>
                  </a:cubicBezTo>
                  <a:cubicBezTo>
                    <a:pt x="15837" y="43649"/>
                    <a:pt x="16111" y="43831"/>
                    <a:pt x="16323" y="44044"/>
                  </a:cubicBezTo>
                  <a:cubicBezTo>
                    <a:pt x="16567" y="44226"/>
                    <a:pt x="16840" y="44409"/>
                    <a:pt x="17053" y="44591"/>
                  </a:cubicBezTo>
                  <a:cubicBezTo>
                    <a:pt x="17296" y="44804"/>
                    <a:pt x="17539" y="44986"/>
                    <a:pt x="17782" y="45168"/>
                  </a:cubicBezTo>
                  <a:cubicBezTo>
                    <a:pt x="17995" y="45351"/>
                    <a:pt x="18269" y="45564"/>
                    <a:pt x="18512" y="45746"/>
                  </a:cubicBezTo>
                  <a:cubicBezTo>
                    <a:pt x="18725" y="45928"/>
                    <a:pt x="18998" y="46111"/>
                    <a:pt x="19211" y="46323"/>
                  </a:cubicBezTo>
                  <a:cubicBezTo>
                    <a:pt x="19454" y="46506"/>
                    <a:pt x="19728" y="46688"/>
                    <a:pt x="19941" y="46871"/>
                  </a:cubicBezTo>
                  <a:cubicBezTo>
                    <a:pt x="20184" y="47083"/>
                    <a:pt x="20427" y="47266"/>
                    <a:pt x="20670" y="47448"/>
                  </a:cubicBezTo>
                  <a:cubicBezTo>
                    <a:pt x="20883" y="47630"/>
                    <a:pt x="21156" y="47843"/>
                    <a:pt x="21400" y="48026"/>
                  </a:cubicBezTo>
                  <a:cubicBezTo>
                    <a:pt x="21612" y="48208"/>
                    <a:pt x="21886" y="48390"/>
                    <a:pt x="22099" y="48603"/>
                  </a:cubicBezTo>
                  <a:cubicBezTo>
                    <a:pt x="22342" y="48785"/>
                    <a:pt x="22615" y="48968"/>
                    <a:pt x="22828" y="49150"/>
                  </a:cubicBezTo>
                  <a:cubicBezTo>
                    <a:pt x="23071" y="49363"/>
                    <a:pt x="23314" y="49545"/>
                    <a:pt x="23558" y="49728"/>
                  </a:cubicBezTo>
                  <a:cubicBezTo>
                    <a:pt x="23770" y="49910"/>
                    <a:pt x="24044" y="50123"/>
                    <a:pt x="24287" y="50305"/>
                  </a:cubicBezTo>
                  <a:cubicBezTo>
                    <a:pt x="24500" y="50488"/>
                    <a:pt x="24773" y="50670"/>
                    <a:pt x="24986" y="50883"/>
                  </a:cubicBezTo>
                  <a:cubicBezTo>
                    <a:pt x="25229" y="51065"/>
                    <a:pt x="25503" y="51248"/>
                    <a:pt x="25716" y="51430"/>
                  </a:cubicBezTo>
                  <a:cubicBezTo>
                    <a:pt x="25959" y="51643"/>
                    <a:pt x="26202" y="51825"/>
                    <a:pt x="26445" y="52007"/>
                  </a:cubicBezTo>
                  <a:cubicBezTo>
                    <a:pt x="26658" y="52190"/>
                    <a:pt x="26932" y="52403"/>
                    <a:pt x="27175" y="52585"/>
                  </a:cubicBezTo>
                  <a:cubicBezTo>
                    <a:pt x="27387" y="52767"/>
                    <a:pt x="27661" y="52950"/>
                    <a:pt x="27874" y="53162"/>
                  </a:cubicBezTo>
                  <a:cubicBezTo>
                    <a:pt x="28117" y="53345"/>
                    <a:pt x="28391" y="53527"/>
                    <a:pt x="28603" y="53710"/>
                  </a:cubicBezTo>
                  <a:cubicBezTo>
                    <a:pt x="28846" y="53922"/>
                    <a:pt x="29090" y="54105"/>
                    <a:pt x="29333" y="54287"/>
                  </a:cubicBezTo>
                  <a:cubicBezTo>
                    <a:pt x="29546" y="54469"/>
                    <a:pt x="29819" y="54682"/>
                    <a:pt x="30062" y="54865"/>
                  </a:cubicBezTo>
                  <a:cubicBezTo>
                    <a:pt x="30275" y="55047"/>
                    <a:pt x="30549" y="55229"/>
                    <a:pt x="30761" y="55442"/>
                  </a:cubicBezTo>
                  <a:cubicBezTo>
                    <a:pt x="31005" y="55625"/>
                    <a:pt x="31278" y="55807"/>
                    <a:pt x="31491" y="55989"/>
                  </a:cubicBezTo>
                  <a:cubicBezTo>
                    <a:pt x="31734" y="56202"/>
                    <a:pt x="31977" y="56384"/>
                    <a:pt x="32220" y="56567"/>
                  </a:cubicBezTo>
                  <a:cubicBezTo>
                    <a:pt x="32433" y="56749"/>
                    <a:pt x="32707" y="56962"/>
                    <a:pt x="32950" y="57144"/>
                  </a:cubicBezTo>
                  <a:cubicBezTo>
                    <a:pt x="33163" y="57327"/>
                    <a:pt x="33436" y="57509"/>
                    <a:pt x="33649" y="57722"/>
                  </a:cubicBezTo>
                  <a:cubicBezTo>
                    <a:pt x="33892" y="57904"/>
                    <a:pt x="34166" y="58087"/>
                    <a:pt x="34378" y="58269"/>
                  </a:cubicBezTo>
                  <a:cubicBezTo>
                    <a:pt x="34622" y="58482"/>
                    <a:pt x="34865" y="58664"/>
                    <a:pt x="35108" y="58846"/>
                  </a:cubicBezTo>
                  <a:cubicBezTo>
                    <a:pt x="35321" y="59029"/>
                    <a:pt x="35594" y="59242"/>
                    <a:pt x="35837" y="59424"/>
                  </a:cubicBezTo>
                  <a:cubicBezTo>
                    <a:pt x="36050" y="59606"/>
                    <a:pt x="36324" y="59789"/>
                    <a:pt x="36537" y="60001"/>
                  </a:cubicBezTo>
                  <a:cubicBezTo>
                    <a:pt x="36780" y="60184"/>
                    <a:pt x="37053" y="60366"/>
                    <a:pt x="37266" y="60549"/>
                  </a:cubicBezTo>
                  <a:cubicBezTo>
                    <a:pt x="37509" y="60761"/>
                    <a:pt x="37752" y="60944"/>
                    <a:pt x="37996" y="61126"/>
                  </a:cubicBezTo>
                  <a:cubicBezTo>
                    <a:pt x="38208" y="61308"/>
                    <a:pt x="38482" y="61521"/>
                    <a:pt x="38725" y="61704"/>
                  </a:cubicBezTo>
                  <a:cubicBezTo>
                    <a:pt x="38938" y="61886"/>
                    <a:pt x="39211" y="62068"/>
                    <a:pt x="39424" y="62281"/>
                  </a:cubicBezTo>
                  <a:cubicBezTo>
                    <a:pt x="39667" y="62464"/>
                    <a:pt x="39941" y="62646"/>
                    <a:pt x="40154" y="62828"/>
                  </a:cubicBezTo>
                  <a:cubicBezTo>
                    <a:pt x="40397" y="63041"/>
                    <a:pt x="40640" y="63223"/>
                    <a:pt x="40883" y="63406"/>
                  </a:cubicBezTo>
                  <a:cubicBezTo>
                    <a:pt x="41096" y="63588"/>
                    <a:pt x="41369" y="63801"/>
                    <a:pt x="41613" y="63983"/>
                  </a:cubicBezTo>
                  <a:cubicBezTo>
                    <a:pt x="41825" y="64166"/>
                    <a:pt x="42099" y="64348"/>
                    <a:pt x="42312" y="64561"/>
                  </a:cubicBezTo>
                  <a:cubicBezTo>
                    <a:pt x="42555" y="64743"/>
                    <a:pt x="42828" y="64926"/>
                    <a:pt x="43041" y="65108"/>
                  </a:cubicBezTo>
                  <a:cubicBezTo>
                    <a:pt x="43284" y="65321"/>
                    <a:pt x="43528" y="65503"/>
                    <a:pt x="43771" y="65685"/>
                  </a:cubicBezTo>
                  <a:cubicBezTo>
                    <a:pt x="43984" y="65868"/>
                    <a:pt x="44257" y="66081"/>
                    <a:pt x="44500" y="66263"/>
                  </a:cubicBezTo>
                  <a:cubicBezTo>
                    <a:pt x="48318" y="69396"/>
                    <a:pt x="53162" y="71229"/>
                    <a:pt x="58360" y="71229"/>
                  </a:cubicBezTo>
                  <a:cubicBezTo>
                    <a:pt x="59163" y="71229"/>
                    <a:pt x="59975" y="71185"/>
                    <a:pt x="60792" y="71096"/>
                  </a:cubicBezTo>
                  <a:cubicBezTo>
                    <a:pt x="72647" y="69667"/>
                    <a:pt x="81157" y="58938"/>
                    <a:pt x="79759" y="47083"/>
                  </a:cubicBezTo>
                  <a:cubicBezTo>
                    <a:pt x="79546" y="41369"/>
                    <a:pt x="76355" y="36171"/>
                    <a:pt x="71856" y="32737"/>
                  </a:cubicBezTo>
                  <a:cubicBezTo>
                    <a:pt x="71613" y="32554"/>
                    <a:pt x="71340" y="32372"/>
                    <a:pt x="71127" y="32189"/>
                  </a:cubicBezTo>
                  <a:cubicBezTo>
                    <a:pt x="70884" y="31977"/>
                    <a:pt x="70610" y="31794"/>
                    <a:pt x="70397" y="31612"/>
                  </a:cubicBezTo>
                  <a:cubicBezTo>
                    <a:pt x="70185" y="31430"/>
                    <a:pt x="69911" y="31217"/>
                    <a:pt x="69668" y="31034"/>
                  </a:cubicBezTo>
                  <a:cubicBezTo>
                    <a:pt x="69455" y="30852"/>
                    <a:pt x="69182" y="30670"/>
                    <a:pt x="68938" y="30457"/>
                  </a:cubicBezTo>
                  <a:cubicBezTo>
                    <a:pt x="68726" y="30275"/>
                    <a:pt x="68452" y="30092"/>
                    <a:pt x="68239" y="29910"/>
                  </a:cubicBezTo>
                  <a:cubicBezTo>
                    <a:pt x="67996" y="29697"/>
                    <a:pt x="67723" y="29515"/>
                    <a:pt x="67510" y="29332"/>
                  </a:cubicBezTo>
                  <a:cubicBezTo>
                    <a:pt x="67267" y="29150"/>
                    <a:pt x="67023" y="28937"/>
                    <a:pt x="66780" y="28755"/>
                  </a:cubicBezTo>
                  <a:cubicBezTo>
                    <a:pt x="66568" y="28572"/>
                    <a:pt x="66294" y="28390"/>
                    <a:pt x="66051" y="28177"/>
                  </a:cubicBezTo>
                  <a:cubicBezTo>
                    <a:pt x="65838" y="27995"/>
                    <a:pt x="65564" y="27812"/>
                    <a:pt x="65352" y="27630"/>
                  </a:cubicBezTo>
                  <a:cubicBezTo>
                    <a:pt x="65109" y="27417"/>
                    <a:pt x="64835" y="27235"/>
                    <a:pt x="64622" y="27053"/>
                  </a:cubicBezTo>
                  <a:cubicBezTo>
                    <a:pt x="64379" y="26870"/>
                    <a:pt x="64136" y="26657"/>
                    <a:pt x="63893" y="26475"/>
                  </a:cubicBezTo>
                  <a:cubicBezTo>
                    <a:pt x="63680" y="26293"/>
                    <a:pt x="63406" y="26110"/>
                    <a:pt x="63163" y="25898"/>
                  </a:cubicBezTo>
                  <a:cubicBezTo>
                    <a:pt x="62950" y="25715"/>
                    <a:pt x="62677" y="25533"/>
                    <a:pt x="62464" y="25350"/>
                  </a:cubicBezTo>
                  <a:cubicBezTo>
                    <a:pt x="62221" y="25138"/>
                    <a:pt x="61947" y="24955"/>
                    <a:pt x="61735" y="24773"/>
                  </a:cubicBezTo>
                  <a:cubicBezTo>
                    <a:pt x="61491" y="24591"/>
                    <a:pt x="61248" y="24378"/>
                    <a:pt x="61005" y="24195"/>
                  </a:cubicBezTo>
                  <a:cubicBezTo>
                    <a:pt x="60792" y="24013"/>
                    <a:pt x="60519" y="23831"/>
                    <a:pt x="60276" y="23618"/>
                  </a:cubicBezTo>
                  <a:cubicBezTo>
                    <a:pt x="60063" y="23436"/>
                    <a:pt x="59789" y="23253"/>
                    <a:pt x="59577" y="23071"/>
                  </a:cubicBezTo>
                  <a:cubicBezTo>
                    <a:pt x="59333" y="22858"/>
                    <a:pt x="59060" y="22676"/>
                    <a:pt x="58847" y="22493"/>
                  </a:cubicBezTo>
                  <a:cubicBezTo>
                    <a:pt x="58604" y="22311"/>
                    <a:pt x="58361" y="22098"/>
                    <a:pt x="58118" y="21916"/>
                  </a:cubicBezTo>
                  <a:cubicBezTo>
                    <a:pt x="57905" y="21733"/>
                    <a:pt x="57631" y="21551"/>
                    <a:pt x="57388" y="21338"/>
                  </a:cubicBezTo>
                  <a:cubicBezTo>
                    <a:pt x="57175" y="21156"/>
                    <a:pt x="56902" y="20973"/>
                    <a:pt x="56689" y="20791"/>
                  </a:cubicBezTo>
                  <a:cubicBezTo>
                    <a:pt x="56446" y="20578"/>
                    <a:pt x="56172" y="20396"/>
                    <a:pt x="55959" y="20214"/>
                  </a:cubicBezTo>
                  <a:cubicBezTo>
                    <a:pt x="55716" y="20031"/>
                    <a:pt x="55473" y="19818"/>
                    <a:pt x="55230" y="19636"/>
                  </a:cubicBezTo>
                  <a:cubicBezTo>
                    <a:pt x="55017" y="19454"/>
                    <a:pt x="54744" y="19271"/>
                    <a:pt x="54500" y="19059"/>
                  </a:cubicBezTo>
                  <a:cubicBezTo>
                    <a:pt x="54288" y="18876"/>
                    <a:pt x="54014" y="18694"/>
                    <a:pt x="53801" y="18511"/>
                  </a:cubicBezTo>
                  <a:cubicBezTo>
                    <a:pt x="53558" y="18299"/>
                    <a:pt x="53285" y="18116"/>
                    <a:pt x="53072" y="17934"/>
                  </a:cubicBezTo>
                  <a:cubicBezTo>
                    <a:pt x="52829" y="17752"/>
                    <a:pt x="52585" y="17539"/>
                    <a:pt x="52342" y="17356"/>
                  </a:cubicBezTo>
                  <a:cubicBezTo>
                    <a:pt x="52130" y="17174"/>
                    <a:pt x="51856" y="16992"/>
                    <a:pt x="51613" y="16779"/>
                  </a:cubicBezTo>
                  <a:cubicBezTo>
                    <a:pt x="51400" y="16596"/>
                    <a:pt x="51127" y="16414"/>
                    <a:pt x="50914" y="16232"/>
                  </a:cubicBezTo>
                  <a:cubicBezTo>
                    <a:pt x="50671" y="16019"/>
                    <a:pt x="50397" y="15837"/>
                    <a:pt x="50184" y="15654"/>
                  </a:cubicBezTo>
                  <a:cubicBezTo>
                    <a:pt x="49941" y="15472"/>
                    <a:pt x="49698" y="15259"/>
                    <a:pt x="49455" y="15077"/>
                  </a:cubicBezTo>
                  <a:cubicBezTo>
                    <a:pt x="49242" y="14894"/>
                    <a:pt x="48968" y="14712"/>
                    <a:pt x="48725" y="14499"/>
                  </a:cubicBezTo>
                  <a:cubicBezTo>
                    <a:pt x="48512" y="14317"/>
                    <a:pt x="48239" y="14134"/>
                    <a:pt x="48026" y="13952"/>
                  </a:cubicBezTo>
                  <a:cubicBezTo>
                    <a:pt x="47783" y="13739"/>
                    <a:pt x="47509" y="13557"/>
                    <a:pt x="47297" y="13375"/>
                  </a:cubicBezTo>
                  <a:cubicBezTo>
                    <a:pt x="47053" y="13192"/>
                    <a:pt x="46810" y="12979"/>
                    <a:pt x="46567" y="12797"/>
                  </a:cubicBezTo>
                  <a:cubicBezTo>
                    <a:pt x="46354" y="12615"/>
                    <a:pt x="46081" y="12432"/>
                    <a:pt x="45838" y="12220"/>
                  </a:cubicBezTo>
                  <a:cubicBezTo>
                    <a:pt x="45625" y="12037"/>
                    <a:pt x="45351" y="11855"/>
                    <a:pt x="45139" y="11672"/>
                  </a:cubicBezTo>
                  <a:cubicBezTo>
                    <a:pt x="44895" y="11460"/>
                    <a:pt x="44622" y="11277"/>
                    <a:pt x="44409" y="11095"/>
                  </a:cubicBezTo>
                  <a:cubicBezTo>
                    <a:pt x="44166" y="10912"/>
                    <a:pt x="43923" y="10700"/>
                    <a:pt x="43680" y="10517"/>
                  </a:cubicBezTo>
                  <a:cubicBezTo>
                    <a:pt x="43467" y="10335"/>
                    <a:pt x="43193" y="10153"/>
                    <a:pt x="42950" y="9940"/>
                  </a:cubicBezTo>
                  <a:cubicBezTo>
                    <a:pt x="42737" y="9757"/>
                    <a:pt x="42464" y="9575"/>
                    <a:pt x="42251" y="9393"/>
                  </a:cubicBezTo>
                  <a:cubicBezTo>
                    <a:pt x="42008" y="9180"/>
                    <a:pt x="41734" y="8998"/>
                    <a:pt x="41521" y="8815"/>
                  </a:cubicBezTo>
                  <a:cubicBezTo>
                    <a:pt x="41278" y="8633"/>
                    <a:pt x="41035" y="8420"/>
                    <a:pt x="40792" y="8238"/>
                  </a:cubicBezTo>
                  <a:cubicBezTo>
                    <a:pt x="40579" y="8055"/>
                    <a:pt x="40306" y="7873"/>
                    <a:pt x="40062" y="7660"/>
                  </a:cubicBezTo>
                  <a:cubicBezTo>
                    <a:pt x="39850" y="7478"/>
                    <a:pt x="39576" y="7295"/>
                    <a:pt x="39363" y="7113"/>
                  </a:cubicBezTo>
                  <a:cubicBezTo>
                    <a:pt x="39120" y="6900"/>
                    <a:pt x="38847" y="6718"/>
                    <a:pt x="38634" y="6536"/>
                  </a:cubicBezTo>
                  <a:cubicBezTo>
                    <a:pt x="38391" y="6353"/>
                    <a:pt x="38148" y="6140"/>
                    <a:pt x="37904" y="5958"/>
                  </a:cubicBezTo>
                  <a:cubicBezTo>
                    <a:pt x="37692" y="5776"/>
                    <a:pt x="37418" y="5593"/>
                    <a:pt x="37175" y="5380"/>
                  </a:cubicBezTo>
                  <a:cubicBezTo>
                    <a:pt x="32939" y="1903"/>
                    <a:pt x="28074" y="0"/>
                    <a:pt x="22908" y="0"/>
                  </a:cubicBezTo>
                  <a:close/>
                </a:path>
              </a:pathLst>
            </a:custGeom>
            <a:solidFill>
              <a:srgbClr val="EF3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6"/>
            <p:cNvSpPr/>
            <p:nvPr/>
          </p:nvSpPr>
          <p:spPr>
            <a:xfrm>
              <a:off x="900413" y="3194800"/>
              <a:ext cx="1106425" cy="1080925"/>
            </a:xfrm>
            <a:custGeom>
              <a:rect b="b" l="l" r="r" t="t"/>
              <a:pathLst>
                <a:path extrusionOk="0" h="43237" w="44257">
                  <a:moveTo>
                    <a:pt x="22119" y="1"/>
                  </a:moveTo>
                  <a:cubicBezTo>
                    <a:pt x="10623" y="1"/>
                    <a:pt x="1050" y="9064"/>
                    <a:pt x="547" y="20690"/>
                  </a:cubicBezTo>
                  <a:cubicBezTo>
                    <a:pt x="0" y="32605"/>
                    <a:pt x="9240" y="42697"/>
                    <a:pt x="21186" y="43214"/>
                  </a:cubicBezTo>
                  <a:cubicBezTo>
                    <a:pt x="21522" y="43229"/>
                    <a:pt x="21857" y="43237"/>
                    <a:pt x="22191" y="43237"/>
                  </a:cubicBezTo>
                  <a:cubicBezTo>
                    <a:pt x="33663" y="43237"/>
                    <a:pt x="43208" y="34183"/>
                    <a:pt x="43740" y="22575"/>
                  </a:cubicBezTo>
                  <a:cubicBezTo>
                    <a:pt x="44256" y="10660"/>
                    <a:pt x="35016" y="568"/>
                    <a:pt x="23070" y="21"/>
                  </a:cubicBezTo>
                  <a:cubicBezTo>
                    <a:pt x="22752" y="7"/>
                    <a:pt x="22435" y="1"/>
                    <a:pt x="221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6"/>
            <p:cNvSpPr/>
            <p:nvPr/>
          </p:nvSpPr>
          <p:spPr>
            <a:xfrm>
              <a:off x="857838" y="3471925"/>
              <a:ext cx="1092750" cy="1562350"/>
            </a:xfrm>
            <a:custGeom>
              <a:rect b="b" l="l" r="r" t="t"/>
              <a:pathLst>
                <a:path extrusionOk="0" h="62494" w="43710">
                  <a:moveTo>
                    <a:pt x="12615" y="912"/>
                  </a:moveTo>
                  <a:lnTo>
                    <a:pt x="20883" y="7295"/>
                  </a:lnTo>
                  <a:lnTo>
                    <a:pt x="14500" y="15533"/>
                  </a:lnTo>
                  <a:lnTo>
                    <a:pt x="12615" y="912"/>
                  </a:lnTo>
                  <a:close/>
                  <a:moveTo>
                    <a:pt x="12068" y="1003"/>
                  </a:moveTo>
                  <a:lnTo>
                    <a:pt x="13922" y="15624"/>
                  </a:lnTo>
                  <a:lnTo>
                    <a:pt x="5685" y="9241"/>
                  </a:lnTo>
                  <a:lnTo>
                    <a:pt x="12068" y="1003"/>
                  </a:lnTo>
                  <a:close/>
                  <a:moveTo>
                    <a:pt x="21369" y="7690"/>
                  </a:moveTo>
                  <a:lnTo>
                    <a:pt x="29910" y="14317"/>
                  </a:lnTo>
                  <a:lnTo>
                    <a:pt x="23254" y="22888"/>
                  </a:lnTo>
                  <a:lnTo>
                    <a:pt x="14712" y="16232"/>
                  </a:lnTo>
                  <a:lnTo>
                    <a:pt x="21369" y="7690"/>
                  </a:lnTo>
                  <a:close/>
                  <a:moveTo>
                    <a:pt x="14652" y="16961"/>
                  </a:moveTo>
                  <a:lnTo>
                    <a:pt x="22859" y="23283"/>
                  </a:lnTo>
                  <a:lnTo>
                    <a:pt x="16506" y="31460"/>
                  </a:lnTo>
                  <a:lnTo>
                    <a:pt x="14652" y="16961"/>
                  </a:lnTo>
                  <a:close/>
                  <a:moveTo>
                    <a:pt x="14105" y="16992"/>
                  </a:moveTo>
                  <a:lnTo>
                    <a:pt x="15959" y="31612"/>
                  </a:lnTo>
                  <a:lnTo>
                    <a:pt x="7721" y="25229"/>
                  </a:lnTo>
                  <a:lnTo>
                    <a:pt x="14105" y="16992"/>
                  </a:lnTo>
                  <a:close/>
                  <a:moveTo>
                    <a:pt x="23679" y="23831"/>
                  </a:moveTo>
                  <a:lnTo>
                    <a:pt x="31916" y="30214"/>
                  </a:lnTo>
                  <a:lnTo>
                    <a:pt x="25533" y="38451"/>
                  </a:lnTo>
                  <a:lnTo>
                    <a:pt x="23679" y="23831"/>
                  </a:lnTo>
                  <a:close/>
                  <a:moveTo>
                    <a:pt x="23162" y="24013"/>
                  </a:moveTo>
                  <a:lnTo>
                    <a:pt x="24986" y="38542"/>
                  </a:lnTo>
                  <a:lnTo>
                    <a:pt x="16810" y="32189"/>
                  </a:lnTo>
                  <a:lnTo>
                    <a:pt x="23162" y="24013"/>
                  </a:lnTo>
                  <a:close/>
                  <a:moveTo>
                    <a:pt x="7357" y="25715"/>
                  </a:moveTo>
                  <a:lnTo>
                    <a:pt x="15867" y="32311"/>
                  </a:lnTo>
                  <a:lnTo>
                    <a:pt x="9211" y="40852"/>
                  </a:lnTo>
                  <a:lnTo>
                    <a:pt x="700" y="34287"/>
                  </a:lnTo>
                  <a:lnTo>
                    <a:pt x="7357" y="25715"/>
                  </a:lnTo>
                  <a:close/>
                  <a:moveTo>
                    <a:pt x="16415" y="32676"/>
                  </a:moveTo>
                  <a:lnTo>
                    <a:pt x="24925" y="39241"/>
                  </a:lnTo>
                  <a:lnTo>
                    <a:pt x="18299" y="47813"/>
                  </a:lnTo>
                  <a:lnTo>
                    <a:pt x="9788" y="41217"/>
                  </a:lnTo>
                  <a:lnTo>
                    <a:pt x="16415" y="32676"/>
                  </a:lnTo>
                  <a:close/>
                  <a:moveTo>
                    <a:pt x="25685" y="39819"/>
                  </a:moveTo>
                  <a:lnTo>
                    <a:pt x="33953" y="46202"/>
                  </a:lnTo>
                  <a:lnTo>
                    <a:pt x="27570" y="54439"/>
                  </a:lnTo>
                  <a:lnTo>
                    <a:pt x="25685" y="39819"/>
                  </a:lnTo>
                  <a:close/>
                  <a:moveTo>
                    <a:pt x="25138" y="39940"/>
                  </a:moveTo>
                  <a:lnTo>
                    <a:pt x="26992" y="54561"/>
                  </a:lnTo>
                  <a:lnTo>
                    <a:pt x="18755" y="48177"/>
                  </a:lnTo>
                  <a:lnTo>
                    <a:pt x="25138" y="39940"/>
                  </a:lnTo>
                  <a:close/>
                  <a:moveTo>
                    <a:pt x="34439" y="46597"/>
                  </a:moveTo>
                  <a:lnTo>
                    <a:pt x="42980" y="53223"/>
                  </a:lnTo>
                  <a:lnTo>
                    <a:pt x="36324" y="61825"/>
                  </a:lnTo>
                  <a:lnTo>
                    <a:pt x="27783" y="55168"/>
                  </a:lnTo>
                  <a:lnTo>
                    <a:pt x="34439" y="46597"/>
                  </a:lnTo>
                  <a:close/>
                  <a:moveTo>
                    <a:pt x="12250" y="0"/>
                  </a:moveTo>
                  <a:cubicBezTo>
                    <a:pt x="12190" y="0"/>
                    <a:pt x="12190" y="0"/>
                    <a:pt x="12159" y="31"/>
                  </a:cubicBezTo>
                  <a:lnTo>
                    <a:pt x="12129" y="31"/>
                  </a:lnTo>
                  <a:cubicBezTo>
                    <a:pt x="12098" y="31"/>
                    <a:pt x="12098" y="92"/>
                    <a:pt x="12038" y="122"/>
                  </a:cubicBezTo>
                  <a:lnTo>
                    <a:pt x="5047" y="9149"/>
                  </a:lnTo>
                  <a:cubicBezTo>
                    <a:pt x="5016" y="9210"/>
                    <a:pt x="5016" y="9241"/>
                    <a:pt x="5016" y="9271"/>
                  </a:cubicBezTo>
                  <a:lnTo>
                    <a:pt x="5016" y="9362"/>
                  </a:lnTo>
                  <a:lnTo>
                    <a:pt x="5016" y="9393"/>
                  </a:lnTo>
                  <a:lnTo>
                    <a:pt x="5016" y="9423"/>
                  </a:lnTo>
                  <a:cubicBezTo>
                    <a:pt x="5016" y="9453"/>
                    <a:pt x="5016" y="9453"/>
                    <a:pt x="5047" y="9514"/>
                  </a:cubicBezTo>
                  <a:cubicBezTo>
                    <a:pt x="5047" y="9545"/>
                    <a:pt x="5107" y="9575"/>
                    <a:pt x="5138" y="9575"/>
                  </a:cubicBezTo>
                  <a:lnTo>
                    <a:pt x="13922" y="16384"/>
                  </a:lnTo>
                  <a:lnTo>
                    <a:pt x="7114" y="25168"/>
                  </a:lnTo>
                  <a:lnTo>
                    <a:pt x="123" y="34165"/>
                  </a:lnTo>
                  <a:cubicBezTo>
                    <a:pt x="1" y="34287"/>
                    <a:pt x="31" y="34469"/>
                    <a:pt x="153" y="34591"/>
                  </a:cubicBezTo>
                  <a:lnTo>
                    <a:pt x="9180" y="41582"/>
                  </a:lnTo>
                  <a:cubicBezTo>
                    <a:pt x="9211" y="41612"/>
                    <a:pt x="9272" y="41612"/>
                    <a:pt x="9363" y="41612"/>
                  </a:cubicBezTo>
                  <a:lnTo>
                    <a:pt x="18178" y="48451"/>
                  </a:lnTo>
                  <a:lnTo>
                    <a:pt x="27175" y="55442"/>
                  </a:lnTo>
                  <a:lnTo>
                    <a:pt x="36233" y="62433"/>
                  </a:lnTo>
                  <a:cubicBezTo>
                    <a:pt x="36293" y="62463"/>
                    <a:pt x="36385" y="62494"/>
                    <a:pt x="36445" y="62494"/>
                  </a:cubicBezTo>
                  <a:cubicBezTo>
                    <a:pt x="36537" y="62494"/>
                    <a:pt x="36597" y="62463"/>
                    <a:pt x="36628" y="62372"/>
                  </a:cubicBezTo>
                  <a:lnTo>
                    <a:pt x="43619" y="53345"/>
                  </a:lnTo>
                  <a:cubicBezTo>
                    <a:pt x="43710" y="53193"/>
                    <a:pt x="43710" y="53041"/>
                    <a:pt x="43588" y="52919"/>
                  </a:cubicBezTo>
                  <a:lnTo>
                    <a:pt x="34591" y="45928"/>
                  </a:lnTo>
                  <a:lnTo>
                    <a:pt x="25807" y="39150"/>
                  </a:lnTo>
                  <a:lnTo>
                    <a:pt x="32616" y="30366"/>
                  </a:lnTo>
                  <a:cubicBezTo>
                    <a:pt x="32646" y="30274"/>
                    <a:pt x="32676" y="30214"/>
                    <a:pt x="32676" y="30122"/>
                  </a:cubicBezTo>
                  <a:cubicBezTo>
                    <a:pt x="32676" y="30062"/>
                    <a:pt x="32646" y="29970"/>
                    <a:pt x="32585" y="29940"/>
                  </a:cubicBezTo>
                  <a:lnTo>
                    <a:pt x="23831" y="23162"/>
                  </a:lnTo>
                  <a:lnTo>
                    <a:pt x="30609" y="14438"/>
                  </a:lnTo>
                  <a:cubicBezTo>
                    <a:pt x="30640" y="14347"/>
                    <a:pt x="30670" y="14286"/>
                    <a:pt x="30670" y="14195"/>
                  </a:cubicBezTo>
                  <a:cubicBezTo>
                    <a:pt x="30670" y="14134"/>
                    <a:pt x="30640" y="14043"/>
                    <a:pt x="30549" y="14013"/>
                  </a:cubicBezTo>
                  <a:lnTo>
                    <a:pt x="21521" y="7022"/>
                  </a:lnTo>
                  <a:lnTo>
                    <a:pt x="12433" y="31"/>
                  </a:lnTo>
                  <a:cubicBezTo>
                    <a:pt x="12402" y="0"/>
                    <a:pt x="12372" y="0"/>
                    <a:pt x="1237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8" name="Google Shape;3538;p76"/>
          <p:cNvSpPr/>
          <p:nvPr/>
        </p:nvSpPr>
        <p:spPr>
          <a:xfrm flipH="1" rot="-5400000">
            <a:off x="6215859" y="25950"/>
            <a:ext cx="2954100" cy="2902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9" name="Google Shape;3539;p76"/>
          <p:cNvGrpSpPr/>
          <p:nvPr/>
        </p:nvGrpSpPr>
        <p:grpSpPr>
          <a:xfrm rot="10800000">
            <a:off x="6541546" y="94425"/>
            <a:ext cx="1277425" cy="569175"/>
            <a:chOff x="4282600" y="755500"/>
            <a:chExt cx="1277425" cy="569175"/>
          </a:xfrm>
        </p:grpSpPr>
        <p:sp>
          <p:nvSpPr>
            <p:cNvPr id="3540" name="Google Shape;3540;p76"/>
            <p:cNvSpPr/>
            <p:nvPr/>
          </p:nvSpPr>
          <p:spPr>
            <a:xfrm>
              <a:off x="5520475" y="1284375"/>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6"/>
            <p:cNvSpPr/>
            <p:nvPr/>
          </p:nvSpPr>
          <p:spPr>
            <a:xfrm>
              <a:off x="5520475" y="1152900"/>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6"/>
            <p:cNvSpPr/>
            <p:nvPr/>
          </p:nvSpPr>
          <p:spPr>
            <a:xfrm>
              <a:off x="5520475" y="1020700"/>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6"/>
            <p:cNvSpPr/>
            <p:nvPr/>
          </p:nvSpPr>
          <p:spPr>
            <a:xfrm>
              <a:off x="5520475" y="887700"/>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6"/>
            <p:cNvSpPr/>
            <p:nvPr/>
          </p:nvSpPr>
          <p:spPr>
            <a:xfrm>
              <a:off x="5520475" y="755500"/>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6"/>
            <p:cNvSpPr/>
            <p:nvPr/>
          </p:nvSpPr>
          <p:spPr>
            <a:xfrm>
              <a:off x="536545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6"/>
            <p:cNvSpPr/>
            <p:nvPr/>
          </p:nvSpPr>
          <p:spPr>
            <a:xfrm>
              <a:off x="536545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6"/>
            <p:cNvSpPr/>
            <p:nvPr/>
          </p:nvSpPr>
          <p:spPr>
            <a:xfrm>
              <a:off x="5365450" y="1020700"/>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6"/>
            <p:cNvSpPr/>
            <p:nvPr/>
          </p:nvSpPr>
          <p:spPr>
            <a:xfrm>
              <a:off x="536545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6"/>
            <p:cNvSpPr/>
            <p:nvPr/>
          </p:nvSpPr>
          <p:spPr>
            <a:xfrm>
              <a:off x="5365450" y="755500"/>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6"/>
            <p:cNvSpPr/>
            <p:nvPr/>
          </p:nvSpPr>
          <p:spPr>
            <a:xfrm>
              <a:off x="5210450" y="1284375"/>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6"/>
            <p:cNvSpPr/>
            <p:nvPr/>
          </p:nvSpPr>
          <p:spPr>
            <a:xfrm>
              <a:off x="5210450" y="1152900"/>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6"/>
            <p:cNvSpPr/>
            <p:nvPr/>
          </p:nvSpPr>
          <p:spPr>
            <a:xfrm>
              <a:off x="5210450" y="1020700"/>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6"/>
            <p:cNvSpPr/>
            <p:nvPr/>
          </p:nvSpPr>
          <p:spPr>
            <a:xfrm>
              <a:off x="5210450" y="887700"/>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6"/>
            <p:cNvSpPr/>
            <p:nvPr/>
          </p:nvSpPr>
          <p:spPr>
            <a:xfrm>
              <a:off x="5210450" y="755500"/>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6"/>
            <p:cNvSpPr/>
            <p:nvPr/>
          </p:nvSpPr>
          <p:spPr>
            <a:xfrm>
              <a:off x="505617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6"/>
            <p:cNvSpPr/>
            <p:nvPr/>
          </p:nvSpPr>
          <p:spPr>
            <a:xfrm>
              <a:off x="505617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6"/>
            <p:cNvSpPr/>
            <p:nvPr/>
          </p:nvSpPr>
          <p:spPr>
            <a:xfrm>
              <a:off x="5056175" y="1020700"/>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6"/>
            <p:cNvSpPr/>
            <p:nvPr/>
          </p:nvSpPr>
          <p:spPr>
            <a:xfrm>
              <a:off x="505617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6"/>
            <p:cNvSpPr/>
            <p:nvPr/>
          </p:nvSpPr>
          <p:spPr>
            <a:xfrm>
              <a:off x="5056175" y="755500"/>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6"/>
            <p:cNvSpPr/>
            <p:nvPr/>
          </p:nvSpPr>
          <p:spPr>
            <a:xfrm>
              <a:off x="4901150"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6"/>
            <p:cNvSpPr/>
            <p:nvPr/>
          </p:nvSpPr>
          <p:spPr>
            <a:xfrm>
              <a:off x="4901150"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6"/>
            <p:cNvSpPr/>
            <p:nvPr/>
          </p:nvSpPr>
          <p:spPr>
            <a:xfrm>
              <a:off x="4901150" y="1020700"/>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6"/>
            <p:cNvSpPr/>
            <p:nvPr/>
          </p:nvSpPr>
          <p:spPr>
            <a:xfrm>
              <a:off x="4901150"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6"/>
            <p:cNvSpPr/>
            <p:nvPr/>
          </p:nvSpPr>
          <p:spPr>
            <a:xfrm>
              <a:off x="4901150"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6"/>
            <p:cNvSpPr/>
            <p:nvPr/>
          </p:nvSpPr>
          <p:spPr>
            <a:xfrm>
              <a:off x="4746150" y="1284375"/>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6"/>
            <p:cNvSpPr/>
            <p:nvPr/>
          </p:nvSpPr>
          <p:spPr>
            <a:xfrm>
              <a:off x="4746150" y="1152900"/>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6"/>
            <p:cNvSpPr/>
            <p:nvPr/>
          </p:nvSpPr>
          <p:spPr>
            <a:xfrm>
              <a:off x="4746150" y="1020700"/>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6"/>
            <p:cNvSpPr/>
            <p:nvPr/>
          </p:nvSpPr>
          <p:spPr>
            <a:xfrm>
              <a:off x="4746150" y="887700"/>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6"/>
            <p:cNvSpPr/>
            <p:nvPr/>
          </p:nvSpPr>
          <p:spPr>
            <a:xfrm>
              <a:off x="4746150" y="755500"/>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6"/>
            <p:cNvSpPr/>
            <p:nvPr/>
          </p:nvSpPr>
          <p:spPr>
            <a:xfrm>
              <a:off x="4591125" y="1284375"/>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6"/>
            <p:cNvSpPr/>
            <p:nvPr/>
          </p:nvSpPr>
          <p:spPr>
            <a:xfrm>
              <a:off x="4591125" y="1152900"/>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6"/>
            <p:cNvSpPr/>
            <p:nvPr/>
          </p:nvSpPr>
          <p:spPr>
            <a:xfrm>
              <a:off x="4591125" y="1020700"/>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6"/>
            <p:cNvSpPr/>
            <p:nvPr/>
          </p:nvSpPr>
          <p:spPr>
            <a:xfrm>
              <a:off x="4591125" y="887700"/>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6"/>
            <p:cNvSpPr/>
            <p:nvPr/>
          </p:nvSpPr>
          <p:spPr>
            <a:xfrm>
              <a:off x="4591125" y="755500"/>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6"/>
            <p:cNvSpPr/>
            <p:nvPr/>
          </p:nvSpPr>
          <p:spPr>
            <a:xfrm>
              <a:off x="4437625" y="1284375"/>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6"/>
            <p:cNvSpPr/>
            <p:nvPr/>
          </p:nvSpPr>
          <p:spPr>
            <a:xfrm>
              <a:off x="4437625" y="1152900"/>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6"/>
            <p:cNvSpPr/>
            <p:nvPr/>
          </p:nvSpPr>
          <p:spPr>
            <a:xfrm>
              <a:off x="4437625" y="1020700"/>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6"/>
            <p:cNvSpPr/>
            <p:nvPr/>
          </p:nvSpPr>
          <p:spPr>
            <a:xfrm>
              <a:off x="4437625" y="887700"/>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6"/>
            <p:cNvSpPr/>
            <p:nvPr/>
          </p:nvSpPr>
          <p:spPr>
            <a:xfrm>
              <a:off x="4437625" y="755500"/>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6"/>
            <p:cNvSpPr/>
            <p:nvPr/>
          </p:nvSpPr>
          <p:spPr>
            <a:xfrm>
              <a:off x="4282600" y="1284375"/>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6"/>
            <p:cNvSpPr/>
            <p:nvPr/>
          </p:nvSpPr>
          <p:spPr>
            <a:xfrm>
              <a:off x="4282600" y="1152900"/>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6"/>
            <p:cNvSpPr/>
            <p:nvPr/>
          </p:nvSpPr>
          <p:spPr>
            <a:xfrm>
              <a:off x="4282600" y="1020700"/>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6"/>
            <p:cNvSpPr/>
            <p:nvPr/>
          </p:nvSpPr>
          <p:spPr>
            <a:xfrm>
              <a:off x="4282600" y="887700"/>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6"/>
            <p:cNvSpPr/>
            <p:nvPr/>
          </p:nvSpPr>
          <p:spPr>
            <a:xfrm>
              <a:off x="4282600" y="755500"/>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5" name="Google Shape;3585;p76"/>
          <p:cNvSpPr/>
          <p:nvPr/>
        </p:nvSpPr>
        <p:spPr>
          <a:xfrm flipH="1" rot="10800000">
            <a:off x="8066428" y="261029"/>
            <a:ext cx="2667250" cy="3848550"/>
          </a:xfrm>
          <a:custGeom>
            <a:rect b="b" l="l" r="r" t="t"/>
            <a:pathLst>
              <a:path extrusionOk="0" h="153942" w="106690">
                <a:moveTo>
                  <a:pt x="105222" y="731"/>
                </a:moveTo>
                <a:cubicBezTo>
                  <a:pt x="105363" y="731"/>
                  <a:pt x="105506" y="779"/>
                  <a:pt x="105626" y="885"/>
                </a:cubicBezTo>
                <a:cubicBezTo>
                  <a:pt x="105869" y="1098"/>
                  <a:pt x="105930" y="1493"/>
                  <a:pt x="105687" y="1767"/>
                </a:cubicBezTo>
                <a:cubicBezTo>
                  <a:pt x="99881" y="8393"/>
                  <a:pt x="100824" y="14989"/>
                  <a:pt x="101827" y="21919"/>
                </a:cubicBezTo>
                <a:cubicBezTo>
                  <a:pt x="102860" y="28849"/>
                  <a:pt x="103833" y="36023"/>
                  <a:pt x="97662" y="43105"/>
                </a:cubicBezTo>
                <a:cubicBezTo>
                  <a:pt x="91895" y="49724"/>
                  <a:pt x="85199" y="50130"/>
                  <a:pt x="78641" y="50130"/>
                </a:cubicBezTo>
                <a:cubicBezTo>
                  <a:pt x="78182" y="50130"/>
                  <a:pt x="77724" y="50128"/>
                  <a:pt x="77267" y="50126"/>
                </a:cubicBezTo>
                <a:cubicBezTo>
                  <a:pt x="76821" y="50124"/>
                  <a:pt x="76378" y="50123"/>
                  <a:pt x="75935" y="50123"/>
                </a:cubicBezTo>
                <a:cubicBezTo>
                  <a:pt x="69404" y="50123"/>
                  <a:pt x="63221" y="50516"/>
                  <a:pt x="57783" y="56722"/>
                </a:cubicBezTo>
                <a:cubicBezTo>
                  <a:pt x="51978" y="63379"/>
                  <a:pt x="52920" y="69944"/>
                  <a:pt x="53923" y="76905"/>
                </a:cubicBezTo>
                <a:cubicBezTo>
                  <a:pt x="54926" y="83835"/>
                  <a:pt x="55929" y="91009"/>
                  <a:pt x="49759" y="98091"/>
                </a:cubicBezTo>
                <a:cubicBezTo>
                  <a:pt x="44020" y="104710"/>
                  <a:pt x="37299" y="105116"/>
                  <a:pt x="30737" y="105116"/>
                </a:cubicBezTo>
                <a:cubicBezTo>
                  <a:pt x="30278" y="105116"/>
                  <a:pt x="29820" y="105114"/>
                  <a:pt x="29363" y="105112"/>
                </a:cubicBezTo>
                <a:cubicBezTo>
                  <a:pt x="29299" y="105112"/>
                  <a:pt x="29236" y="105112"/>
                  <a:pt x="29172" y="105112"/>
                </a:cubicBezTo>
                <a:cubicBezTo>
                  <a:pt x="22221" y="105112"/>
                  <a:pt x="15633" y="105142"/>
                  <a:pt x="9910" y="111708"/>
                </a:cubicBezTo>
                <a:cubicBezTo>
                  <a:pt x="4104" y="118395"/>
                  <a:pt x="5047" y="124991"/>
                  <a:pt x="6050" y="131921"/>
                </a:cubicBezTo>
                <a:cubicBezTo>
                  <a:pt x="7022" y="138851"/>
                  <a:pt x="8056" y="146025"/>
                  <a:pt x="1855" y="153107"/>
                </a:cubicBezTo>
                <a:cubicBezTo>
                  <a:pt x="1738" y="153241"/>
                  <a:pt x="1566" y="153310"/>
                  <a:pt x="1389" y="153310"/>
                </a:cubicBezTo>
                <a:cubicBezTo>
                  <a:pt x="1245" y="153310"/>
                  <a:pt x="1097" y="153263"/>
                  <a:pt x="974" y="153168"/>
                </a:cubicBezTo>
                <a:cubicBezTo>
                  <a:pt x="730" y="152924"/>
                  <a:pt x="670" y="152560"/>
                  <a:pt x="913" y="152286"/>
                </a:cubicBezTo>
                <a:cubicBezTo>
                  <a:pt x="6718" y="145599"/>
                  <a:pt x="5776" y="139034"/>
                  <a:pt x="4773" y="132073"/>
                </a:cubicBezTo>
                <a:cubicBezTo>
                  <a:pt x="3800" y="125173"/>
                  <a:pt x="2767" y="117969"/>
                  <a:pt x="8968" y="110918"/>
                </a:cubicBezTo>
                <a:cubicBezTo>
                  <a:pt x="14566" y="104433"/>
                  <a:pt x="21098" y="103886"/>
                  <a:pt x="27506" y="103886"/>
                </a:cubicBezTo>
                <a:cubicBezTo>
                  <a:pt x="28127" y="103886"/>
                  <a:pt x="28746" y="103891"/>
                  <a:pt x="29363" y="103896"/>
                </a:cubicBezTo>
                <a:cubicBezTo>
                  <a:pt x="29808" y="103898"/>
                  <a:pt x="30251" y="103900"/>
                  <a:pt x="30692" y="103900"/>
                </a:cubicBezTo>
                <a:cubicBezTo>
                  <a:pt x="37224" y="103900"/>
                  <a:pt x="43409" y="103505"/>
                  <a:pt x="48847" y="97270"/>
                </a:cubicBezTo>
                <a:cubicBezTo>
                  <a:pt x="54683" y="90644"/>
                  <a:pt x="53710" y="84048"/>
                  <a:pt x="52738" y="77087"/>
                </a:cubicBezTo>
                <a:cubicBezTo>
                  <a:pt x="51734" y="70188"/>
                  <a:pt x="50731" y="63014"/>
                  <a:pt x="56841" y="55932"/>
                </a:cubicBezTo>
                <a:cubicBezTo>
                  <a:pt x="62584" y="49312"/>
                  <a:pt x="69248" y="48906"/>
                  <a:pt x="75780" y="48906"/>
                </a:cubicBezTo>
                <a:cubicBezTo>
                  <a:pt x="76266" y="48906"/>
                  <a:pt x="76752" y="48908"/>
                  <a:pt x="77236" y="48911"/>
                </a:cubicBezTo>
                <a:cubicBezTo>
                  <a:pt x="77681" y="48912"/>
                  <a:pt x="78124" y="48914"/>
                  <a:pt x="78565" y="48914"/>
                </a:cubicBezTo>
                <a:cubicBezTo>
                  <a:pt x="85097" y="48914"/>
                  <a:pt x="91282" y="48520"/>
                  <a:pt x="96720" y="42284"/>
                </a:cubicBezTo>
                <a:cubicBezTo>
                  <a:pt x="102556" y="35658"/>
                  <a:pt x="101583" y="29093"/>
                  <a:pt x="100611" y="22132"/>
                </a:cubicBezTo>
                <a:cubicBezTo>
                  <a:pt x="99577" y="15202"/>
                  <a:pt x="98574" y="8028"/>
                  <a:pt x="104745" y="946"/>
                </a:cubicBezTo>
                <a:cubicBezTo>
                  <a:pt x="104864" y="810"/>
                  <a:pt x="105041" y="731"/>
                  <a:pt x="105222" y="731"/>
                </a:cubicBezTo>
                <a:close/>
                <a:moveTo>
                  <a:pt x="105285" y="1"/>
                </a:moveTo>
                <a:cubicBezTo>
                  <a:pt x="104927" y="1"/>
                  <a:pt x="104568" y="147"/>
                  <a:pt x="104319" y="430"/>
                </a:cubicBezTo>
                <a:cubicBezTo>
                  <a:pt x="97997" y="7755"/>
                  <a:pt x="99000" y="15050"/>
                  <a:pt x="100033" y="22132"/>
                </a:cubicBezTo>
                <a:cubicBezTo>
                  <a:pt x="100975" y="28941"/>
                  <a:pt x="101948" y="35385"/>
                  <a:pt x="96325" y="41798"/>
                </a:cubicBezTo>
                <a:cubicBezTo>
                  <a:pt x="91221" y="47675"/>
                  <a:pt x="85391" y="48192"/>
                  <a:pt x="79220" y="48192"/>
                </a:cubicBezTo>
                <a:cubicBezTo>
                  <a:pt x="78593" y="48192"/>
                  <a:pt x="77962" y="48187"/>
                  <a:pt x="77328" y="48181"/>
                </a:cubicBezTo>
                <a:cubicBezTo>
                  <a:pt x="77269" y="48181"/>
                  <a:pt x="77210" y="48181"/>
                  <a:pt x="77150" y="48181"/>
                </a:cubicBezTo>
                <a:cubicBezTo>
                  <a:pt x="70063" y="48181"/>
                  <a:pt x="62746" y="48211"/>
                  <a:pt x="56415" y="55446"/>
                </a:cubicBezTo>
                <a:cubicBezTo>
                  <a:pt x="50063" y="62771"/>
                  <a:pt x="51096" y="70066"/>
                  <a:pt x="52130" y="77148"/>
                </a:cubicBezTo>
                <a:cubicBezTo>
                  <a:pt x="53072" y="83957"/>
                  <a:pt x="54014" y="90401"/>
                  <a:pt x="48391" y="96814"/>
                </a:cubicBezTo>
                <a:cubicBezTo>
                  <a:pt x="43287" y="102691"/>
                  <a:pt x="37457" y="103208"/>
                  <a:pt x="31286" y="103208"/>
                </a:cubicBezTo>
                <a:cubicBezTo>
                  <a:pt x="30659" y="103208"/>
                  <a:pt x="30028" y="103203"/>
                  <a:pt x="29394" y="103197"/>
                </a:cubicBezTo>
                <a:cubicBezTo>
                  <a:pt x="29335" y="103197"/>
                  <a:pt x="29276" y="103197"/>
                  <a:pt x="29216" y="103197"/>
                </a:cubicBezTo>
                <a:cubicBezTo>
                  <a:pt x="22129" y="103197"/>
                  <a:pt x="14842" y="103227"/>
                  <a:pt x="8512" y="110462"/>
                </a:cubicBezTo>
                <a:cubicBezTo>
                  <a:pt x="2129" y="117787"/>
                  <a:pt x="3132" y="125082"/>
                  <a:pt x="4165" y="132164"/>
                </a:cubicBezTo>
                <a:cubicBezTo>
                  <a:pt x="5168" y="138973"/>
                  <a:pt x="6080" y="145386"/>
                  <a:pt x="457" y="151830"/>
                </a:cubicBezTo>
                <a:cubicBezTo>
                  <a:pt x="1" y="152377"/>
                  <a:pt x="31" y="153168"/>
                  <a:pt x="578" y="153624"/>
                </a:cubicBezTo>
                <a:cubicBezTo>
                  <a:pt x="803" y="153834"/>
                  <a:pt x="1093" y="153941"/>
                  <a:pt x="1387" y="153941"/>
                </a:cubicBezTo>
                <a:cubicBezTo>
                  <a:pt x="1730" y="153941"/>
                  <a:pt x="2080" y="153796"/>
                  <a:pt x="2341" y="153502"/>
                </a:cubicBezTo>
                <a:cubicBezTo>
                  <a:pt x="8725" y="146177"/>
                  <a:pt x="7661" y="138882"/>
                  <a:pt x="6688" y="131800"/>
                </a:cubicBezTo>
                <a:cubicBezTo>
                  <a:pt x="5685" y="125021"/>
                  <a:pt x="4773" y="118608"/>
                  <a:pt x="10396" y="112134"/>
                </a:cubicBezTo>
                <a:cubicBezTo>
                  <a:pt x="15634" y="106131"/>
                  <a:pt x="21637" y="105746"/>
                  <a:pt x="27987" y="105746"/>
                </a:cubicBezTo>
                <a:cubicBezTo>
                  <a:pt x="28454" y="105746"/>
                  <a:pt x="28923" y="105748"/>
                  <a:pt x="29394" y="105750"/>
                </a:cubicBezTo>
                <a:cubicBezTo>
                  <a:pt x="29453" y="105750"/>
                  <a:pt x="29512" y="105750"/>
                  <a:pt x="29571" y="105750"/>
                </a:cubicBezTo>
                <a:cubicBezTo>
                  <a:pt x="36659" y="105750"/>
                  <a:pt x="43976" y="105721"/>
                  <a:pt x="50306" y="98486"/>
                </a:cubicBezTo>
                <a:cubicBezTo>
                  <a:pt x="56659" y="91161"/>
                  <a:pt x="55625" y="83866"/>
                  <a:pt x="54592" y="76814"/>
                </a:cubicBezTo>
                <a:cubicBezTo>
                  <a:pt x="53649" y="70005"/>
                  <a:pt x="52707" y="63531"/>
                  <a:pt x="58330" y="57117"/>
                </a:cubicBezTo>
                <a:cubicBezTo>
                  <a:pt x="63568" y="51115"/>
                  <a:pt x="69545" y="50730"/>
                  <a:pt x="75915" y="50730"/>
                </a:cubicBezTo>
                <a:cubicBezTo>
                  <a:pt x="76384" y="50730"/>
                  <a:pt x="76855" y="50732"/>
                  <a:pt x="77328" y="50734"/>
                </a:cubicBezTo>
                <a:cubicBezTo>
                  <a:pt x="77387" y="50734"/>
                  <a:pt x="77446" y="50734"/>
                  <a:pt x="77505" y="50734"/>
                </a:cubicBezTo>
                <a:cubicBezTo>
                  <a:pt x="84592" y="50734"/>
                  <a:pt x="91879" y="50704"/>
                  <a:pt x="98209" y="43470"/>
                </a:cubicBezTo>
                <a:cubicBezTo>
                  <a:pt x="104562" y="36144"/>
                  <a:pt x="103529" y="28849"/>
                  <a:pt x="102495" y="21798"/>
                </a:cubicBezTo>
                <a:cubicBezTo>
                  <a:pt x="101553" y="14989"/>
                  <a:pt x="100611" y="8515"/>
                  <a:pt x="106234" y="2101"/>
                </a:cubicBezTo>
                <a:cubicBezTo>
                  <a:pt x="106690" y="1585"/>
                  <a:pt x="106659" y="764"/>
                  <a:pt x="106112" y="308"/>
                </a:cubicBezTo>
                <a:cubicBezTo>
                  <a:pt x="105878" y="101"/>
                  <a:pt x="105582" y="1"/>
                  <a:pt x="10528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589" name="Shape 3589"/>
        <p:cNvGrpSpPr/>
        <p:nvPr/>
      </p:nvGrpSpPr>
      <p:grpSpPr>
        <a:xfrm>
          <a:off x="0" y="0"/>
          <a:ext cx="0" cy="0"/>
          <a:chOff x="0" y="0"/>
          <a:chExt cx="0" cy="0"/>
        </a:xfrm>
      </p:grpSpPr>
      <p:sp>
        <p:nvSpPr>
          <p:cNvPr id="3590" name="Google Shape;3590;p7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3591" name="Google Shape;3591;p7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3592" name="Google Shape;3592;p77"/>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rgbClr val="869FB2"/>
                </a:solidFill>
                <a:hlinkClick action="ppaction://hlinksldjump" r:id="rId6">
                  <a:extLst>
                    <a:ext uri="{A12FA001-AC4F-418D-AE19-62706E023703}">
                      <ahyp:hlinkClr val="tx"/>
                    </a:ext>
                  </a:extLst>
                </a:hlinkClick>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1" name="Shape 2411"/>
        <p:cNvGrpSpPr/>
        <p:nvPr/>
      </p:nvGrpSpPr>
      <p:grpSpPr>
        <a:xfrm>
          <a:off x="0" y="0"/>
          <a:ext cx="0" cy="0"/>
          <a:chOff x="0" y="0"/>
          <a:chExt cx="0" cy="0"/>
        </a:xfrm>
      </p:grpSpPr>
      <p:grpSp>
        <p:nvGrpSpPr>
          <p:cNvPr id="2412" name="Google Shape;2412;p42"/>
          <p:cNvGrpSpPr/>
          <p:nvPr/>
        </p:nvGrpSpPr>
        <p:grpSpPr>
          <a:xfrm>
            <a:off x="251739" y="133278"/>
            <a:ext cx="936529" cy="936529"/>
            <a:chOff x="5405725" y="2141525"/>
            <a:chExt cx="1099600" cy="1099600"/>
          </a:xfrm>
        </p:grpSpPr>
        <p:sp>
          <p:nvSpPr>
            <p:cNvPr id="2413" name="Google Shape;2413;p42"/>
            <p:cNvSpPr/>
            <p:nvPr/>
          </p:nvSpPr>
          <p:spPr>
            <a:xfrm>
              <a:off x="5405725" y="2141525"/>
              <a:ext cx="1099600" cy="1099600"/>
            </a:xfrm>
            <a:custGeom>
              <a:rect b="b" l="l" r="r" t="t"/>
              <a:pathLst>
                <a:path extrusionOk="0" h="43984" w="43984">
                  <a:moveTo>
                    <a:pt x="22003" y="457"/>
                  </a:moveTo>
                  <a:cubicBezTo>
                    <a:pt x="33922" y="457"/>
                    <a:pt x="43527" y="10111"/>
                    <a:pt x="43527" y="22038"/>
                  </a:cubicBezTo>
                  <a:cubicBezTo>
                    <a:pt x="43527" y="33922"/>
                    <a:pt x="33831" y="43619"/>
                    <a:pt x="21946" y="43619"/>
                  </a:cubicBezTo>
                  <a:cubicBezTo>
                    <a:pt x="10062" y="43619"/>
                    <a:pt x="365" y="33922"/>
                    <a:pt x="365" y="22038"/>
                  </a:cubicBezTo>
                  <a:cubicBezTo>
                    <a:pt x="365" y="10153"/>
                    <a:pt x="10062" y="457"/>
                    <a:pt x="21946" y="457"/>
                  </a:cubicBezTo>
                  <a:cubicBezTo>
                    <a:pt x="21965" y="457"/>
                    <a:pt x="21984" y="457"/>
                    <a:pt x="22003" y="457"/>
                  </a:cubicBezTo>
                  <a:close/>
                  <a:moveTo>
                    <a:pt x="21977" y="1"/>
                  </a:moveTo>
                  <a:cubicBezTo>
                    <a:pt x="9879" y="1"/>
                    <a:pt x="1" y="9879"/>
                    <a:pt x="1" y="22007"/>
                  </a:cubicBezTo>
                  <a:cubicBezTo>
                    <a:pt x="1" y="34105"/>
                    <a:pt x="9879" y="43983"/>
                    <a:pt x="21977" y="43983"/>
                  </a:cubicBezTo>
                  <a:cubicBezTo>
                    <a:pt x="34105" y="43983"/>
                    <a:pt x="43983" y="34105"/>
                    <a:pt x="43983" y="22007"/>
                  </a:cubicBezTo>
                  <a:cubicBezTo>
                    <a:pt x="43983" y="9879"/>
                    <a:pt x="34105" y="1"/>
                    <a:pt x="2197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2"/>
            <p:cNvSpPr/>
            <p:nvPr/>
          </p:nvSpPr>
          <p:spPr>
            <a:xfrm>
              <a:off x="5495400" y="2232725"/>
              <a:ext cx="919500" cy="919475"/>
            </a:xfrm>
            <a:custGeom>
              <a:rect b="b" l="l" r="r" t="t"/>
              <a:pathLst>
                <a:path extrusionOk="0" h="36779" w="36780">
                  <a:moveTo>
                    <a:pt x="18359" y="1398"/>
                  </a:moveTo>
                  <a:cubicBezTo>
                    <a:pt x="27721" y="1398"/>
                    <a:pt x="35351" y="8997"/>
                    <a:pt x="35320" y="18359"/>
                  </a:cubicBezTo>
                  <a:cubicBezTo>
                    <a:pt x="35320" y="27691"/>
                    <a:pt x="27721" y="35290"/>
                    <a:pt x="18359" y="35290"/>
                  </a:cubicBezTo>
                  <a:cubicBezTo>
                    <a:pt x="9028" y="35290"/>
                    <a:pt x="1429" y="27691"/>
                    <a:pt x="1429" y="18359"/>
                  </a:cubicBezTo>
                  <a:cubicBezTo>
                    <a:pt x="1429" y="8997"/>
                    <a:pt x="9028" y="1398"/>
                    <a:pt x="18359" y="1398"/>
                  </a:cubicBezTo>
                  <a:close/>
                  <a:moveTo>
                    <a:pt x="18390" y="0"/>
                  </a:moveTo>
                  <a:cubicBezTo>
                    <a:pt x="8268" y="0"/>
                    <a:pt x="0" y="8237"/>
                    <a:pt x="0" y="18390"/>
                  </a:cubicBezTo>
                  <a:cubicBezTo>
                    <a:pt x="0" y="28542"/>
                    <a:pt x="8268" y="36779"/>
                    <a:pt x="18390" y="36779"/>
                  </a:cubicBezTo>
                  <a:cubicBezTo>
                    <a:pt x="28542" y="36779"/>
                    <a:pt x="36779" y="28481"/>
                    <a:pt x="36779" y="18390"/>
                  </a:cubicBezTo>
                  <a:cubicBezTo>
                    <a:pt x="36779" y="8237"/>
                    <a:pt x="28542" y="0"/>
                    <a:pt x="1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2"/>
            <p:cNvSpPr/>
            <p:nvPr/>
          </p:nvSpPr>
          <p:spPr>
            <a:xfrm>
              <a:off x="5585075" y="2321625"/>
              <a:ext cx="740150" cy="740150"/>
            </a:xfrm>
            <a:custGeom>
              <a:rect b="b" l="l" r="r" t="t"/>
              <a:pathLst>
                <a:path extrusionOk="0" h="29606" w="29606">
                  <a:moveTo>
                    <a:pt x="14803" y="426"/>
                  </a:moveTo>
                  <a:cubicBezTo>
                    <a:pt x="22706" y="426"/>
                    <a:pt x="29180" y="6900"/>
                    <a:pt x="29180" y="14773"/>
                  </a:cubicBezTo>
                  <a:cubicBezTo>
                    <a:pt x="29180" y="22706"/>
                    <a:pt x="22767" y="29150"/>
                    <a:pt x="14803" y="29150"/>
                  </a:cubicBezTo>
                  <a:cubicBezTo>
                    <a:pt x="6900" y="29150"/>
                    <a:pt x="456" y="22736"/>
                    <a:pt x="456" y="14773"/>
                  </a:cubicBezTo>
                  <a:cubicBezTo>
                    <a:pt x="456" y="6900"/>
                    <a:pt x="6870" y="426"/>
                    <a:pt x="14803" y="426"/>
                  </a:cubicBezTo>
                  <a:close/>
                  <a:moveTo>
                    <a:pt x="14772" y="1"/>
                  </a:moveTo>
                  <a:cubicBezTo>
                    <a:pt x="6657" y="1"/>
                    <a:pt x="0" y="6688"/>
                    <a:pt x="0" y="14834"/>
                  </a:cubicBezTo>
                  <a:cubicBezTo>
                    <a:pt x="0" y="22949"/>
                    <a:pt x="6657" y="29606"/>
                    <a:pt x="14803" y="29606"/>
                  </a:cubicBezTo>
                  <a:cubicBezTo>
                    <a:pt x="22979" y="29606"/>
                    <a:pt x="29606" y="22919"/>
                    <a:pt x="29606" y="14773"/>
                  </a:cubicBezTo>
                  <a:cubicBezTo>
                    <a:pt x="29606" y="6657"/>
                    <a:pt x="22949" y="1"/>
                    <a:pt x="147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2"/>
            <p:cNvSpPr/>
            <p:nvPr/>
          </p:nvSpPr>
          <p:spPr>
            <a:xfrm>
              <a:off x="5675500" y="2411300"/>
              <a:ext cx="560050" cy="560050"/>
            </a:xfrm>
            <a:custGeom>
              <a:rect b="b" l="l" r="r" t="t"/>
              <a:pathLst>
                <a:path extrusionOk="0" h="22402" w="22402">
                  <a:moveTo>
                    <a:pt x="11186" y="456"/>
                  </a:moveTo>
                  <a:cubicBezTo>
                    <a:pt x="17113" y="456"/>
                    <a:pt x="21976" y="5259"/>
                    <a:pt x="21976" y="11247"/>
                  </a:cubicBezTo>
                  <a:cubicBezTo>
                    <a:pt x="21976" y="17204"/>
                    <a:pt x="17113" y="22037"/>
                    <a:pt x="11186" y="22037"/>
                  </a:cubicBezTo>
                  <a:cubicBezTo>
                    <a:pt x="5228" y="22037"/>
                    <a:pt x="395" y="17204"/>
                    <a:pt x="395" y="11247"/>
                  </a:cubicBezTo>
                  <a:cubicBezTo>
                    <a:pt x="395" y="5289"/>
                    <a:pt x="5259" y="456"/>
                    <a:pt x="11186" y="456"/>
                  </a:cubicBezTo>
                  <a:close/>
                  <a:moveTo>
                    <a:pt x="11186" y="0"/>
                  </a:moveTo>
                  <a:cubicBezTo>
                    <a:pt x="5016" y="0"/>
                    <a:pt x="0" y="5015"/>
                    <a:pt x="0" y="11186"/>
                  </a:cubicBezTo>
                  <a:cubicBezTo>
                    <a:pt x="0" y="17387"/>
                    <a:pt x="5016" y="22402"/>
                    <a:pt x="11186" y="22402"/>
                  </a:cubicBezTo>
                  <a:cubicBezTo>
                    <a:pt x="17356" y="22402"/>
                    <a:pt x="22402" y="17387"/>
                    <a:pt x="22402" y="11186"/>
                  </a:cubicBezTo>
                  <a:cubicBezTo>
                    <a:pt x="22402" y="5015"/>
                    <a:pt x="17387" y="0"/>
                    <a:pt x="1118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2"/>
            <p:cNvSpPr/>
            <p:nvPr/>
          </p:nvSpPr>
          <p:spPr>
            <a:xfrm>
              <a:off x="5765150" y="2502475"/>
              <a:ext cx="379975" cy="379975"/>
            </a:xfrm>
            <a:custGeom>
              <a:rect b="b" l="l" r="r" t="t"/>
              <a:pathLst>
                <a:path extrusionOk="0" h="15199" w="15199">
                  <a:moveTo>
                    <a:pt x="7600" y="365"/>
                  </a:moveTo>
                  <a:cubicBezTo>
                    <a:pt x="11551" y="365"/>
                    <a:pt x="14804" y="3618"/>
                    <a:pt x="14804" y="7569"/>
                  </a:cubicBezTo>
                  <a:cubicBezTo>
                    <a:pt x="14804" y="11521"/>
                    <a:pt x="11551" y="14743"/>
                    <a:pt x="7600" y="14743"/>
                  </a:cubicBezTo>
                  <a:cubicBezTo>
                    <a:pt x="3648" y="14743"/>
                    <a:pt x="426" y="11521"/>
                    <a:pt x="426" y="7569"/>
                  </a:cubicBezTo>
                  <a:cubicBezTo>
                    <a:pt x="426" y="3618"/>
                    <a:pt x="3648" y="365"/>
                    <a:pt x="7600" y="365"/>
                  </a:cubicBezTo>
                  <a:close/>
                  <a:moveTo>
                    <a:pt x="7600" y="1"/>
                  </a:moveTo>
                  <a:cubicBezTo>
                    <a:pt x="3436" y="1"/>
                    <a:pt x="1" y="3405"/>
                    <a:pt x="1" y="7600"/>
                  </a:cubicBezTo>
                  <a:cubicBezTo>
                    <a:pt x="1" y="11764"/>
                    <a:pt x="3436" y="15199"/>
                    <a:pt x="7600" y="15199"/>
                  </a:cubicBezTo>
                  <a:cubicBezTo>
                    <a:pt x="11794" y="15138"/>
                    <a:pt x="15199" y="11764"/>
                    <a:pt x="15199" y="7600"/>
                  </a:cubicBezTo>
                  <a:cubicBezTo>
                    <a:pt x="15199" y="3405"/>
                    <a:pt x="11794" y="1"/>
                    <a:pt x="760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2"/>
            <p:cNvSpPr/>
            <p:nvPr/>
          </p:nvSpPr>
          <p:spPr>
            <a:xfrm>
              <a:off x="5854825" y="2591375"/>
              <a:ext cx="200650" cy="200650"/>
            </a:xfrm>
            <a:custGeom>
              <a:rect b="b" l="l" r="r" t="t"/>
              <a:pathLst>
                <a:path extrusionOk="0" h="8026" w="8026">
                  <a:moveTo>
                    <a:pt x="4013" y="427"/>
                  </a:moveTo>
                  <a:cubicBezTo>
                    <a:pt x="5989" y="427"/>
                    <a:pt x="7600" y="2037"/>
                    <a:pt x="7600" y="4013"/>
                  </a:cubicBezTo>
                  <a:cubicBezTo>
                    <a:pt x="7600" y="5989"/>
                    <a:pt x="5989" y="7569"/>
                    <a:pt x="4013" y="7569"/>
                  </a:cubicBezTo>
                  <a:cubicBezTo>
                    <a:pt x="2037" y="7569"/>
                    <a:pt x="457" y="5989"/>
                    <a:pt x="457" y="4013"/>
                  </a:cubicBezTo>
                  <a:cubicBezTo>
                    <a:pt x="457" y="2037"/>
                    <a:pt x="2037" y="427"/>
                    <a:pt x="4013" y="427"/>
                  </a:cubicBezTo>
                  <a:close/>
                  <a:moveTo>
                    <a:pt x="3982" y="1"/>
                  </a:moveTo>
                  <a:cubicBezTo>
                    <a:pt x="1794" y="1"/>
                    <a:pt x="1" y="1825"/>
                    <a:pt x="1" y="4044"/>
                  </a:cubicBezTo>
                  <a:cubicBezTo>
                    <a:pt x="1" y="6232"/>
                    <a:pt x="1824" y="8025"/>
                    <a:pt x="4013" y="8025"/>
                  </a:cubicBezTo>
                  <a:cubicBezTo>
                    <a:pt x="6232" y="8025"/>
                    <a:pt x="8025" y="6202"/>
                    <a:pt x="8025" y="4013"/>
                  </a:cubicBezTo>
                  <a:cubicBezTo>
                    <a:pt x="8025" y="1794"/>
                    <a:pt x="6201" y="1"/>
                    <a:pt x="39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9" name="Google Shape;2419;p42"/>
          <p:cNvSpPr/>
          <p:nvPr/>
        </p:nvSpPr>
        <p:spPr>
          <a:xfrm>
            <a:off x="4923250" y="2228200"/>
            <a:ext cx="750600" cy="397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2"/>
          <p:cNvSpPr/>
          <p:nvPr/>
        </p:nvSpPr>
        <p:spPr>
          <a:xfrm>
            <a:off x="963213" y="-24000"/>
            <a:ext cx="750600" cy="4242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2"/>
          <p:cNvSpPr txBox="1"/>
          <p:nvPr>
            <p:ph idx="3" type="subTitle"/>
          </p:nvPr>
        </p:nvSpPr>
        <p:spPr>
          <a:xfrm>
            <a:off x="1893435" y="3326025"/>
            <a:ext cx="2445300" cy="4077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Platform project</a:t>
            </a:r>
            <a:endParaRPr/>
          </a:p>
        </p:txBody>
      </p:sp>
      <p:sp>
        <p:nvSpPr>
          <p:cNvPr id="2422" name="Google Shape;2422;p42"/>
          <p:cNvSpPr txBox="1"/>
          <p:nvPr>
            <p:ph idx="4" type="subTitle"/>
          </p:nvPr>
        </p:nvSpPr>
        <p:spPr>
          <a:xfrm>
            <a:off x="1893431" y="3673109"/>
            <a:ext cx="2445300" cy="6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423" name="Google Shape;2423;p42"/>
          <p:cNvSpPr txBox="1"/>
          <p:nvPr>
            <p:ph idx="1" type="subTitle"/>
          </p:nvPr>
        </p:nvSpPr>
        <p:spPr>
          <a:xfrm>
            <a:off x="1894810" y="2126800"/>
            <a:ext cx="2445300" cy="4077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Introduction</a:t>
            </a:r>
            <a:endParaRPr/>
          </a:p>
        </p:txBody>
      </p:sp>
      <p:sp>
        <p:nvSpPr>
          <p:cNvPr id="2424" name="Google Shape;2424;p42"/>
          <p:cNvSpPr txBox="1"/>
          <p:nvPr>
            <p:ph idx="2" type="subTitle"/>
          </p:nvPr>
        </p:nvSpPr>
        <p:spPr>
          <a:xfrm>
            <a:off x="1893435" y="2475475"/>
            <a:ext cx="2445300" cy="62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425" name="Google Shape;2425;p42"/>
          <p:cNvSpPr txBox="1"/>
          <p:nvPr>
            <p:ph idx="6" type="subTitle"/>
          </p:nvPr>
        </p:nvSpPr>
        <p:spPr>
          <a:xfrm>
            <a:off x="5784560" y="2126800"/>
            <a:ext cx="2445300" cy="4077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Platform history</a:t>
            </a:r>
            <a:endParaRPr/>
          </a:p>
        </p:txBody>
      </p:sp>
      <p:sp>
        <p:nvSpPr>
          <p:cNvPr id="2426" name="Google Shape;2426;p42"/>
          <p:cNvSpPr txBox="1"/>
          <p:nvPr>
            <p:ph idx="7" type="subTitle"/>
          </p:nvPr>
        </p:nvSpPr>
        <p:spPr>
          <a:xfrm>
            <a:off x="5783185" y="2475475"/>
            <a:ext cx="2445300" cy="6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427" name="Google Shape;2427;p42"/>
          <p:cNvSpPr txBox="1"/>
          <p:nvPr>
            <p:ph idx="9" type="subTitle"/>
          </p:nvPr>
        </p:nvSpPr>
        <p:spPr>
          <a:xfrm>
            <a:off x="5784560" y="3326025"/>
            <a:ext cx="2445300" cy="4077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References</a:t>
            </a:r>
            <a:endParaRPr/>
          </a:p>
        </p:txBody>
      </p:sp>
      <p:sp>
        <p:nvSpPr>
          <p:cNvPr id="2428" name="Google Shape;2428;p42"/>
          <p:cNvSpPr txBox="1"/>
          <p:nvPr>
            <p:ph idx="13" type="subTitle"/>
          </p:nvPr>
        </p:nvSpPr>
        <p:spPr>
          <a:xfrm>
            <a:off x="5784635" y="3673100"/>
            <a:ext cx="2445300" cy="6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429" name="Google Shape;2429;p42"/>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a:t>
            </a:r>
            <a:r>
              <a:rPr lang="en">
                <a:solidFill>
                  <a:schemeClr val="lt2"/>
                </a:solidFill>
              </a:rPr>
              <a:t>contents</a:t>
            </a:r>
            <a:endParaRPr>
              <a:solidFill>
                <a:schemeClr val="lt2"/>
              </a:solidFill>
            </a:endParaRPr>
          </a:p>
        </p:txBody>
      </p:sp>
      <p:sp>
        <p:nvSpPr>
          <p:cNvPr id="2430" name="Google Shape;2430;p42"/>
          <p:cNvSpPr txBox="1"/>
          <p:nvPr>
            <p:ph type="title"/>
          </p:nvPr>
        </p:nvSpPr>
        <p:spPr>
          <a:xfrm>
            <a:off x="840660" y="2322338"/>
            <a:ext cx="969300" cy="55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431" name="Google Shape;2431;p42"/>
          <p:cNvSpPr txBox="1"/>
          <p:nvPr>
            <p:ph idx="5" type="title"/>
          </p:nvPr>
        </p:nvSpPr>
        <p:spPr>
          <a:xfrm>
            <a:off x="840660" y="3522253"/>
            <a:ext cx="969300" cy="55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432" name="Google Shape;2432;p42"/>
          <p:cNvSpPr txBox="1"/>
          <p:nvPr>
            <p:ph idx="8" type="title"/>
          </p:nvPr>
        </p:nvSpPr>
        <p:spPr>
          <a:xfrm>
            <a:off x="4813911" y="2319159"/>
            <a:ext cx="969300" cy="55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433" name="Google Shape;2433;p42"/>
          <p:cNvSpPr txBox="1"/>
          <p:nvPr>
            <p:ph idx="14" type="title"/>
          </p:nvPr>
        </p:nvSpPr>
        <p:spPr>
          <a:xfrm>
            <a:off x="4813911" y="3522253"/>
            <a:ext cx="969300" cy="55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2434" name="Google Shape;2434;p42"/>
          <p:cNvGrpSpPr/>
          <p:nvPr/>
        </p:nvGrpSpPr>
        <p:grpSpPr>
          <a:xfrm>
            <a:off x="7320788" y="99288"/>
            <a:ext cx="2054025" cy="1301725"/>
            <a:chOff x="7320788" y="99288"/>
            <a:chExt cx="2054025" cy="1301725"/>
          </a:xfrm>
        </p:grpSpPr>
        <p:sp>
          <p:nvSpPr>
            <p:cNvPr id="2435" name="Google Shape;2435;p42"/>
            <p:cNvSpPr/>
            <p:nvPr/>
          </p:nvSpPr>
          <p:spPr>
            <a:xfrm flipH="1">
              <a:off x="7442363" y="99288"/>
              <a:ext cx="1090475" cy="1089700"/>
            </a:xfrm>
            <a:custGeom>
              <a:rect b="b" l="l" r="r" t="t"/>
              <a:pathLst>
                <a:path extrusionOk="0" h="43588" w="43619">
                  <a:moveTo>
                    <a:pt x="21794" y="8572"/>
                  </a:moveTo>
                  <a:cubicBezTo>
                    <a:pt x="29119" y="8572"/>
                    <a:pt x="35047" y="14499"/>
                    <a:pt x="35047" y="21824"/>
                  </a:cubicBezTo>
                  <a:cubicBezTo>
                    <a:pt x="35047" y="29180"/>
                    <a:pt x="29089" y="35107"/>
                    <a:pt x="21794" y="35107"/>
                  </a:cubicBezTo>
                  <a:cubicBezTo>
                    <a:pt x="14469" y="35107"/>
                    <a:pt x="8542" y="29180"/>
                    <a:pt x="8542" y="21824"/>
                  </a:cubicBezTo>
                  <a:cubicBezTo>
                    <a:pt x="8542" y="14499"/>
                    <a:pt x="14469" y="8572"/>
                    <a:pt x="21794" y="8572"/>
                  </a:cubicBezTo>
                  <a:close/>
                  <a:moveTo>
                    <a:pt x="21794" y="0"/>
                  </a:moveTo>
                  <a:cubicBezTo>
                    <a:pt x="9757" y="0"/>
                    <a:pt x="0" y="9757"/>
                    <a:pt x="0" y="21794"/>
                  </a:cubicBezTo>
                  <a:cubicBezTo>
                    <a:pt x="0" y="33831"/>
                    <a:pt x="9757" y="43588"/>
                    <a:pt x="21794" y="43588"/>
                  </a:cubicBezTo>
                  <a:cubicBezTo>
                    <a:pt x="33831" y="43588"/>
                    <a:pt x="43618" y="33892"/>
                    <a:pt x="43618" y="21824"/>
                  </a:cubicBezTo>
                  <a:cubicBezTo>
                    <a:pt x="43618" y="9788"/>
                    <a:pt x="33831" y="0"/>
                    <a:pt x="21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6" name="Google Shape;2436;p42"/>
            <p:cNvGrpSpPr/>
            <p:nvPr/>
          </p:nvGrpSpPr>
          <p:grpSpPr>
            <a:xfrm>
              <a:off x="8097388" y="290788"/>
              <a:ext cx="1277425" cy="569175"/>
              <a:chOff x="8097388" y="290788"/>
              <a:chExt cx="1277425" cy="569175"/>
            </a:xfrm>
          </p:grpSpPr>
          <p:sp>
            <p:nvSpPr>
              <p:cNvPr id="2437" name="Google Shape;2437;p42"/>
              <p:cNvSpPr/>
              <p:nvPr/>
            </p:nvSpPr>
            <p:spPr>
              <a:xfrm flipH="1">
                <a:off x="8097388" y="819663"/>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2"/>
              <p:cNvSpPr/>
              <p:nvPr/>
            </p:nvSpPr>
            <p:spPr>
              <a:xfrm flipH="1">
                <a:off x="8097388" y="688188"/>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2"/>
              <p:cNvSpPr/>
              <p:nvPr/>
            </p:nvSpPr>
            <p:spPr>
              <a:xfrm flipH="1">
                <a:off x="8097388" y="555988"/>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2"/>
              <p:cNvSpPr/>
              <p:nvPr/>
            </p:nvSpPr>
            <p:spPr>
              <a:xfrm flipH="1">
                <a:off x="8097388" y="422988"/>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2"/>
              <p:cNvSpPr/>
              <p:nvPr/>
            </p:nvSpPr>
            <p:spPr>
              <a:xfrm flipH="1">
                <a:off x="8097388" y="290788"/>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2"/>
              <p:cNvSpPr/>
              <p:nvPr/>
            </p:nvSpPr>
            <p:spPr>
              <a:xfrm flipH="1">
                <a:off x="8251663" y="819663"/>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2"/>
              <p:cNvSpPr/>
              <p:nvPr/>
            </p:nvSpPr>
            <p:spPr>
              <a:xfrm flipH="1">
                <a:off x="8251663" y="688188"/>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2"/>
              <p:cNvSpPr/>
              <p:nvPr/>
            </p:nvSpPr>
            <p:spPr>
              <a:xfrm flipH="1">
                <a:off x="8251663" y="555988"/>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2"/>
              <p:cNvSpPr/>
              <p:nvPr/>
            </p:nvSpPr>
            <p:spPr>
              <a:xfrm flipH="1">
                <a:off x="8251663" y="422988"/>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2"/>
              <p:cNvSpPr/>
              <p:nvPr/>
            </p:nvSpPr>
            <p:spPr>
              <a:xfrm flipH="1">
                <a:off x="8251663" y="290788"/>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2"/>
              <p:cNvSpPr/>
              <p:nvPr/>
            </p:nvSpPr>
            <p:spPr>
              <a:xfrm flipH="1">
                <a:off x="8406663" y="819663"/>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2"/>
              <p:cNvSpPr/>
              <p:nvPr/>
            </p:nvSpPr>
            <p:spPr>
              <a:xfrm flipH="1">
                <a:off x="8406663" y="688188"/>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2"/>
              <p:cNvSpPr/>
              <p:nvPr/>
            </p:nvSpPr>
            <p:spPr>
              <a:xfrm flipH="1">
                <a:off x="8406663" y="555988"/>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2"/>
              <p:cNvSpPr/>
              <p:nvPr/>
            </p:nvSpPr>
            <p:spPr>
              <a:xfrm flipH="1">
                <a:off x="8406663" y="422988"/>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2"/>
              <p:cNvSpPr/>
              <p:nvPr/>
            </p:nvSpPr>
            <p:spPr>
              <a:xfrm flipH="1">
                <a:off x="8406663" y="290788"/>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2"/>
              <p:cNvSpPr/>
              <p:nvPr/>
            </p:nvSpPr>
            <p:spPr>
              <a:xfrm flipH="1">
                <a:off x="8561688" y="819663"/>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2"/>
              <p:cNvSpPr/>
              <p:nvPr/>
            </p:nvSpPr>
            <p:spPr>
              <a:xfrm flipH="1">
                <a:off x="8561688" y="688188"/>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2"/>
              <p:cNvSpPr/>
              <p:nvPr/>
            </p:nvSpPr>
            <p:spPr>
              <a:xfrm flipH="1">
                <a:off x="8561688" y="555988"/>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2"/>
              <p:cNvSpPr/>
              <p:nvPr/>
            </p:nvSpPr>
            <p:spPr>
              <a:xfrm flipH="1">
                <a:off x="8561688" y="422988"/>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2"/>
              <p:cNvSpPr/>
              <p:nvPr/>
            </p:nvSpPr>
            <p:spPr>
              <a:xfrm flipH="1">
                <a:off x="8561688" y="290788"/>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2"/>
              <p:cNvSpPr/>
              <p:nvPr/>
            </p:nvSpPr>
            <p:spPr>
              <a:xfrm flipH="1">
                <a:off x="8716713" y="819663"/>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2"/>
              <p:cNvSpPr/>
              <p:nvPr/>
            </p:nvSpPr>
            <p:spPr>
              <a:xfrm flipH="1">
                <a:off x="8716713" y="688188"/>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2"/>
              <p:cNvSpPr/>
              <p:nvPr/>
            </p:nvSpPr>
            <p:spPr>
              <a:xfrm flipH="1">
                <a:off x="8716713" y="555988"/>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2"/>
              <p:cNvSpPr/>
              <p:nvPr/>
            </p:nvSpPr>
            <p:spPr>
              <a:xfrm flipH="1">
                <a:off x="8716713" y="422988"/>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2"/>
              <p:cNvSpPr/>
              <p:nvPr/>
            </p:nvSpPr>
            <p:spPr>
              <a:xfrm flipH="1">
                <a:off x="8716713" y="290788"/>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2"/>
              <p:cNvSpPr/>
              <p:nvPr/>
            </p:nvSpPr>
            <p:spPr>
              <a:xfrm flipH="1">
                <a:off x="8870963" y="819663"/>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2"/>
              <p:cNvSpPr/>
              <p:nvPr/>
            </p:nvSpPr>
            <p:spPr>
              <a:xfrm flipH="1">
                <a:off x="8870963" y="688188"/>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2"/>
              <p:cNvSpPr/>
              <p:nvPr/>
            </p:nvSpPr>
            <p:spPr>
              <a:xfrm flipH="1">
                <a:off x="8870963" y="555988"/>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2"/>
              <p:cNvSpPr/>
              <p:nvPr/>
            </p:nvSpPr>
            <p:spPr>
              <a:xfrm flipH="1">
                <a:off x="8870963" y="422988"/>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2"/>
              <p:cNvSpPr/>
              <p:nvPr/>
            </p:nvSpPr>
            <p:spPr>
              <a:xfrm flipH="1">
                <a:off x="8870963" y="290788"/>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2"/>
              <p:cNvSpPr/>
              <p:nvPr/>
            </p:nvSpPr>
            <p:spPr>
              <a:xfrm flipH="1">
                <a:off x="9025988" y="819663"/>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2"/>
              <p:cNvSpPr/>
              <p:nvPr/>
            </p:nvSpPr>
            <p:spPr>
              <a:xfrm flipH="1">
                <a:off x="9025988" y="688188"/>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2"/>
              <p:cNvSpPr/>
              <p:nvPr/>
            </p:nvSpPr>
            <p:spPr>
              <a:xfrm flipH="1">
                <a:off x="9025988" y="555988"/>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2"/>
              <p:cNvSpPr/>
              <p:nvPr/>
            </p:nvSpPr>
            <p:spPr>
              <a:xfrm flipH="1">
                <a:off x="9025988" y="422988"/>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2"/>
              <p:cNvSpPr/>
              <p:nvPr/>
            </p:nvSpPr>
            <p:spPr>
              <a:xfrm flipH="1">
                <a:off x="9025988" y="290788"/>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2"/>
              <p:cNvSpPr/>
              <p:nvPr/>
            </p:nvSpPr>
            <p:spPr>
              <a:xfrm flipH="1">
                <a:off x="9180238" y="819663"/>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2"/>
              <p:cNvSpPr/>
              <p:nvPr/>
            </p:nvSpPr>
            <p:spPr>
              <a:xfrm flipH="1">
                <a:off x="9180238" y="688188"/>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2"/>
              <p:cNvSpPr/>
              <p:nvPr/>
            </p:nvSpPr>
            <p:spPr>
              <a:xfrm flipH="1">
                <a:off x="9180238" y="555988"/>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2"/>
              <p:cNvSpPr/>
              <p:nvPr/>
            </p:nvSpPr>
            <p:spPr>
              <a:xfrm flipH="1">
                <a:off x="9180238" y="422988"/>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2"/>
              <p:cNvSpPr/>
              <p:nvPr/>
            </p:nvSpPr>
            <p:spPr>
              <a:xfrm flipH="1">
                <a:off x="9180238" y="290788"/>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2"/>
              <p:cNvSpPr/>
              <p:nvPr/>
            </p:nvSpPr>
            <p:spPr>
              <a:xfrm flipH="1">
                <a:off x="9334513" y="819663"/>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2"/>
              <p:cNvSpPr/>
              <p:nvPr/>
            </p:nvSpPr>
            <p:spPr>
              <a:xfrm flipH="1">
                <a:off x="9334513" y="688188"/>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2"/>
              <p:cNvSpPr/>
              <p:nvPr/>
            </p:nvSpPr>
            <p:spPr>
              <a:xfrm flipH="1">
                <a:off x="9334513" y="555988"/>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2"/>
              <p:cNvSpPr/>
              <p:nvPr/>
            </p:nvSpPr>
            <p:spPr>
              <a:xfrm flipH="1">
                <a:off x="9334513" y="422988"/>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2"/>
              <p:cNvSpPr/>
              <p:nvPr/>
            </p:nvSpPr>
            <p:spPr>
              <a:xfrm flipH="1">
                <a:off x="9334513" y="290788"/>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2" name="Google Shape;2482;p42"/>
            <p:cNvSpPr/>
            <p:nvPr/>
          </p:nvSpPr>
          <p:spPr>
            <a:xfrm flipH="1">
              <a:off x="7320788" y="199788"/>
              <a:ext cx="196850" cy="172900"/>
            </a:xfrm>
            <a:custGeom>
              <a:rect b="b" l="l" r="r" t="t"/>
              <a:pathLst>
                <a:path extrusionOk="0" h="6916" w="7874">
                  <a:moveTo>
                    <a:pt x="3945" y="0"/>
                  </a:moveTo>
                  <a:cubicBezTo>
                    <a:pt x="3502" y="0"/>
                    <a:pt x="3051" y="86"/>
                    <a:pt x="2615" y="266"/>
                  </a:cubicBezTo>
                  <a:cubicBezTo>
                    <a:pt x="852" y="996"/>
                    <a:pt x="1" y="3032"/>
                    <a:pt x="761" y="4795"/>
                  </a:cubicBezTo>
                  <a:cubicBezTo>
                    <a:pt x="1310" y="6122"/>
                    <a:pt x="2582" y="6915"/>
                    <a:pt x="3930" y="6915"/>
                  </a:cubicBezTo>
                  <a:cubicBezTo>
                    <a:pt x="4373" y="6915"/>
                    <a:pt x="4824" y="6830"/>
                    <a:pt x="5259" y="6649"/>
                  </a:cubicBezTo>
                  <a:cubicBezTo>
                    <a:pt x="7022" y="5920"/>
                    <a:pt x="7873" y="3883"/>
                    <a:pt x="7114" y="2120"/>
                  </a:cubicBezTo>
                  <a:cubicBezTo>
                    <a:pt x="6564" y="793"/>
                    <a:pt x="5292" y="0"/>
                    <a:pt x="39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2"/>
            <p:cNvSpPr/>
            <p:nvPr/>
          </p:nvSpPr>
          <p:spPr>
            <a:xfrm flipH="1">
              <a:off x="8377038" y="428313"/>
              <a:ext cx="655825" cy="972700"/>
            </a:xfrm>
            <a:custGeom>
              <a:rect b="b" l="l" r="r" t="t"/>
              <a:pathLst>
                <a:path extrusionOk="0" h="38908" w="26233">
                  <a:moveTo>
                    <a:pt x="6627" y="1"/>
                  </a:moveTo>
                  <a:cubicBezTo>
                    <a:pt x="1" y="14864"/>
                    <a:pt x="6658" y="32311"/>
                    <a:pt x="21521" y="38907"/>
                  </a:cubicBezTo>
                  <a:lnTo>
                    <a:pt x="26232" y="28360"/>
                  </a:lnTo>
                  <a:cubicBezTo>
                    <a:pt x="17175" y="24317"/>
                    <a:pt x="13162" y="13770"/>
                    <a:pt x="17175" y="4712"/>
                  </a:cubicBezTo>
                  <a:lnTo>
                    <a:pt x="66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596" name="Shape 3596"/>
        <p:cNvGrpSpPr/>
        <p:nvPr/>
      </p:nvGrpSpPr>
      <p:grpSpPr>
        <a:xfrm>
          <a:off x="0" y="0"/>
          <a:ext cx="0" cy="0"/>
          <a:chOff x="0" y="0"/>
          <a:chExt cx="0" cy="0"/>
        </a:xfrm>
      </p:grpSpPr>
      <p:sp>
        <p:nvSpPr>
          <p:cNvPr id="3597" name="Google Shape;3597;p78"/>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rgbClr val="869FB2"/>
                </a:solidFill>
                <a:hlinkClick action="ppaction://hlinksldjump" r:id="rId4">
                  <a:extLst>
                    <a:ext uri="{A12FA001-AC4F-418D-AE19-62706E023703}">
                      <ahyp:hlinkClr val="tx"/>
                    </a:ext>
                  </a:extLst>
                </a:hlinkClick>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3598" name="Google Shape;3598;p7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3599" name="Google Shape;3599;p7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603" name="Shape 3603"/>
        <p:cNvGrpSpPr/>
        <p:nvPr/>
      </p:nvGrpSpPr>
      <p:grpSpPr>
        <a:xfrm>
          <a:off x="0" y="0"/>
          <a:ext cx="0" cy="0"/>
          <a:chOff x="0" y="0"/>
          <a:chExt cx="0" cy="0"/>
        </a:xfrm>
      </p:grpSpPr>
      <p:sp>
        <p:nvSpPr>
          <p:cNvPr id="3604" name="Google Shape;3604;p79"/>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3605" name="Google Shape;3605;p79"/>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Poppins</a:t>
            </a:r>
            <a:endParaRPr b="1" sz="1100">
              <a:solidFill>
                <a:srgbClr val="EFEFEF"/>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https://fonts.google.com/specimen/Poppins</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Cabin</a:t>
            </a:r>
            <a:endParaRPr b="1" sz="1100">
              <a:solidFill>
                <a:srgbClr val="FFFFFF"/>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https://fonts.google.com/specimen/Cabin</a:t>
            </a:r>
            <a:r>
              <a:rPr lang="en" sz="1100">
                <a:solidFill>
                  <a:schemeClr val="lt1"/>
                </a:solidFill>
              </a:rPr>
              <a:t>)</a:t>
            </a:r>
            <a:endParaRPr sz="1100">
              <a:solidFill>
                <a:schemeClr val="lt1"/>
              </a:solidFill>
            </a:endParaRPr>
          </a:p>
        </p:txBody>
      </p:sp>
      <p:grpSp>
        <p:nvGrpSpPr>
          <p:cNvPr id="3606" name="Google Shape;3606;p79"/>
          <p:cNvGrpSpPr/>
          <p:nvPr/>
        </p:nvGrpSpPr>
        <p:grpSpPr>
          <a:xfrm>
            <a:off x="3114475" y="2988225"/>
            <a:ext cx="2915050" cy="754200"/>
            <a:chOff x="2583563" y="2988225"/>
            <a:chExt cx="2915050" cy="754200"/>
          </a:xfrm>
        </p:grpSpPr>
        <p:sp>
          <p:nvSpPr>
            <p:cNvPr id="3607" name="Google Shape;3607;p79"/>
            <p:cNvSpPr/>
            <p:nvPr/>
          </p:nvSpPr>
          <p:spPr>
            <a:xfrm>
              <a:off x="2583563" y="2988225"/>
              <a:ext cx="791400" cy="754200"/>
            </a:xfrm>
            <a:prstGeom prst="roundRect">
              <a:avLst>
                <a:gd fmla="val 16667" name="adj"/>
              </a:avLst>
            </a:prstGeom>
            <a:solidFill>
              <a:srgbClr val="FFE7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9"/>
            <p:cNvSpPr/>
            <p:nvPr/>
          </p:nvSpPr>
          <p:spPr>
            <a:xfrm>
              <a:off x="3645382" y="2988225"/>
              <a:ext cx="791400" cy="754200"/>
            </a:xfrm>
            <a:prstGeom prst="roundRect">
              <a:avLst>
                <a:gd fmla="val 16667" name="adj"/>
              </a:avLst>
            </a:prstGeom>
            <a:solidFill>
              <a:srgbClr val="EF395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9"/>
            <p:cNvSpPr/>
            <p:nvPr/>
          </p:nvSpPr>
          <p:spPr>
            <a:xfrm>
              <a:off x="4707202" y="2988225"/>
              <a:ext cx="791400" cy="754200"/>
            </a:xfrm>
            <a:prstGeom prst="roundRect">
              <a:avLst>
                <a:gd fmla="val 16667" name="adj"/>
              </a:avLst>
            </a:prstGeom>
            <a:solidFill>
              <a:srgbClr val="47EFC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9"/>
            <p:cNvSpPr txBox="1"/>
            <p:nvPr/>
          </p:nvSpPr>
          <p:spPr>
            <a:xfrm>
              <a:off x="25835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#ffe75c</a:t>
              </a:r>
              <a:endParaRPr sz="1000">
                <a:solidFill>
                  <a:schemeClr val="dk1"/>
                </a:solidFill>
              </a:endParaRPr>
            </a:p>
          </p:txBody>
        </p:sp>
        <p:sp>
          <p:nvSpPr>
            <p:cNvPr id="3611" name="Google Shape;3611;p79"/>
            <p:cNvSpPr txBox="1"/>
            <p:nvPr/>
          </p:nvSpPr>
          <p:spPr>
            <a:xfrm>
              <a:off x="36453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#ef3957</a:t>
              </a:r>
              <a:endParaRPr sz="1000">
                <a:solidFill>
                  <a:srgbClr val="FFFFFF"/>
                </a:solidFill>
              </a:endParaRPr>
            </a:p>
          </p:txBody>
        </p:sp>
        <p:sp>
          <p:nvSpPr>
            <p:cNvPr id="3612" name="Google Shape;3612;p79"/>
            <p:cNvSpPr txBox="1"/>
            <p:nvPr/>
          </p:nvSpPr>
          <p:spPr>
            <a:xfrm>
              <a:off x="47072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#47efc5</a:t>
              </a:r>
              <a:endParaRPr sz="1000">
                <a:solidFill>
                  <a:schemeClr val="dk1"/>
                </a:solidFill>
              </a:endParaRPr>
            </a:p>
          </p:txBody>
        </p:sp>
      </p:grpSp>
      <p:grpSp>
        <p:nvGrpSpPr>
          <p:cNvPr id="3613" name="Google Shape;3613;p79"/>
          <p:cNvGrpSpPr/>
          <p:nvPr/>
        </p:nvGrpSpPr>
        <p:grpSpPr>
          <a:xfrm>
            <a:off x="3645388" y="3919325"/>
            <a:ext cx="1853225" cy="754200"/>
            <a:chOff x="2052650" y="3919325"/>
            <a:chExt cx="1853225" cy="754200"/>
          </a:xfrm>
        </p:grpSpPr>
        <p:sp>
          <p:nvSpPr>
            <p:cNvPr id="3614" name="Google Shape;3614;p79"/>
            <p:cNvSpPr/>
            <p:nvPr/>
          </p:nvSpPr>
          <p:spPr>
            <a:xfrm>
              <a:off x="2052650" y="391932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9"/>
            <p:cNvSpPr/>
            <p:nvPr/>
          </p:nvSpPr>
          <p:spPr>
            <a:xfrm>
              <a:off x="3114470" y="391932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9"/>
            <p:cNvSpPr txBox="1"/>
            <p:nvPr/>
          </p:nvSpPr>
          <p:spPr>
            <a:xfrm>
              <a:off x="20526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3617" name="Google Shape;3617;p79"/>
            <p:cNvSpPr txBox="1"/>
            <p:nvPr/>
          </p:nvSpPr>
          <p:spPr>
            <a:xfrm>
              <a:off x="31144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grpSp>
      <p:sp>
        <p:nvSpPr>
          <p:cNvPr id="3618" name="Google Shape;3618;p7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622" name="Shape 3622"/>
        <p:cNvGrpSpPr/>
        <p:nvPr/>
      </p:nvGrpSpPr>
      <p:grpSpPr>
        <a:xfrm>
          <a:off x="0" y="0"/>
          <a:ext cx="0" cy="0"/>
          <a:chOff x="0" y="0"/>
          <a:chExt cx="0" cy="0"/>
        </a:xfrm>
      </p:grpSpPr>
      <p:sp>
        <p:nvSpPr>
          <p:cNvPr id="3623" name="Google Shape;3623;p80"/>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sp>
        <p:nvSpPr>
          <p:cNvPr id="3624" name="Google Shape;3624;p8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3625" name="Google Shape;3625;p80"/>
          <p:cNvPicPr preferRelativeResize="0"/>
          <p:nvPr/>
        </p:nvPicPr>
        <p:blipFill rotWithShape="1">
          <a:blip r:embed="rId4">
            <a:alphaModFix/>
          </a:blip>
          <a:srcRect b="16540" l="0" r="0" t="16547"/>
          <a:stretch/>
        </p:blipFill>
        <p:spPr>
          <a:xfrm>
            <a:off x="510820" y="2688639"/>
            <a:ext cx="1606720" cy="1075075"/>
          </a:xfrm>
          <a:prstGeom prst="rect">
            <a:avLst/>
          </a:prstGeom>
          <a:noFill/>
          <a:ln>
            <a:noFill/>
          </a:ln>
        </p:spPr>
      </p:pic>
      <p:sp>
        <p:nvSpPr>
          <p:cNvPr id="3626" name="Google Shape;3626;p80">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3627" name="Google Shape;3627;p80">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3628" name="Google Shape;3628;p80">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3629" name="Google Shape;3629;p80">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3630" name="Google Shape;3630;p80"/>
          <p:cNvPicPr preferRelativeResize="0"/>
          <p:nvPr/>
        </p:nvPicPr>
        <p:blipFill rotWithShape="1">
          <a:blip r:embed="rId13">
            <a:alphaModFix/>
          </a:blip>
          <a:srcRect b="0" l="0" r="0" t="0"/>
          <a:stretch/>
        </p:blipFill>
        <p:spPr>
          <a:xfrm>
            <a:off x="2255077" y="2410850"/>
            <a:ext cx="1340595" cy="1340605"/>
          </a:xfrm>
          <a:prstGeom prst="rect">
            <a:avLst/>
          </a:prstGeom>
          <a:noFill/>
          <a:ln>
            <a:noFill/>
          </a:ln>
        </p:spPr>
      </p:pic>
      <p:pic>
        <p:nvPicPr>
          <p:cNvPr id="3631" name="Google Shape;3631;p80"/>
          <p:cNvPicPr preferRelativeResize="0"/>
          <p:nvPr/>
        </p:nvPicPr>
        <p:blipFill rotWithShape="1">
          <a:blip r:embed="rId14">
            <a:alphaModFix/>
          </a:blip>
          <a:srcRect b="6377" l="0" r="0" t="6377"/>
          <a:stretch/>
        </p:blipFill>
        <p:spPr>
          <a:xfrm>
            <a:off x="3774275" y="2532512"/>
            <a:ext cx="1448305" cy="1263590"/>
          </a:xfrm>
          <a:prstGeom prst="rect">
            <a:avLst/>
          </a:prstGeom>
          <a:noFill/>
          <a:ln>
            <a:noFill/>
          </a:ln>
        </p:spPr>
      </p:pic>
      <p:pic>
        <p:nvPicPr>
          <p:cNvPr id="3632" name="Google Shape;3632;p80"/>
          <p:cNvPicPr preferRelativeResize="0"/>
          <p:nvPr/>
        </p:nvPicPr>
        <p:blipFill rotWithShape="1">
          <a:blip r:embed="rId15">
            <a:alphaModFix/>
          </a:blip>
          <a:srcRect b="9256" l="0" r="0" t="9256"/>
          <a:stretch/>
        </p:blipFill>
        <p:spPr>
          <a:xfrm>
            <a:off x="5347337" y="2581527"/>
            <a:ext cx="1448285" cy="1180165"/>
          </a:xfrm>
          <a:prstGeom prst="rect">
            <a:avLst/>
          </a:prstGeom>
          <a:noFill/>
          <a:ln>
            <a:noFill/>
          </a:ln>
        </p:spPr>
      </p:pic>
      <p:pic>
        <p:nvPicPr>
          <p:cNvPr id="3633" name="Google Shape;3633;p80"/>
          <p:cNvPicPr preferRelativeResize="0"/>
          <p:nvPr/>
        </p:nvPicPr>
        <p:blipFill rotWithShape="1">
          <a:blip r:embed="rId16">
            <a:alphaModFix/>
          </a:blip>
          <a:srcRect b="14844" l="0" r="0" t="14837"/>
          <a:stretch/>
        </p:blipFill>
        <p:spPr>
          <a:xfrm>
            <a:off x="6836257" y="2523903"/>
            <a:ext cx="1796925" cy="1263600"/>
          </a:xfrm>
          <a:prstGeom prst="rect">
            <a:avLst/>
          </a:prstGeom>
          <a:noFill/>
          <a:ln>
            <a:noFill/>
          </a:ln>
        </p:spPr>
      </p:pic>
      <p:sp>
        <p:nvSpPr>
          <p:cNvPr id="3634" name="Google Shape;3634;p80">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638" name="Shape 3638"/>
        <p:cNvGrpSpPr/>
        <p:nvPr/>
      </p:nvGrpSpPr>
      <p:grpSpPr>
        <a:xfrm>
          <a:off x="0" y="0"/>
          <a:ext cx="0" cy="0"/>
          <a:chOff x="0" y="0"/>
          <a:chExt cx="0" cy="0"/>
        </a:xfrm>
      </p:grpSpPr>
      <p:grpSp>
        <p:nvGrpSpPr>
          <p:cNvPr id="3639" name="Google Shape;3639;p81"/>
          <p:cNvGrpSpPr/>
          <p:nvPr/>
        </p:nvGrpSpPr>
        <p:grpSpPr>
          <a:xfrm>
            <a:off x="5082708" y="3095784"/>
            <a:ext cx="442841" cy="514271"/>
            <a:chOff x="4727025" y="1332775"/>
            <a:chExt cx="59900" cy="69625"/>
          </a:xfrm>
        </p:grpSpPr>
        <p:sp>
          <p:nvSpPr>
            <p:cNvPr id="3640" name="Google Shape;3640;p8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2" name="Google Shape;3642;p81"/>
          <p:cNvGrpSpPr/>
          <p:nvPr/>
        </p:nvGrpSpPr>
        <p:grpSpPr>
          <a:xfrm>
            <a:off x="5758025" y="2343272"/>
            <a:ext cx="500909" cy="500899"/>
            <a:chOff x="4820425" y="1329900"/>
            <a:chExt cx="70175" cy="70350"/>
          </a:xfrm>
        </p:grpSpPr>
        <p:sp>
          <p:nvSpPr>
            <p:cNvPr id="3643" name="Google Shape;3643;p8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81"/>
          <p:cNvGrpSpPr/>
          <p:nvPr/>
        </p:nvGrpSpPr>
        <p:grpSpPr>
          <a:xfrm>
            <a:off x="6410648" y="2355062"/>
            <a:ext cx="538135" cy="493119"/>
            <a:chOff x="4903200" y="1331525"/>
            <a:chExt cx="73575" cy="67425"/>
          </a:xfrm>
        </p:grpSpPr>
        <p:sp>
          <p:nvSpPr>
            <p:cNvPr id="3648" name="Google Shape;3648;p8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649" name="Google Shape;3649;p8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81"/>
          <p:cNvGrpSpPr/>
          <p:nvPr/>
        </p:nvGrpSpPr>
        <p:grpSpPr>
          <a:xfrm>
            <a:off x="5670599" y="3097040"/>
            <a:ext cx="544563" cy="511895"/>
            <a:chOff x="4815575" y="1416800"/>
            <a:chExt cx="73750" cy="71400"/>
          </a:xfrm>
        </p:grpSpPr>
        <p:sp>
          <p:nvSpPr>
            <p:cNvPr id="3651" name="Google Shape;3651;p8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4" name="Google Shape;3654;p81"/>
          <p:cNvGrpSpPr/>
          <p:nvPr/>
        </p:nvGrpSpPr>
        <p:grpSpPr>
          <a:xfrm>
            <a:off x="6367224" y="3096746"/>
            <a:ext cx="602914" cy="512477"/>
            <a:chOff x="4902475" y="1418875"/>
            <a:chExt cx="74500" cy="63775"/>
          </a:xfrm>
        </p:grpSpPr>
        <p:sp>
          <p:nvSpPr>
            <p:cNvPr id="3655" name="Google Shape;3655;p8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7" name="Google Shape;3657;p81"/>
          <p:cNvGrpSpPr/>
          <p:nvPr/>
        </p:nvGrpSpPr>
        <p:grpSpPr>
          <a:xfrm>
            <a:off x="5783096" y="3835985"/>
            <a:ext cx="515391" cy="525699"/>
            <a:chOff x="4818100" y="1507675"/>
            <a:chExt cx="71225" cy="71625"/>
          </a:xfrm>
        </p:grpSpPr>
        <p:sp>
          <p:nvSpPr>
            <p:cNvPr id="3658" name="Google Shape;3658;p8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81"/>
          <p:cNvGrpSpPr/>
          <p:nvPr/>
        </p:nvGrpSpPr>
        <p:grpSpPr>
          <a:xfrm>
            <a:off x="5121199" y="3857517"/>
            <a:ext cx="522956" cy="489869"/>
            <a:chOff x="4721450" y="1509475"/>
            <a:chExt cx="79350" cy="74325"/>
          </a:xfrm>
        </p:grpSpPr>
        <p:sp>
          <p:nvSpPr>
            <p:cNvPr id="3663" name="Google Shape;3663;p8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7" name="Google Shape;3667;p81"/>
          <p:cNvGrpSpPr/>
          <p:nvPr/>
        </p:nvGrpSpPr>
        <p:grpSpPr>
          <a:xfrm>
            <a:off x="6444441" y="3837269"/>
            <a:ext cx="525704" cy="535436"/>
            <a:chOff x="4906800" y="1507500"/>
            <a:chExt cx="70350" cy="71075"/>
          </a:xfrm>
        </p:grpSpPr>
        <p:sp>
          <p:nvSpPr>
            <p:cNvPr id="3668" name="Google Shape;3668;p8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3" name="Google Shape;3673;p81"/>
          <p:cNvGrpSpPr/>
          <p:nvPr/>
        </p:nvGrpSpPr>
        <p:grpSpPr>
          <a:xfrm>
            <a:off x="4477263" y="2343250"/>
            <a:ext cx="508054" cy="508095"/>
            <a:chOff x="3736598" y="2170606"/>
            <a:chExt cx="404889" cy="404889"/>
          </a:xfrm>
        </p:grpSpPr>
        <p:sp>
          <p:nvSpPr>
            <p:cNvPr id="3674" name="Google Shape;3674;p8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81"/>
          <p:cNvGrpSpPr/>
          <p:nvPr/>
        </p:nvGrpSpPr>
        <p:grpSpPr>
          <a:xfrm>
            <a:off x="3765303" y="2343345"/>
            <a:ext cx="575790" cy="507904"/>
            <a:chOff x="3161917" y="2170682"/>
            <a:chExt cx="458870" cy="404737"/>
          </a:xfrm>
        </p:grpSpPr>
        <p:sp>
          <p:nvSpPr>
            <p:cNvPr id="3679" name="Google Shape;3679;p8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680" name="Google Shape;3680;p8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81"/>
          <p:cNvGrpSpPr/>
          <p:nvPr/>
        </p:nvGrpSpPr>
        <p:grpSpPr>
          <a:xfrm>
            <a:off x="3792833" y="3103717"/>
            <a:ext cx="520730" cy="498567"/>
            <a:chOff x="3179914" y="2889488"/>
            <a:chExt cx="422876" cy="404911"/>
          </a:xfrm>
        </p:grpSpPr>
        <p:sp>
          <p:nvSpPr>
            <p:cNvPr id="3683" name="Google Shape;3683;p8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81"/>
          <p:cNvGrpSpPr/>
          <p:nvPr/>
        </p:nvGrpSpPr>
        <p:grpSpPr>
          <a:xfrm>
            <a:off x="4421513" y="3103677"/>
            <a:ext cx="516145" cy="498648"/>
            <a:chOff x="3729467" y="2889422"/>
            <a:chExt cx="419153" cy="404977"/>
          </a:xfrm>
        </p:grpSpPr>
        <p:sp>
          <p:nvSpPr>
            <p:cNvPr id="3690" name="Google Shape;3690;p8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7" name="Google Shape;3697;p81"/>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1"/>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1"/>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1"/>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1" name="Google Shape;3701;p81"/>
          <p:cNvGrpSpPr/>
          <p:nvPr/>
        </p:nvGrpSpPr>
        <p:grpSpPr>
          <a:xfrm>
            <a:off x="7141841" y="2550562"/>
            <a:ext cx="166473" cy="141497"/>
            <a:chOff x="4660325" y="1866850"/>
            <a:chExt cx="68350" cy="58100"/>
          </a:xfrm>
        </p:grpSpPr>
        <p:sp>
          <p:nvSpPr>
            <p:cNvPr id="3702" name="Google Shape;3702;p8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81"/>
          <p:cNvGrpSpPr/>
          <p:nvPr/>
        </p:nvGrpSpPr>
        <p:grpSpPr>
          <a:xfrm>
            <a:off x="7451186" y="2576286"/>
            <a:ext cx="162515" cy="90049"/>
            <a:chOff x="4791775" y="1877500"/>
            <a:chExt cx="66725" cy="36975"/>
          </a:xfrm>
        </p:grpSpPr>
        <p:sp>
          <p:nvSpPr>
            <p:cNvPr id="3705" name="Google Shape;3705;p8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81"/>
          <p:cNvGrpSpPr/>
          <p:nvPr/>
        </p:nvGrpSpPr>
        <p:grpSpPr>
          <a:xfrm>
            <a:off x="7772899" y="2576286"/>
            <a:ext cx="144979" cy="90049"/>
            <a:chOff x="4923925" y="1877500"/>
            <a:chExt cx="59525" cy="36975"/>
          </a:xfrm>
        </p:grpSpPr>
        <p:sp>
          <p:nvSpPr>
            <p:cNvPr id="3708" name="Google Shape;3708;p8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81"/>
          <p:cNvGrpSpPr/>
          <p:nvPr/>
        </p:nvGrpSpPr>
        <p:grpSpPr>
          <a:xfrm>
            <a:off x="8067390" y="2558477"/>
            <a:ext cx="141447" cy="125667"/>
            <a:chOff x="5058450" y="1870100"/>
            <a:chExt cx="58075" cy="51600"/>
          </a:xfrm>
        </p:grpSpPr>
        <p:sp>
          <p:nvSpPr>
            <p:cNvPr id="3711" name="Google Shape;3711;p8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3" name="Google Shape;3713;p81"/>
          <p:cNvGrpSpPr/>
          <p:nvPr/>
        </p:nvGrpSpPr>
        <p:grpSpPr>
          <a:xfrm>
            <a:off x="7481905" y="2980885"/>
            <a:ext cx="101077" cy="107645"/>
            <a:chOff x="4811425" y="2065025"/>
            <a:chExt cx="41500" cy="44200"/>
          </a:xfrm>
        </p:grpSpPr>
        <p:sp>
          <p:nvSpPr>
            <p:cNvPr id="3714" name="Google Shape;3714;p8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6" name="Google Shape;3716;p81"/>
          <p:cNvGrpSpPr/>
          <p:nvPr/>
        </p:nvGrpSpPr>
        <p:grpSpPr>
          <a:xfrm>
            <a:off x="7774342" y="2981098"/>
            <a:ext cx="120867" cy="107218"/>
            <a:chOff x="4929875" y="2065025"/>
            <a:chExt cx="49625" cy="44025"/>
          </a:xfrm>
        </p:grpSpPr>
        <p:sp>
          <p:nvSpPr>
            <p:cNvPr id="3717" name="Google Shape;3717;p8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81"/>
          <p:cNvGrpSpPr/>
          <p:nvPr/>
        </p:nvGrpSpPr>
        <p:grpSpPr>
          <a:xfrm>
            <a:off x="8103011" y="2984112"/>
            <a:ext cx="70206" cy="101191"/>
            <a:chOff x="5083925" y="2066350"/>
            <a:chExt cx="28825" cy="41550"/>
          </a:xfrm>
        </p:grpSpPr>
        <p:sp>
          <p:nvSpPr>
            <p:cNvPr id="3720" name="Google Shape;3720;p8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81"/>
          <p:cNvGrpSpPr/>
          <p:nvPr/>
        </p:nvGrpSpPr>
        <p:grpSpPr>
          <a:xfrm>
            <a:off x="7134565" y="2999759"/>
            <a:ext cx="181026" cy="69896"/>
            <a:chOff x="4659775" y="2072775"/>
            <a:chExt cx="74325" cy="28700"/>
          </a:xfrm>
        </p:grpSpPr>
        <p:sp>
          <p:nvSpPr>
            <p:cNvPr id="3723" name="Google Shape;3723;p8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81"/>
          <p:cNvGrpSpPr/>
          <p:nvPr/>
        </p:nvGrpSpPr>
        <p:grpSpPr>
          <a:xfrm>
            <a:off x="8054421" y="2790324"/>
            <a:ext cx="167387" cy="89197"/>
            <a:chOff x="4662475" y="1976500"/>
            <a:chExt cx="68725" cy="36625"/>
          </a:xfrm>
        </p:grpSpPr>
        <p:sp>
          <p:nvSpPr>
            <p:cNvPr id="3727" name="Google Shape;3727;p8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81"/>
          <p:cNvGrpSpPr/>
          <p:nvPr/>
        </p:nvGrpSpPr>
        <p:grpSpPr>
          <a:xfrm>
            <a:off x="7751326" y="2793764"/>
            <a:ext cx="166899" cy="82317"/>
            <a:chOff x="4920150" y="1977875"/>
            <a:chExt cx="68525" cy="33800"/>
          </a:xfrm>
        </p:grpSpPr>
        <p:sp>
          <p:nvSpPr>
            <p:cNvPr id="3731" name="Google Shape;3731;p8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81"/>
          <p:cNvGrpSpPr/>
          <p:nvPr/>
        </p:nvGrpSpPr>
        <p:grpSpPr>
          <a:xfrm>
            <a:off x="7162483" y="3197682"/>
            <a:ext cx="125190" cy="127859"/>
            <a:chOff x="4676550" y="2160575"/>
            <a:chExt cx="51400" cy="52500"/>
          </a:xfrm>
        </p:grpSpPr>
        <p:sp>
          <p:nvSpPr>
            <p:cNvPr id="3735" name="Google Shape;3735;p8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8" name="Google Shape;3738;p81"/>
          <p:cNvGrpSpPr/>
          <p:nvPr/>
        </p:nvGrpSpPr>
        <p:grpSpPr>
          <a:xfrm>
            <a:off x="7459741" y="3204714"/>
            <a:ext cx="145405" cy="113794"/>
            <a:chOff x="4768325" y="2163475"/>
            <a:chExt cx="59700" cy="46725"/>
          </a:xfrm>
        </p:grpSpPr>
        <p:sp>
          <p:nvSpPr>
            <p:cNvPr id="3739" name="Google Shape;3739;p8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1" name="Google Shape;3741;p81"/>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1"/>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1"/>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1"/>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1"/>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1"/>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7" name="Google Shape;3747;p81"/>
          <p:cNvGrpSpPr/>
          <p:nvPr/>
        </p:nvGrpSpPr>
        <p:grpSpPr>
          <a:xfrm>
            <a:off x="7476059" y="3459808"/>
            <a:ext cx="112768" cy="106853"/>
            <a:chOff x="4768575" y="2253950"/>
            <a:chExt cx="46300" cy="43875"/>
          </a:xfrm>
        </p:grpSpPr>
        <p:sp>
          <p:nvSpPr>
            <p:cNvPr id="3748" name="Google Shape;3748;p8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81"/>
          <p:cNvGrpSpPr/>
          <p:nvPr/>
        </p:nvGrpSpPr>
        <p:grpSpPr>
          <a:xfrm>
            <a:off x="7775682" y="3948834"/>
            <a:ext cx="118187" cy="146246"/>
            <a:chOff x="4960900" y="2433225"/>
            <a:chExt cx="48525" cy="60050"/>
          </a:xfrm>
        </p:grpSpPr>
        <p:sp>
          <p:nvSpPr>
            <p:cNvPr id="3751" name="Google Shape;3751;p8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81"/>
          <p:cNvGrpSpPr/>
          <p:nvPr/>
        </p:nvGrpSpPr>
        <p:grpSpPr>
          <a:xfrm>
            <a:off x="7464247" y="4212895"/>
            <a:ext cx="136394" cy="143810"/>
            <a:chOff x="4854075" y="2527625"/>
            <a:chExt cx="56000" cy="59050"/>
          </a:xfrm>
        </p:grpSpPr>
        <p:sp>
          <p:nvSpPr>
            <p:cNvPr id="3754" name="Google Shape;3754;p8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6" name="Google Shape;3756;p81"/>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1"/>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1"/>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9" name="Google Shape;3759;p81"/>
          <p:cNvGrpSpPr/>
          <p:nvPr/>
        </p:nvGrpSpPr>
        <p:grpSpPr>
          <a:xfrm>
            <a:off x="8088458" y="3676639"/>
            <a:ext cx="99312" cy="160797"/>
            <a:chOff x="5059700" y="2334775"/>
            <a:chExt cx="40775" cy="66025"/>
          </a:xfrm>
        </p:grpSpPr>
        <p:sp>
          <p:nvSpPr>
            <p:cNvPr id="3760" name="Google Shape;3760;p8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81"/>
          <p:cNvGrpSpPr/>
          <p:nvPr/>
        </p:nvGrpSpPr>
        <p:grpSpPr>
          <a:xfrm>
            <a:off x="8045622" y="3941771"/>
            <a:ext cx="184984" cy="160371"/>
            <a:chOff x="5037700" y="2430325"/>
            <a:chExt cx="75950" cy="65850"/>
          </a:xfrm>
        </p:grpSpPr>
        <p:sp>
          <p:nvSpPr>
            <p:cNvPr id="3770" name="Google Shape;3770;p8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2" name="Google Shape;3772;p81"/>
          <p:cNvGrpSpPr/>
          <p:nvPr/>
        </p:nvGrpSpPr>
        <p:grpSpPr>
          <a:xfrm>
            <a:off x="7465128" y="3708223"/>
            <a:ext cx="173014" cy="97629"/>
            <a:chOff x="4756975" y="2341800"/>
            <a:chExt cx="91975" cy="51925"/>
          </a:xfrm>
        </p:grpSpPr>
        <p:sp>
          <p:nvSpPr>
            <p:cNvPr id="3773" name="Google Shape;3773;p8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81"/>
          <p:cNvGrpSpPr/>
          <p:nvPr/>
        </p:nvGrpSpPr>
        <p:grpSpPr>
          <a:xfrm>
            <a:off x="7732065" y="4196920"/>
            <a:ext cx="212497" cy="175761"/>
            <a:chOff x="4943575" y="2516350"/>
            <a:chExt cx="98675" cy="81700"/>
          </a:xfrm>
        </p:grpSpPr>
        <p:sp>
          <p:nvSpPr>
            <p:cNvPr id="3794" name="Google Shape;3794;p8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2" name="Google Shape;3872;p81"/>
          <p:cNvGrpSpPr/>
          <p:nvPr/>
        </p:nvGrpSpPr>
        <p:grpSpPr>
          <a:xfrm>
            <a:off x="1990126" y="3423163"/>
            <a:ext cx="965351" cy="134611"/>
            <a:chOff x="4411970" y="2962952"/>
            <a:chExt cx="706544" cy="104212"/>
          </a:xfrm>
        </p:grpSpPr>
        <p:sp>
          <p:nvSpPr>
            <p:cNvPr id="3873" name="Google Shape;3873;p8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81"/>
          <p:cNvGrpSpPr/>
          <p:nvPr/>
        </p:nvGrpSpPr>
        <p:grpSpPr>
          <a:xfrm>
            <a:off x="1990126" y="3012077"/>
            <a:ext cx="960158" cy="289172"/>
            <a:chOff x="4411970" y="2726085"/>
            <a:chExt cx="643107" cy="193659"/>
          </a:xfrm>
        </p:grpSpPr>
        <p:sp>
          <p:nvSpPr>
            <p:cNvPr id="3878" name="Google Shape;3878;p8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81"/>
          <p:cNvGrpSpPr/>
          <p:nvPr/>
        </p:nvGrpSpPr>
        <p:grpSpPr>
          <a:xfrm>
            <a:off x="993018" y="3278187"/>
            <a:ext cx="833173" cy="259209"/>
            <a:chOff x="4411970" y="4340222"/>
            <a:chExt cx="779467" cy="242683"/>
          </a:xfrm>
        </p:grpSpPr>
        <p:sp>
          <p:nvSpPr>
            <p:cNvPr id="3882" name="Google Shape;3882;p8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81"/>
          <p:cNvGrpSpPr/>
          <p:nvPr/>
        </p:nvGrpSpPr>
        <p:grpSpPr>
          <a:xfrm>
            <a:off x="1990126" y="2673933"/>
            <a:ext cx="965160" cy="216230"/>
            <a:chOff x="4411970" y="2468674"/>
            <a:chExt cx="747317" cy="167425"/>
          </a:xfrm>
        </p:grpSpPr>
        <p:sp>
          <p:nvSpPr>
            <p:cNvPr id="3886" name="Google Shape;3886;p8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8" name="Google Shape;3888;p81"/>
          <p:cNvGrpSpPr/>
          <p:nvPr/>
        </p:nvGrpSpPr>
        <p:grpSpPr>
          <a:xfrm>
            <a:off x="988873" y="2578650"/>
            <a:ext cx="810451" cy="319148"/>
            <a:chOff x="4411970" y="3686602"/>
            <a:chExt cx="797845" cy="314215"/>
          </a:xfrm>
        </p:grpSpPr>
        <p:sp>
          <p:nvSpPr>
            <p:cNvPr id="3889" name="Google Shape;3889;p8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4" name="Google Shape;3894;p81"/>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5" name="Google Shape;3895;p81"/>
          <p:cNvGrpSpPr/>
          <p:nvPr/>
        </p:nvGrpSpPr>
        <p:grpSpPr>
          <a:xfrm>
            <a:off x="988970" y="2333174"/>
            <a:ext cx="1970333" cy="208784"/>
            <a:chOff x="6336019" y="3733725"/>
            <a:chExt cx="2566206" cy="351310"/>
          </a:xfrm>
        </p:grpSpPr>
        <p:sp>
          <p:nvSpPr>
            <p:cNvPr id="3896" name="Google Shape;3896;p8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0" name="Google Shape;3900;p81"/>
          <p:cNvGrpSpPr/>
          <p:nvPr/>
        </p:nvGrpSpPr>
        <p:grpSpPr>
          <a:xfrm>
            <a:off x="1990126" y="3940729"/>
            <a:ext cx="946551" cy="153200"/>
            <a:chOff x="4404545" y="3301592"/>
            <a:chExt cx="782403" cy="129272"/>
          </a:xfrm>
        </p:grpSpPr>
        <p:sp>
          <p:nvSpPr>
            <p:cNvPr id="3901" name="Google Shape;3901;p8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3" name="Google Shape;3903;p81"/>
          <p:cNvGrpSpPr/>
          <p:nvPr/>
        </p:nvGrpSpPr>
        <p:grpSpPr>
          <a:xfrm>
            <a:off x="1990126" y="3679688"/>
            <a:ext cx="962257" cy="139127"/>
            <a:chOff x="4411970" y="3131459"/>
            <a:chExt cx="710520" cy="117397"/>
          </a:xfrm>
        </p:grpSpPr>
        <p:sp>
          <p:nvSpPr>
            <p:cNvPr id="3904" name="Google Shape;3904;p8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906" name="Google Shape;3906;p81"/>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7" name="Google Shape;3907;p81"/>
          <p:cNvGrpSpPr/>
          <p:nvPr/>
        </p:nvGrpSpPr>
        <p:grpSpPr>
          <a:xfrm>
            <a:off x="990271" y="3614482"/>
            <a:ext cx="823838" cy="458988"/>
            <a:chOff x="4411970" y="1801825"/>
            <a:chExt cx="734586" cy="409262"/>
          </a:xfrm>
        </p:grpSpPr>
        <p:sp>
          <p:nvSpPr>
            <p:cNvPr id="3908" name="Google Shape;3908;p8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81"/>
          <p:cNvGrpSpPr/>
          <p:nvPr/>
        </p:nvGrpSpPr>
        <p:grpSpPr>
          <a:xfrm>
            <a:off x="990271" y="4162908"/>
            <a:ext cx="856348" cy="212039"/>
            <a:chOff x="4411970" y="2233974"/>
            <a:chExt cx="763574" cy="189068"/>
          </a:xfrm>
        </p:grpSpPr>
        <p:sp>
          <p:nvSpPr>
            <p:cNvPr id="3911" name="Google Shape;3911;p8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81"/>
          <p:cNvGrpSpPr/>
          <p:nvPr/>
        </p:nvGrpSpPr>
        <p:grpSpPr>
          <a:xfrm>
            <a:off x="3100467" y="2338244"/>
            <a:ext cx="511602" cy="511602"/>
            <a:chOff x="5681300" y="2527788"/>
            <a:chExt cx="805800" cy="805800"/>
          </a:xfrm>
        </p:grpSpPr>
        <p:sp>
          <p:nvSpPr>
            <p:cNvPr id="3914" name="Google Shape;3914;p8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81"/>
          <p:cNvGrpSpPr/>
          <p:nvPr/>
        </p:nvGrpSpPr>
        <p:grpSpPr>
          <a:xfrm>
            <a:off x="3097662" y="3104827"/>
            <a:ext cx="513021" cy="512935"/>
            <a:chOff x="4049800" y="640400"/>
            <a:chExt cx="858900" cy="858900"/>
          </a:xfrm>
        </p:grpSpPr>
        <p:sp>
          <p:nvSpPr>
            <p:cNvPr id="3917" name="Google Shape;3917;p8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81"/>
          <p:cNvGrpSpPr/>
          <p:nvPr/>
        </p:nvGrpSpPr>
        <p:grpSpPr>
          <a:xfrm>
            <a:off x="3014861" y="3756719"/>
            <a:ext cx="686489" cy="686585"/>
            <a:chOff x="5080188" y="927900"/>
            <a:chExt cx="961200" cy="961200"/>
          </a:xfrm>
        </p:grpSpPr>
        <p:sp>
          <p:nvSpPr>
            <p:cNvPr id="3920" name="Google Shape;3920;p8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81"/>
          <p:cNvGrpSpPr/>
          <p:nvPr/>
        </p:nvGrpSpPr>
        <p:grpSpPr>
          <a:xfrm>
            <a:off x="3798012" y="3849448"/>
            <a:ext cx="510373" cy="510937"/>
            <a:chOff x="7508249" y="1522825"/>
            <a:chExt cx="1326332" cy="1322987"/>
          </a:xfrm>
        </p:grpSpPr>
        <p:sp>
          <p:nvSpPr>
            <p:cNvPr id="3929" name="Google Shape;3929;p8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9" name="Google Shape;3939;p81"/>
          <p:cNvGrpSpPr/>
          <p:nvPr/>
        </p:nvGrpSpPr>
        <p:grpSpPr>
          <a:xfrm>
            <a:off x="4489605" y="3850853"/>
            <a:ext cx="492652" cy="503348"/>
            <a:chOff x="6039282" y="1042577"/>
            <a:chExt cx="734315" cy="731929"/>
          </a:xfrm>
        </p:grpSpPr>
        <p:sp>
          <p:nvSpPr>
            <p:cNvPr id="3940" name="Google Shape;3940;p8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1" name="Google Shape;3961;p81"/>
          <p:cNvGrpSpPr/>
          <p:nvPr/>
        </p:nvGrpSpPr>
        <p:grpSpPr>
          <a:xfrm>
            <a:off x="5130019" y="2346894"/>
            <a:ext cx="483304" cy="504902"/>
            <a:chOff x="1825800" y="1651625"/>
            <a:chExt cx="568125" cy="591775"/>
          </a:xfrm>
        </p:grpSpPr>
        <p:sp>
          <p:nvSpPr>
            <p:cNvPr id="3962" name="Google Shape;3962;p8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8" name="Google Shape;3968;p81"/>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1"/>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1"/>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1"/>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1"/>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3973" name="Google Shape;3973;p8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7" name="Shape 3977"/>
        <p:cNvGrpSpPr/>
        <p:nvPr/>
      </p:nvGrpSpPr>
      <p:grpSpPr>
        <a:xfrm>
          <a:off x="0" y="0"/>
          <a:ext cx="0" cy="0"/>
          <a:chOff x="0" y="0"/>
          <a:chExt cx="0" cy="0"/>
        </a:xfrm>
      </p:grpSpPr>
      <p:grpSp>
        <p:nvGrpSpPr>
          <p:cNvPr id="3978" name="Google Shape;3978;p82"/>
          <p:cNvGrpSpPr/>
          <p:nvPr/>
        </p:nvGrpSpPr>
        <p:grpSpPr>
          <a:xfrm>
            <a:off x="722058" y="957091"/>
            <a:ext cx="2492868" cy="1379876"/>
            <a:chOff x="2654821" y="2311071"/>
            <a:chExt cx="2279715" cy="1262120"/>
          </a:xfrm>
        </p:grpSpPr>
        <p:grpSp>
          <p:nvGrpSpPr>
            <p:cNvPr id="3979" name="Google Shape;3979;p82"/>
            <p:cNvGrpSpPr/>
            <p:nvPr/>
          </p:nvGrpSpPr>
          <p:grpSpPr>
            <a:xfrm>
              <a:off x="4034269" y="2840745"/>
              <a:ext cx="40212" cy="36437"/>
              <a:chOff x="4293400" y="2574725"/>
              <a:chExt cx="84425" cy="80100"/>
            </a:xfrm>
          </p:grpSpPr>
          <p:sp>
            <p:nvSpPr>
              <p:cNvPr id="3980" name="Google Shape;3980;p8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981" name="Google Shape;3981;p8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82"/>
            <p:cNvGrpSpPr/>
            <p:nvPr/>
          </p:nvGrpSpPr>
          <p:grpSpPr>
            <a:xfrm>
              <a:off x="3894606" y="2334874"/>
              <a:ext cx="913198" cy="518984"/>
              <a:chOff x="4000175" y="1462675"/>
              <a:chExt cx="1917275" cy="1140875"/>
            </a:xfrm>
          </p:grpSpPr>
          <p:sp>
            <p:nvSpPr>
              <p:cNvPr id="3983" name="Google Shape;3983;p8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984" name="Google Shape;3984;p82"/>
              <p:cNvGrpSpPr/>
              <p:nvPr/>
            </p:nvGrpSpPr>
            <p:grpSpPr>
              <a:xfrm>
                <a:off x="4000175" y="1462675"/>
                <a:ext cx="1917275" cy="1140875"/>
                <a:chOff x="4000175" y="1462675"/>
                <a:chExt cx="1917275" cy="1140875"/>
              </a:xfrm>
            </p:grpSpPr>
            <p:sp>
              <p:nvSpPr>
                <p:cNvPr id="3985" name="Google Shape;3985;p8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986" name="Google Shape;3986;p8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990" name="Google Shape;3990;p8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1" name="Google Shape;3991;p82"/>
            <p:cNvGrpSpPr/>
            <p:nvPr/>
          </p:nvGrpSpPr>
          <p:grpSpPr>
            <a:xfrm>
              <a:off x="3875768" y="2846704"/>
              <a:ext cx="44796" cy="47366"/>
              <a:chOff x="3960625" y="2587825"/>
              <a:chExt cx="94050" cy="104125"/>
            </a:xfrm>
          </p:grpSpPr>
          <p:sp>
            <p:nvSpPr>
              <p:cNvPr id="3992" name="Google Shape;3992;p8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993" name="Google Shape;3993;p8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82"/>
            <p:cNvGrpSpPr/>
            <p:nvPr/>
          </p:nvGrpSpPr>
          <p:grpSpPr>
            <a:xfrm>
              <a:off x="3782759" y="2807162"/>
              <a:ext cx="82686" cy="85487"/>
              <a:chOff x="3765350" y="2500900"/>
              <a:chExt cx="173600" cy="187925"/>
            </a:xfrm>
          </p:grpSpPr>
          <p:sp>
            <p:nvSpPr>
              <p:cNvPr id="3995" name="Google Shape;3995;p8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996" name="Google Shape;3996;p8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82"/>
            <p:cNvGrpSpPr/>
            <p:nvPr/>
          </p:nvGrpSpPr>
          <p:grpSpPr>
            <a:xfrm>
              <a:off x="3775674" y="2798496"/>
              <a:ext cx="40545" cy="23564"/>
              <a:chOff x="3750475" y="2481850"/>
              <a:chExt cx="85125" cy="51800"/>
            </a:xfrm>
          </p:grpSpPr>
          <p:sp>
            <p:nvSpPr>
              <p:cNvPr id="4002" name="Google Shape;4002;p8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004" name="Google Shape;4004;p82"/>
            <p:cNvGrpSpPr/>
            <p:nvPr/>
          </p:nvGrpSpPr>
          <p:grpSpPr>
            <a:xfrm>
              <a:off x="3716946" y="2776024"/>
              <a:ext cx="81971" cy="76912"/>
              <a:chOff x="3627175" y="2432450"/>
              <a:chExt cx="172100" cy="169075"/>
            </a:xfrm>
          </p:grpSpPr>
          <p:sp>
            <p:nvSpPr>
              <p:cNvPr id="4005" name="Google Shape;4005;p8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007" name="Google Shape;4007;p8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008" name="Google Shape;4008;p82"/>
            <p:cNvGrpSpPr/>
            <p:nvPr/>
          </p:nvGrpSpPr>
          <p:grpSpPr>
            <a:xfrm>
              <a:off x="3685682" y="2845624"/>
              <a:ext cx="29311" cy="45055"/>
              <a:chOff x="3561536" y="2585450"/>
              <a:chExt cx="61539" cy="99045"/>
            </a:xfrm>
          </p:grpSpPr>
          <p:sp>
            <p:nvSpPr>
              <p:cNvPr id="4009" name="Google Shape;4009;p8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011" name="Google Shape;4011;p82"/>
            <p:cNvGrpSpPr/>
            <p:nvPr/>
          </p:nvGrpSpPr>
          <p:grpSpPr>
            <a:xfrm>
              <a:off x="3849905" y="2572252"/>
              <a:ext cx="74339" cy="119559"/>
              <a:chOff x="3906325" y="1984500"/>
              <a:chExt cx="156075" cy="262825"/>
            </a:xfrm>
          </p:grpSpPr>
          <p:sp>
            <p:nvSpPr>
              <p:cNvPr id="4012" name="Google Shape;4012;p8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013" name="Google Shape;4013;p8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82"/>
            <p:cNvGrpSpPr/>
            <p:nvPr/>
          </p:nvGrpSpPr>
          <p:grpSpPr>
            <a:xfrm>
              <a:off x="2654821" y="2414345"/>
              <a:ext cx="667570" cy="558731"/>
              <a:chOff x="1397225" y="1637375"/>
              <a:chExt cx="1401575" cy="1228250"/>
            </a:xfrm>
          </p:grpSpPr>
          <p:sp>
            <p:nvSpPr>
              <p:cNvPr id="4015" name="Google Shape;4015;p8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016" name="Google Shape;4016;p82"/>
              <p:cNvGrpSpPr/>
              <p:nvPr/>
            </p:nvGrpSpPr>
            <p:grpSpPr>
              <a:xfrm>
                <a:off x="1397225" y="1637375"/>
                <a:ext cx="1398775" cy="1228250"/>
                <a:chOff x="1397225" y="1637375"/>
                <a:chExt cx="1398775" cy="1228250"/>
              </a:xfrm>
            </p:grpSpPr>
            <p:sp>
              <p:nvSpPr>
                <p:cNvPr id="4017" name="Google Shape;4017;p8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9" name="Google Shape;4019;p82"/>
            <p:cNvGrpSpPr/>
            <p:nvPr/>
          </p:nvGrpSpPr>
          <p:grpSpPr>
            <a:xfrm>
              <a:off x="3230417" y="3103734"/>
              <a:ext cx="282982" cy="280332"/>
              <a:chOff x="2605700" y="3152850"/>
              <a:chExt cx="594125" cy="616250"/>
            </a:xfrm>
          </p:grpSpPr>
          <p:sp>
            <p:nvSpPr>
              <p:cNvPr id="4020" name="Google Shape;4020;p8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021" name="Google Shape;4021;p8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4022" name="Google Shape;4022;p82"/>
            <p:cNvGrpSpPr/>
            <p:nvPr/>
          </p:nvGrpSpPr>
          <p:grpSpPr>
            <a:xfrm>
              <a:off x="3265985" y="3226989"/>
              <a:ext cx="87151" cy="346202"/>
              <a:chOff x="2680375" y="3423800"/>
              <a:chExt cx="182975" cy="761050"/>
            </a:xfrm>
          </p:grpSpPr>
          <p:sp>
            <p:nvSpPr>
              <p:cNvPr id="4023" name="Google Shape;4023;p8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024" name="Google Shape;4024;p8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82"/>
            <p:cNvGrpSpPr/>
            <p:nvPr/>
          </p:nvGrpSpPr>
          <p:grpSpPr>
            <a:xfrm>
              <a:off x="3855466" y="3289811"/>
              <a:ext cx="112514" cy="94210"/>
              <a:chOff x="3918000" y="3561900"/>
              <a:chExt cx="236225" cy="207100"/>
            </a:xfrm>
          </p:grpSpPr>
          <p:sp>
            <p:nvSpPr>
              <p:cNvPr id="4026" name="Google Shape;4026;p8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027" name="Google Shape;4027;p8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8" name="Google Shape;4028;p8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4031" name="Google Shape;4031;p82"/>
            <p:cNvGrpSpPr/>
            <p:nvPr/>
          </p:nvGrpSpPr>
          <p:grpSpPr>
            <a:xfrm>
              <a:off x="2905224" y="2311071"/>
              <a:ext cx="596721" cy="528992"/>
              <a:chOff x="1922950" y="1410350"/>
              <a:chExt cx="1252825" cy="1162875"/>
            </a:xfrm>
          </p:grpSpPr>
          <p:sp>
            <p:nvSpPr>
              <p:cNvPr id="4032" name="Google Shape;4032;p8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4048" name="Google Shape;4048;p8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068" name="Google Shape;4068;p8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069" name="Google Shape;4069;p8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0" name="Google Shape;4070;p82"/>
            <p:cNvGrpSpPr/>
            <p:nvPr/>
          </p:nvGrpSpPr>
          <p:grpSpPr>
            <a:xfrm>
              <a:off x="3280929" y="3294542"/>
              <a:ext cx="109894" cy="272224"/>
              <a:chOff x="2711750" y="3572300"/>
              <a:chExt cx="230725" cy="598425"/>
            </a:xfrm>
          </p:grpSpPr>
          <p:sp>
            <p:nvSpPr>
              <p:cNvPr id="4071" name="Google Shape;4071;p8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3" name="Google Shape;4073;p8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4" name="Google Shape;4074;p82"/>
            <p:cNvGrpSpPr/>
            <p:nvPr/>
          </p:nvGrpSpPr>
          <p:grpSpPr>
            <a:xfrm>
              <a:off x="3790439" y="2408636"/>
              <a:ext cx="73017" cy="75684"/>
              <a:chOff x="3781475" y="1624825"/>
              <a:chExt cx="153300" cy="166375"/>
            </a:xfrm>
          </p:grpSpPr>
          <p:sp>
            <p:nvSpPr>
              <p:cNvPr id="4075" name="Google Shape;4075;p8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9" name="Google Shape;4079;p8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6" name="Google Shape;4086;p82"/>
            <p:cNvGrpSpPr/>
            <p:nvPr/>
          </p:nvGrpSpPr>
          <p:grpSpPr>
            <a:xfrm>
              <a:off x="4403342" y="3107749"/>
              <a:ext cx="316680" cy="101374"/>
              <a:chOff x="5068275" y="3161675"/>
              <a:chExt cx="664875" cy="222850"/>
            </a:xfrm>
          </p:grpSpPr>
          <p:sp>
            <p:nvSpPr>
              <p:cNvPr id="4087" name="Google Shape;4087;p8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1" name="Google Shape;4091;p8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0" name="Google Shape;4120;p82"/>
            <p:cNvGrpSpPr/>
            <p:nvPr/>
          </p:nvGrpSpPr>
          <p:grpSpPr>
            <a:xfrm>
              <a:off x="3697513" y="2707266"/>
              <a:ext cx="59549" cy="79733"/>
              <a:chOff x="3586375" y="2281300"/>
              <a:chExt cx="125025" cy="175275"/>
            </a:xfrm>
          </p:grpSpPr>
          <p:sp>
            <p:nvSpPr>
              <p:cNvPr id="4121" name="Google Shape;4121;p8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3" name="Google Shape;4123;p8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4" name="Google Shape;4124;p82"/>
            <p:cNvGrpSpPr/>
            <p:nvPr/>
          </p:nvGrpSpPr>
          <p:grpSpPr>
            <a:xfrm>
              <a:off x="4513224" y="3221724"/>
              <a:ext cx="274563" cy="280321"/>
              <a:chOff x="5298975" y="3412225"/>
              <a:chExt cx="576450" cy="616225"/>
            </a:xfrm>
          </p:grpSpPr>
          <p:sp>
            <p:nvSpPr>
              <p:cNvPr id="4125" name="Google Shape;4125;p8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126" name="Google Shape;4126;p8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82"/>
            <p:cNvGrpSpPr/>
            <p:nvPr/>
          </p:nvGrpSpPr>
          <p:grpSpPr>
            <a:xfrm>
              <a:off x="4824403" y="3421846"/>
              <a:ext cx="110132" cy="130647"/>
              <a:chOff x="5952300" y="3852150"/>
              <a:chExt cx="231225" cy="287200"/>
            </a:xfrm>
          </p:grpSpPr>
          <p:sp>
            <p:nvSpPr>
              <p:cNvPr id="4128" name="Google Shape;4128;p8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0" name="Google Shape;4130;p8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8" name="Google Shape;4138;p82"/>
            <p:cNvGrpSpPr/>
            <p:nvPr/>
          </p:nvGrpSpPr>
          <p:grpSpPr>
            <a:xfrm>
              <a:off x="4295710" y="3079670"/>
              <a:ext cx="14968" cy="27135"/>
              <a:chOff x="4842300" y="3099950"/>
              <a:chExt cx="31425" cy="59650"/>
            </a:xfrm>
          </p:grpSpPr>
          <p:sp>
            <p:nvSpPr>
              <p:cNvPr id="4139" name="Google Shape;4139;p8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3" name="Google Shape;4143;p8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1" name="Google Shape;4151;p82"/>
            <p:cNvGrpSpPr/>
            <p:nvPr/>
          </p:nvGrpSpPr>
          <p:grpSpPr>
            <a:xfrm>
              <a:off x="3831056" y="2816010"/>
              <a:ext cx="37378" cy="27612"/>
              <a:chOff x="3866750" y="2520350"/>
              <a:chExt cx="78475" cy="60700"/>
            </a:xfrm>
          </p:grpSpPr>
          <p:sp>
            <p:nvSpPr>
              <p:cNvPr id="4152" name="Google Shape;4152;p8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6" name="Google Shape;4156;p8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173" name="Google Shape;4173;p8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185" name="Google Shape;4185;p8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8" name="Google Shape;4198;p82"/>
            <p:cNvGrpSpPr/>
            <p:nvPr/>
          </p:nvGrpSpPr>
          <p:grpSpPr>
            <a:xfrm>
              <a:off x="3632736" y="3051591"/>
              <a:ext cx="63288" cy="45217"/>
              <a:chOff x="3450375" y="3038225"/>
              <a:chExt cx="132875" cy="99400"/>
            </a:xfrm>
          </p:grpSpPr>
          <p:sp>
            <p:nvSpPr>
              <p:cNvPr id="4199" name="Google Shape;4199;p8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1" name="Google Shape;4201;p8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210" name="Google Shape;4210;p8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220" name="Google Shape;4220;p8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226" name="Google Shape;4226;p8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82"/>
          <p:cNvGrpSpPr/>
          <p:nvPr/>
        </p:nvGrpSpPr>
        <p:grpSpPr>
          <a:xfrm>
            <a:off x="719115" y="2852867"/>
            <a:ext cx="2622876" cy="1333540"/>
            <a:chOff x="238125" y="1038125"/>
            <a:chExt cx="7146800" cy="3633625"/>
          </a:xfrm>
        </p:grpSpPr>
        <p:sp>
          <p:nvSpPr>
            <p:cNvPr id="4237" name="Google Shape;4237;p8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8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8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82"/>
          <p:cNvGrpSpPr/>
          <p:nvPr/>
        </p:nvGrpSpPr>
        <p:grpSpPr>
          <a:xfrm>
            <a:off x="5834043" y="994977"/>
            <a:ext cx="2590840" cy="1380235"/>
            <a:chOff x="233350" y="949250"/>
            <a:chExt cx="7137300" cy="3802300"/>
          </a:xfrm>
        </p:grpSpPr>
        <p:sp>
          <p:nvSpPr>
            <p:cNvPr id="5810" name="Google Shape;5810;p8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82"/>
          <p:cNvGrpSpPr/>
          <p:nvPr/>
        </p:nvGrpSpPr>
        <p:grpSpPr>
          <a:xfrm>
            <a:off x="7648472" y="3039750"/>
            <a:ext cx="104231" cy="320340"/>
            <a:chOff x="7564426" y="3224343"/>
            <a:chExt cx="119985" cy="368801"/>
          </a:xfrm>
        </p:grpSpPr>
        <p:sp>
          <p:nvSpPr>
            <p:cNvPr id="5862" name="Google Shape;5862;p8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4" name="Google Shape;5864;p82"/>
          <p:cNvGrpSpPr/>
          <p:nvPr/>
        </p:nvGrpSpPr>
        <p:grpSpPr>
          <a:xfrm>
            <a:off x="7347961" y="3033852"/>
            <a:ext cx="189489" cy="332132"/>
            <a:chOff x="8370831" y="3202002"/>
            <a:chExt cx="218129" cy="382376"/>
          </a:xfrm>
        </p:grpSpPr>
        <p:sp>
          <p:nvSpPr>
            <p:cNvPr id="5865" name="Google Shape;5865;p8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82"/>
          <p:cNvGrpSpPr/>
          <p:nvPr/>
        </p:nvGrpSpPr>
        <p:grpSpPr>
          <a:xfrm>
            <a:off x="8071350" y="3444984"/>
            <a:ext cx="309429" cy="267000"/>
            <a:chOff x="6742064" y="3750480"/>
            <a:chExt cx="399315" cy="344560"/>
          </a:xfrm>
        </p:grpSpPr>
        <p:sp>
          <p:nvSpPr>
            <p:cNvPr id="5868" name="Google Shape;5868;p8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82"/>
          <p:cNvGrpSpPr/>
          <p:nvPr/>
        </p:nvGrpSpPr>
        <p:grpSpPr>
          <a:xfrm>
            <a:off x="7610369" y="3796031"/>
            <a:ext cx="180437" cy="281608"/>
            <a:chOff x="7248525" y="3739696"/>
            <a:chExt cx="230531" cy="359790"/>
          </a:xfrm>
        </p:grpSpPr>
        <p:sp>
          <p:nvSpPr>
            <p:cNvPr id="5871" name="Google Shape;5871;p8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82"/>
          <p:cNvGrpSpPr/>
          <p:nvPr/>
        </p:nvGrpSpPr>
        <p:grpSpPr>
          <a:xfrm>
            <a:off x="7856288" y="3439255"/>
            <a:ext cx="162896" cy="278710"/>
            <a:chOff x="7601242" y="3729267"/>
            <a:chExt cx="222566" cy="380803"/>
          </a:xfrm>
        </p:grpSpPr>
        <p:sp>
          <p:nvSpPr>
            <p:cNvPr id="5874" name="Google Shape;5874;p8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6" name="Google Shape;5876;p82"/>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7" name="Google Shape;5877;p82"/>
          <p:cNvGrpSpPr/>
          <p:nvPr/>
        </p:nvGrpSpPr>
        <p:grpSpPr>
          <a:xfrm>
            <a:off x="7345934" y="3440396"/>
            <a:ext cx="193543" cy="275990"/>
            <a:chOff x="8304647" y="3738687"/>
            <a:chExt cx="225076" cy="320956"/>
          </a:xfrm>
        </p:grpSpPr>
        <p:sp>
          <p:nvSpPr>
            <p:cNvPr id="5878" name="Google Shape;5878;p8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82"/>
          <p:cNvGrpSpPr/>
          <p:nvPr/>
        </p:nvGrpSpPr>
        <p:grpSpPr>
          <a:xfrm>
            <a:off x="7618426" y="3440396"/>
            <a:ext cx="178492" cy="275990"/>
            <a:chOff x="8615101" y="3738687"/>
            <a:chExt cx="207573" cy="320956"/>
          </a:xfrm>
        </p:grpSpPr>
        <p:sp>
          <p:nvSpPr>
            <p:cNvPr id="5882" name="Google Shape;5882;p8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5" name="Google Shape;5885;p82"/>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6" name="Google Shape;5886;p82"/>
          <p:cNvGrpSpPr/>
          <p:nvPr/>
        </p:nvGrpSpPr>
        <p:grpSpPr>
          <a:xfrm>
            <a:off x="6013131" y="3561884"/>
            <a:ext cx="557670" cy="511283"/>
            <a:chOff x="6015419" y="3716859"/>
            <a:chExt cx="557671" cy="511283"/>
          </a:xfrm>
        </p:grpSpPr>
        <p:sp>
          <p:nvSpPr>
            <p:cNvPr id="5887" name="Google Shape;5887;p8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8" name="Google Shape;5888;p82"/>
            <p:cNvGrpSpPr/>
            <p:nvPr/>
          </p:nvGrpSpPr>
          <p:grpSpPr>
            <a:xfrm>
              <a:off x="6036094" y="3716980"/>
              <a:ext cx="529860" cy="510468"/>
              <a:chOff x="6036094" y="3716980"/>
              <a:chExt cx="529860" cy="510468"/>
            </a:xfrm>
          </p:grpSpPr>
          <p:sp>
            <p:nvSpPr>
              <p:cNvPr id="5889" name="Google Shape;5889;p8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99" name="Google Shape;5899;p82"/>
          <p:cNvGrpSpPr/>
          <p:nvPr/>
        </p:nvGrpSpPr>
        <p:grpSpPr>
          <a:xfrm>
            <a:off x="6642016" y="2918653"/>
            <a:ext cx="576302" cy="511871"/>
            <a:chOff x="6644304" y="3073628"/>
            <a:chExt cx="576302" cy="511871"/>
          </a:xfrm>
        </p:grpSpPr>
        <p:sp>
          <p:nvSpPr>
            <p:cNvPr id="5900" name="Google Shape;5900;p8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1" name="Google Shape;5901;p82"/>
            <p:cNvGrpSpPr/>
            <p:nvPr/>
          </p:nvGrpSpPr>
          <p:grpSpPr>
            <a:xfrm>
              <a:off x="6712169" y="3085440"/>
              <a:ext cx="481622" cy="494913"/>
              <a:chOff x="6712169" y="3085440"/>
              <a:chExt cx="481622" cy="494913"/>
            </a:xfrm>
          </p:grpSpPr>
          <p:sp>
            <p:nvSpPr>
              <p:cNvPr id="5902" name="Google Shape;5902;p8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7" name="Google Shape;5907;p8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0" name="Google Shape;5910;p82"/>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1" name="Google Shape;5911;p82"/>
          <p:cNvGrpSpPr/>
          <p:nvPr/>
        </p:nvGrpSpPr>
        <p:grpSpPr>
          <a:xfrm>
            <a:off x="6649867" y="3561648"/>
            <a:ext cx="560631" cy="511352"/>
            <a:chOff x="6652154" y="3716623"/>
            <a:chExt cx="560631" cy="511352"/>
          </a:xfrm>
        </p:grpSpPr>
        <p:sp>
          <p:nvSpPr>
            <p:cNvPr id="5912" name="Google Shape;5912;p8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3" name="Google Shape;5913;p82"/>
            <p:cNvGrpSpPr/>
            <p:nvPr/>
          </p:nvGrpSpPr>
          <p:grpSpPr>
            <a:xfrm>
              <a:off x="6669657" y="3716715"/>
              <a:ext cx="466779" cy="464290"/>
              <a:chOff x="6669657" y="3716715"/>
              <a:chExt cx="466779" cy="464290"/>
            </a:xfrm>
          </p:grpSpPr>
          <p:sp>
            <p:nvSpPr>
              <p:cNvPr id="5914" name="Google Shape;5914;p8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27" name="Google Shape;5927;p82"/>
          <p:cNvGrpSpPr/>
          <p:nvPr/>
        </p:nvGrpSpPr>
        <p:grpSpPr>
          <a:xfrm>
            <a:off x="7843958" y="3843056"/>
            <a:ext cx="187557" cy="187557"/>
            <a:chOff x="8565775" y="671075"/>
            <a:chExt cx="441000" cy="441000"/>
          </a:xfrm>
        </p:grpSpPr>
        <p:sp>
          <p:nvSpPr>
            <p:cNvPr id="5928" name="Google Shape;5928;p8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0" name="Google Shape;5930;p82"/>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2"/>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2" name="Google Shape;5932;p82"/>
          <p:cNvGrpSpPr/>
          <p:nvPr/>
        </p:nvGrpSpPr>
        <p:grpSpPr>
          <a:xfrm>
            <a:off x="5997813" y="2921275"/>
            <a:ext cx="587871" cy="512373"/>
            <a:chOff x="6000100" y="3076250"/>
            <a:chExt cx="587871" cy="512373"/>
          </a:xfrm>
        </p:grpSpPr>
        <p:sp>
          <p:nvSpPr>
            <p:cNvPr id="5933" name="Google Shape;5933;p8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4" name="Google Shape;5934;p82"/>
            <p:cNvGrpSpPr/>
            <p:nvPr/>
          </p:nvGrpSpPr>
          <p:grpSpPr>
            <a:xfrm>
              <a:off x="6031360" y="3076713"/>
              <a:ext cx="539107" cy="480965"/>
              <a:chOff x="6031360" y="3076713"/>
              <a:chExt cx="539107" cy="480965"/>
            </a:xfrm>
          </p:grpSpPr>
          <p:sp>
            <p:nvSpPr>
              <p:cNvPr id="5935" name="Google Shape;5935;p8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2" name="Google Shape;5942;p82"/>
          <p:cNvGrpSpPr/>
          <p:nvPr/>
        </p:nvGrpSpPr>
        <p:grpSpPr>
          <a:xfrm>
            <a:off x="3369304" y="940638"/>
            <a:ext cx="2310381" cy="1488888"/>
            <a:chOff x="229225" y="549050"/>
            <a:chExt cx="7161750" cy="4615275"/>
          </a:xfrm>
        </p:grpSpPr>
        <p:sp>
          <p:nvSpPr>
            <p:cNvPr id="5943" name="Google Shape;5943;p82"/>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2"/>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2"/>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2"/>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2"/>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2"/>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2"/>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2"/>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2"/>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2"/>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2"/>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2"/>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2"/>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2"/>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2"/>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2"/>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2"/>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2"/>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2"/>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2"/>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2"/>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2"/>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2"/>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2"/>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2"/>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2"/>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2"/>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2"/>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2"/>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2"/>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2"/>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2"/>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2"/>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2"/>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2"/>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2"/>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2"/>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2"/>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2"/>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2"/>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2"/>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2"/>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2"/>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2"/>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2"/>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2"/>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2"/>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2"/>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2"/>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2"/>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2"/>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2"/>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2"/>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2"/>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2"/>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2"/>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2"/>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2"/>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2"/>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2"/>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2"/>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2"/>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2"/>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2"/>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2"/>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2"/>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2"/>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2"/>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2"/>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2"/>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2"/>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2"/>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2"/>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2"/>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2"/>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2"/>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2"/>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2"/>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2"/>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2"/>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2"/>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2"/>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2"/>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2"/>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2"/>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2"/>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2"/>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2"/>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2"/>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2"/>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2"/>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2"/>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2"/>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2"/>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2"/>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2"/>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2"/>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2"/>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2"/>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2"/>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2"/>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2"/>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2"/>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2"/>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2"/>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2"/>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2"/>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2"/>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2"/>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2"/>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2"/>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2"/>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2"/>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2"/>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2"/>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2"/>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2"/>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82"/>
          <p:cNvGrpSpPr/>
          <p:nvPr/>
        </p:nvGrpSpPr>
        <p:grpSpPr>
          <a:xfrm>
            <a:off x="3514722" y="2832485"/>
            <a:ext cx="2310282" cy="1374222"/>
            <a:chOff x="238125" y="732525"/>
            <a:chExt cx="7130500" cy="4241425"/>
          </a:xfrm>
        </p:grpSpPr>
        <p:sp>
          <p:nvSpPr>
            <p:cNvPr id="6061" name="Google Shape;6061;p82"/>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2"/>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2"/>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2"/>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2"/>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2"/>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2"/>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2"/>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2"/>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2"/>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2"/>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2"/>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2"/>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2"/>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2"/>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2"/>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2"/>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2"/>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2"/>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2"/>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2"/>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2"/>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2"/>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2"/>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2"/>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2"/>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2"/>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2"/>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2"/>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2"/>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2"/>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2"/>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2"/>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2"/>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2"/>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2"/>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2"/>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2"/>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2"/>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2"/>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2"/>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2"/>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2"/>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2"/>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2"/>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2"/>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2"/>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2"/>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2"/>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2"/>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2"/>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2"/>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2"/>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2"/>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2"/>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2"/>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2"/>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2"/>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2"/>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2"/>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2"/>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2"/>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2"/>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2"/>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2"/>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2"/>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2"/>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2"/>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2"/>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2"/>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2"/>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2"/>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2"/>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2"/>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2"/>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2"/>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2"/>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2"/>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2"/>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2"/>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2"/>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2"/>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2"/>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2"/>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2"/>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2"/>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2"/>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2"/>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2"/>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2"/>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2"/>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2"/>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2"/>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2"/>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2"/>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2"/>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2"/>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2"/>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2"/>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2"/>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2"/>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2"/>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2"/>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2"/>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2"/>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2"/>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2"/>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2"/>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2"/>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2"/>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2"/>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2"/>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2"/>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2"/>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8" name="Shape 6178"/>
        <p:cNvGrpSpPr/>
        <p:nvPr/>
      </p:nvGrpSpPr>
      <p:grpSpPr>
        <a:xfrm>
          <a:off x="0" y="0"/>
          <a:ext cx="0" cy="0"/>
          <a:chOff x="0" y="0"/>
          <a:chExt cx="0" cy="0"/>
        </a:xfrm>
      </p:grpSpPr>
      <p:grpSp>
        <p:nvGrpSpPr>
          <p:cNvPr id="6179" name="Google Shape;6179;p83"/>
          <p:cNvGrpSpPr/>
          <p:nvPr/>
        </p:nvGrpSpPr>
        <p:grpSpPr>
          <a:xfrm>
            <a:off x="729274" y="969771"/>
            <a:ext cx="2507799" cy="206239"/>
            <a:chOff x="106648" y="895722"/>
            <a:chExt cx="4481413" cy="374300"/>
          </a:xfrm>
        </p:grpSpPr>
        <p:grpSp>
          <p:nvGrpSpPr>
            <p:cNvPr id="6180" name="Google Shape;6180;p83"/>
            <p:cNvGrpSpPr/>
            <p:nvPr/>
          </p:nvGrpSpPr>
          <p:grpSpPr>
            <a:xfrm>
              <a:off x="2233276" y="895722"/>
              <a:ext cx="1082667" cy="223591"/>
              <a:chOff x="4808316" y="2800065"/>
              <a:chExt cx="1999386" cy="412910"/>
            </a:xfrm>
          </p:grpSpPr>
          <p:sp>
            <p:nvSpPr>
              <p:cNvPr id="6181" name="Google Shape;6181;p8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2" name="Google Shape;6182;p83"/>
              <p:cNvGrpSpPr/>
              <p:nvPr/>
            </p:nvGrpSpPr>
            <p:grpSpPr>
              <a:xfrm>
                <a:off x="4808316" y="2800065"/>
                <a:ext cx="92400" cy="411825"/>
                <a:chOff x="845575" y="2563700"/>
                <a:chExt cx="92400" cy="411825"/>
              </a:xfrm>
            </p:grpSpPr>
            <p:cxnSp>
              <p:nvCxnSpPr>
                <p:cNvPr id="6183" name="Google Shape;6183;p8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184" name="Google Shape;6184;p8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5" name="Google Shape;6185;p83"/>
            <p:cNvGrpSpPr/>
            <p:nvPr/>
          </p:nvGrpSpPr>
          <p:grpSpPr>
            <a:xfrm>
              <a:off x="106648" y="895722"/>
              <a:ext cx="1088401" cy="223591"/>
              <a:chOff x="881025" y="2800065"/>
              <a:chExt cx="2009975" cy="412910"/>
            </a:xfrm>
          </p:grpSpPr>
          <p:sp>
            <p:nvSpPr>
              <p:cNvPr id="6186" name="Google Shape;6186;p8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7" name="Google Shape;6187;p83"/>
              <p:cNvGrpSpPr/>
              <p:nvPr/>
            </p:nvGrpSpPr>
            <p:grpSpPr>
              <a:xfrm>
                <a:off x="881025" y="2800065"/>
                <a:ext cx="92400" cy="411825"/>
                <a:chOff x="845575" y="2563700"/>
                <a:chExt cx="92400" cy="411825"/>
              </a:xfrm>
            </p:grpSpPr>
            <p:cxnSp>
              <p:nvCxnSpPr>
                <p:cNvPr id="6188" name="Google Shape;6188;p8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189" name="Google Shape;6189;p8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90" name="Google Shape;6190;p83"/>
            <p:cNvGrpSpPr/>
            <p:nvPr/>
          </p:nvGrpSpPr>
          <p:grpSpPr>
            <a:xfrm>
              <a:off x="1172346" y="1047018"/>
              <a:ext cx="1083151" cy="223003"/>
              <a:chOff x="2849073" y="3079467"/>
              <a:chExt cx="2000279" cy="411825"/>
            </a:xfrm>
          </p:grpSpPr>
          <p:sp>
            <p:nvSpPr>
              <p:cNvPr id="6191" name="Google Shape;6191;p8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2" name="Google Shape;6192;p83"/>
              <p:cNvGrpSpPr/>
              <p:nvPr/>
            </p:nvGrpSpPr>
            <p:grpSpPr>
              <a:xfrm rot="10800000">
                <a:off x="2849073" y="3079467"/>
                <a:ext cx="92400" cy="411825"/>
                <a:chOff x="2070100" y="2563700"/>
                <a:chExt cx="92400" cy="411825"/>
              </a:xfrm>
            </p:grpSpPr>
            <p:cxnSp>
              <p:nvCxnSpPr>
                <p:cNvPr id="6193" name="Google Shape;6193;p8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194" name="Google Shape;6194;p8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95" name="Google Shape;6195;p83"/>
            <p:cNvGrpSpPr/>
            <p:nvPr/>
          </p:nvGrpSpPr>
          <p:grpSpPr>
            <a:xfrm>
              <a:off x="3290132" y="1047018"/>
              <a:ext cx="1297929" cy="223003"/>
              <a:chOff x="6760035" y="3079467"/>
              <a:chExt cx="2396914" cy="411825"/>
            </a:xfrm>
          </p:grpSpPr>
          <p:sp>
            <p:nvSpPr>
              <p:cNvPr id="6196" name="Google Shape;6196;p8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7" name="Google Shape;6197;p83"/>
              <p:cNvGrpSpPr/>
              <p:nvPr/>
            </p:nvGrpSpPr>
            <p:grpSpPr>
              <a:xfrm rot="10800000">
                <a:off x="6760035" y="3079467"/>
                <a:ext cx="92400" cy="411825"/>
                <a:chOff x="2070100" y="2563700"/>
                <a:chExt cx="92400" cy="411825"/>
              </a:xfrm>
            </p:grpSpPr>
            <p:cxnSp>
              <p:nvCxnSpPr>
                <p:cNvPr id="6198" name="Google Shape;6198;p8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199" name="Google Shape;6199;p8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00" name="Google Shape;6200;p83"/>
          <p:cNvGrpSpPr/>
          <p:nvPr/>
        </p:nvGrpSpPr>
        <p:grpSpPr>
          <a:xfrm>
            <a:off x="2147036" y="3369142"/>
            <a:ext cx="1086701" cy="799429"/>
            <a:chOff x="2183288" y="3555572"/>
            <a:chExt cx="1136241" cy="835873"/>
          </a:xfrm>
        </p:grpSpPr>
        <p:sp>
          <p:nvSpPr>
            <p:cNvPr id="6201" name="Google Shape;6201;p8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2" name="Google Shape;6202;p83"/>
            <p:cNvGrpSpPr/>
            <p:nvPr/>
          </p:nvGrpSpPr>
          <p:grpSpPr>
            <a:xfrm>
              <a:off x="2205895" y="3637269"/>
              <a:ext cx="1089848" cy="724993"/>
              <a:chOff x="2205895" y="3637269"/>
              <a:chExt cx="1089848" cy="724993"/>
            </a:xfrm>
          </p:grpSpPr>
          <p:sp>
            <p:nvSpPr>
              <p:cNvPr id="6203" name="Google Shape;6203;p8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9" name="Google Shape;6209;p8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10" name="Google Shape;6210;p8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211" name="Google Shape;6211;p83"/>
            <p:cNvGrpSpPr/>
            <p:nvPr/>
          </p:nvGrpSpPr>
          <p:grpSpPr>
            <a:xfrm>
              <a:off x="3173850" y="3779426"/>
              <a:ext cx="145679" cy="70048"/>
              <a:chOff x="3173850" y="3779426"/>
              <a:chExt cx="145679" cy="70048"/>
            </a:xfrm>
          </p:grpSpPr>
          <p:cxnSp>
            <p:nvCxnSpPr>
              <p:cNvPr id="6212" name="Google Shape;6212;p8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213" name="Google Shape;6213;p8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83"/>
            <p:cNvGrpSpPr/>
            <p:nvPr/>
          </p:nvGrpSpPr>
          <p:grpSpPr>
            <a:xfrm>
              <a:off x="2183288" y="4139483"/>
              <a:ext cx="145133" cy="70048"/>
              <a:chOff x="2183288" y="4139483"/>
              <a:chExt cx="145133" cy="70048"/>
            </a:xfrm>
          </p:grpSpPr>
          <p:cxnSp>
            <p:nvCxnSpPr>
              <p:cNvPr id="6215" name="Google Shape;6215;p8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216" name="Google Shape;6216;p8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7" name="Google Shape;6217;p8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18" name="Google Shape;6218;p8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219" name="Google Shape;6219;p83"/>
            <p:cNvGrpSpPr/>
            <p:nvPr/>
          </p:nvGrpSpPr>
          <p:grpSpPr>
            <a:xfrm>
              <a:off x="2943836" y="4268886"/>
              <a:ext cx="60717" cy="122559"/>
              <a:chOff x="2943836" y="4268886"/>
              <a:chExt cx="60717" cy="122559"/>
            </a:xfrm>
          </p:grpSpPr>
          <p:sp>
            <p:nvSpPr>
              <p:cNvPr id="6220" name="Google Shape;6220;p8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21" name="Google Shape;6221;p8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222" name="Google Shape;6222;p83"/>
          <p:cNvGrpSpPr/>
          <p:nvPr/>
        </p:nvGrpSpPr>
        <p:grpSpPr>
          <a:xfrm>
            <a:off x="3409981" y="1290142"/>
            <a:ext cx="1675870" cy="758251"/>
            <a:chOff x="3530532" y="1496185"/>
            <a:chExt cx="1562000" cy="706730"/>
          </a:xfrm>
        </p:grpSpPr>
        <p:cxnSp>
          <p:nvCxnSpPr>
            <p:cNvPr id="6223" name="Google Shape;6223;p8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224" name="Google Shape;6224;p83"/>
            <p:cNvGrpSpPr/>
            <p:nvPr/>
          </p:nvGrpSpPr>
          <p:grpSpPr>
            <a:xfrm>
              <a:off x="3530532" y="1496185"/>
              <a:ext cx="323430" cy="463587"/>
              <a:chOff x="3530532" y="1496185"/>
              <a:chExt cx="323430" cy="463587"/>
            </a:xfrm>
          </p:grpSpPr>
          <p:grpSp>
            <p:nvGrpSpPr>
              <p:cNvPr id="6225" name="Google Shape;6225;p83"/>
              <p:cNvGrpSpPr/>
              <p:nvPr/>
            </p:nvGrpSpPr>
            <p:grpSpPr>
              <a:xfrm>
                <a:off x="3567462" y="1496185"/>
                <a:ext cx="286500" cy="361376"/>
                <a:chOff x="3567462" y="1496185"/>
                <a:chExt cx="286500" cy="361376"/>
              </a:xfrm>
            </p:grpSpPr>
            <p:cxnSp>
              <p:nvCxnSpPr>
                <p:cNvPr id="6226" name="Google Shape;6226;p8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227" name="Google Shape;6227;p8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8" name="Google Shape;6228;p8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9" name="Google Shape;6229;p83"/>
            <p:cNvGrpSpPr/>
            <p:nvPr/>
          </p:nvGrpSpPr>
          <p:grpSpPr>
            <a:xfrm>
              <a:off x="3891569" y="1779209"/>
              <a:ext cx="323945" cy="423706"/>
              <a:chOff x="3891569" y="1779209"/>
              <a:chExt cx="323945" cy="423706"/>
            </a:xfrm>
          </p:grpSpPr>
          <p:grpSp>
            <p:nvGrpSpPr>
              <p:cNvPr id="6230" name="Google Shape;6230;p83"/>
              <p:cNvGrpSpPr/>
              <p:nvPr/>
            </p:nvGrpSpPr>
            <p:grpSpPr>
              <a:xfrm>
                <a:off x="3929014" y="1881638"/>
                <a:ext cx="286500" cy="321278"/>
                <a:chOff x="3929014" y="1881638"/>
                <a:chExt cx="286500" cy="321278"/>
              </a:xfrm>
            </p:grpSpPr>
            <p:cxnSp>
              <p:nvCxnSpPr>
                <p:cNvPr id="6231" name="Google Shape;6231;p8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232" name="Google Shape;6232;p8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3" name="Google Shape;6233;p8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83"/>
            <p:cNvGrpSpPr/>
            <p:nvPr/>
          </p:nvGrpSpPr>
          <p:grpSpPr>
            <a:xfrm>
              <a:off x="4252606" y="1496185"/>
              <a:ext cx="324721" cy="463587"/>
              <a:chOff x="4252606" y="1496185"/>
              <a:chExt cx="324721" cy="463587"/>
            </a:xfrm>
          </p:grpSpPr>
          <p:grpSp>
            <p:nvGrpSpPr>
              <p:cNvPr id="6235" name="Google Shape;6235;p83"/>
              <p:cNvGrpSpPr/>
              <p:nvPr/>
            </p:nvGrpSpPr>
            <p:grpSpPr>
              <a:xfrm>
                <a:off x="4290828" y="1496185"/>
                <a:ext cx="286500" cy="361376"/>
                <a:chOff x="4290828" y="1496185"/>
                <a:chExt cx="286500" cy="361376"/>
              </a:xfrm>
            </p:grpSpPr>
            <p:cxnSp>
              <p:nvCxnSpPr>
                <p:cNvPr id="6236" name="Google Shape;6236;p8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237" name="Google Shape;6237;p8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8" name="Google Shape;6238;p8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83"/>
            <p:cNvGrpSpPr/>
            <p:nvPr/>
          </p:nvGrpSpPr>
          <p:grpSpPr>
            <a:xfrm>
              <a:off x="4613643" y="1763716"/>
              <a:ext cx="325308" cy="439200"/>
              <a:chOff x="4613643" y="1763716"/>
              <a:chExt cx="325308" cy="439200"/>
            </a:xfrm>
          </p:grpSpPr>
          <p:grpSp>
            <p:nvGrpSpPr>
              <p:cNvPr id="6240" name="Google Shape;6240;p83"/>
              <p:cNvGrpSpPr/>
              <p:nvPr/>
            </p:nvGrpSpPr>
            <p:grpSpPr>
              <a:xfrm>
                <a:off x="4652451" y="1879538"/>
                <a:ext cx="286500" cy="323378"/>
                <a:chOff x="4652451" y="1879538"/>
                <a:chExt cx="286500" cy="323378"/>
              </a:xfrm>
            </p:grpSpPr>
            <p:cxnSp>
              <p:nvCxnSpPr>
                <p:cNvPr id="6241" name="Google Shape;6241;p8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6242" name="Google Shape;6242;p8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3" name="Google Shape;6243;p8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4" name="Google Shape;6244;p83"/>
          <p:cNvGrpSpPr/>
          <p:nvPr/>
        </p:nvGrpSpPr>
        <p:grpSpPr>
          <a:xfrm>
            <a:off x="3421841" y="2143768"/>
            <a:ext cx="1652173" cy="391517"/>
            <a:chOff x="3512551" y="2358270"/>
            <a:chExt cx="1597383" cy="378533"/>
          </a:xfrm>
        </p:grpSpPr>
        <p:cxnSp>
          <p:nvCxnSpPr>
            <p:cNvPr id="6245" name="Google Shape;6245;p83"/>
            <p:cNvCxnSpPr>
              <a:stCxn id="6246" idx="6"/>
              <a:endCxn id="624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6248" name="Google Shape;6248;p83"/>
            <p:cNvGrpSpPr/>
            <p:nvPr/>
          </p:nvGrpSpPr>
          <p:grpSpPr>
            <a:xfrm>
              <a:off x="3512551" y="2358270"/>
              <a:ext cx="225647" cy="307714"/>
              <a:chOff x="2182679" y="2004714"/>
              <a:chExt cx="792300" cy="1080458"/>
            </a:xfrm>
          </p:grpSpPr>
          <p:cxnSp>
            <p:nvCxnSpPr>
              <p:cNvPr id="6249" name="Google Shape;6249;p83"/>
              <p:cNvCxnSpPr>
                <a:stCxn id="625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246" name="Google Shape;6246;p8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83"/>
            <p:cNvGrpSpPr/>
            <p:nvPr/>
          </p:nvGrpSpPr>
          <p:grpSpPr>
            <a:xfrm>
              <a:off x="3969644" y="2440153"/>
              <a:ext cx="225853" cy="296651"/>
              <a:chOff x="3775710" y="1729289"/>
              <a:chExt cx="136500" cy="179289"/>
            </a:xfrm>
          </p:grpSpPr>
          <p:cxnSp>
            <p:nvCxnSpPr>
              <p:cNvPr id="6252" name="Google Shape;6252;p8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6253" name="Google Shape;6253;p8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83"/>
            <p:cNvGrpSpPr/>
            <p:nvPr/>
          </p:nvGrpSpPr>
          <p:grpSpPr>
            <a:xfrm>
              <a:off x="4427051" y="2358270"/>
              <a:ext cx="225647" cy="307714"/>
              <a:chOff x="5393704" y="2004714"/>
              <a:chExt cx="792300" cy="1080458"/>
            </a:xfrm>
          </p:grpSpPr>
          <p:cxnSp>
            <p:nvCxnSpPr>
              <p:cNvPr id="6256" name="Google Shape;6256;p83"/>
              <p:cNvCxnSpPr>
                <a:stCxn id="625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258" name="Google Shape;6258;p8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83"/>
            <p:cNvGrpSpPr/>
            <p:nvPr/>
          </p:nvGrpSpPr>
          <p:grpSpPr>
            <a:xfrm>
              <a:off x="4884287" y="2440252"/>
              <a:ext cx="225647" cy="296532"/>
              <a:chOff x="6999166" y="2292572"/>
              <a:chExt cx="792300" cy="1041192"/>
            </a:xfrm>
          </p:grpSpPr>
          <p:cxnSp>
            <p:nvCxnSpPr>
              <p:cNvPr id="6260" name="Google Shape;6260;p8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6247" name="Google Shape;6247;p8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62" name="Google Shape;6262;p83"/>
          <p:cNvGrpSpPr/>
          <p:nvPr/>
        </p:nvGrpSpPr>
        <p:grpSpPr>
          <a:xfrm>
            <a:off x="6842649" y="979967"/>
            <a:ext cx="1581844" cy="732818"/>
            <a:chOff x="634175" y="2986275"/>
            <a:chExt cx="3147949" cy="1458344"/>
          </a:xfrm>
        </p:grpSpPr>
        <p:cxnSp>
          <p:nvCxnSpPr>
            <p:cNvPr id="6263" name="Google Shape;6263;p83"/>
            <p:cNvCxnSpPr>
              <a:stCxn id="6264" idx="4"/>
              <a:endCxn id="626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266" name="Google Shape;6266;p83"/>
            <p:cNvCxnSpPr>
              <a:stCxn id="6265" idx="0"/>
              <a:endCxn id="626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268" name="Google Shape;6268;p83"/>
            <p:cNvCxnSpPr>
              <a:stCxn id="6267" idx="4"/>
              <a:endCxn id="626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270" name="Google Shape;6270;p83"/>
            <p:cNvCxnSpPr>
              <a:stCxn id="6269" idx="0"/>
              <a:endCxn id="627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271" name="Google Shape;6271;p8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267" name="Google Shape;6267;p8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264" name="Google Shape;6264;p8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269" name="Google Shape;6269;p8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265" name="Google Shape;6265;p8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272" name="Google Shape;6272;p83"/>
          <p:cNvGrpSpPr/>
          <p:nvPr/>
        </p:nvGrpSpPr>
        <p:grpSpPr>
          <a:xfrm>
            <a:off x="3410364" y="2674277"/>
            <a:ext cx="1675128" cy="313674"/>
            <a:chOff x="998425" y="1182125"/>
            <a:chExt cx="1065400" cy="199500"/>
          </a:xfrm>
        </p:grpSpPr>
        <p:sp>
          <p:nvSpPr>
            <p:cNvPr id="6273" name="Google Shape;6273;p8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83"/>
          <p:cNvGrpSpPr/>
          <p:nvPr/>
        </p:nvGrpSpPr>
        <p:grpSpPr>
          <a:xfrm>
            <a:off x="3410363" y="3630244"/>
            <a:ext cx="1675129" cy="525345"/>
            <a:chOff x="5194708" y="3484366"/>
            <a:chExt cx="3148148" cy="987304"/>
          </a:xfrm>
        </p:grpSpPr>
        <p:grpSp>
          <p:nvGrpSpPr>
            <p:cNvPr id="6279" name="Google Shape;6279;p83"/>
            <p:cNvGrpSpPr/>
            <p:nvPr/>
          </p:nvGrpSpPr>
          <p:grpSpPr>
            <a:xfrm>
              <a:off x="7531521" y="3484366"/>
              <a:ext cx="811335" cy="987304"/>
              <a:chOff x="3379425" y="1617275"/>
              <a:chExt cx="1090650" cy="1327200"/>
            </a:xfrm>
          </p:grpSpPr>
          <p:sp>
            <p:nvSpPr>
              <p:cNvPr id="6280" name="Google Shape;6280;p8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83"/>
            <p:cNvGrpSpPr/>
            <p:nvPr/>
          </p:nvGrpSpPr>
          <p:grpSpPr>
            <a:xfrm>
              <a:off x="6752546" y="3484366"/>
              <a:ext cx="811428" cy="987304"/>
              <a:chOff x="2332275" y="1617275"/>
              <a:chExt cx="1090775" cy="1327200"/>
            </a:xfrm>
          </p:grpSpPr>
          <p:sp>
            <p:nvSpPr>
              <p:cNvPr id="6284" name="Google Shape;6284;p8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83"/>
            <p:cNvGrpSpPr/>
            <p:nvPr/>
          </p:nvGrpSpPr>
          <p:grpSpPr>
            <a:xfrm>
              <a:off x="5973664" y="3484366"/>
              <a:ext cx="811335" cy="987304"/>
              <a:chOff x="1285250" y="1617275"/>
              <a:chExt cx="1090650" cy="1327200"/>
            </a:xfrm>
          </p:grpSpPr>
          <p:sp>
            <p:nvSpPr>
              <p:cNvPr id="6288" name="Google Shape;6288;p8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83"/>
            <p:cNvGrpSpPr/>
            <p:nvPr/>
          </p:nvGrpSpPr>
          <p:grpSpPr>
            <a:xfrm>
              <a:off x="5194708" y="3484366"/>
              <a:ext cx="811409" cy="987304"/>
              <a:chOff x="238125" y="1617275"/>
              <a:chExt cx="1090750" cy="1327200"/>
            </a:xfrm>
          </p:grpSpPr>
          <p:sp>
            <p:nvSpPr>
              <p:cNvPr id="6292" name="Google Shape;6292;p8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95" name="Google Shape;6295;p83"/>
          <p:cNvGrpSpPr/>
          <p:nvPr/>
        </p:nvGrpSpPr>
        <p:grpSpPr>
          <a:xfrm>
            <a:off x="6844048" y="2276133"/>
            <a:ext cx="1579046" cy="522230"/>
            <a:chOff x="6853641" y="2534077"/>
            <a:chExt cx="1515545" cy="501229"/>
          </a:xfrm>
        </p:grpSpPr>
        <p:grpSp>
          <p:nvGrpSpPr>
            <p:cNvPr id="6296" name="Google Shape;6296;p83"/>
            <p:cNvGrpSpPr/>
            <p:nvPr/>
          </p:nvGrpSpPr>
          <p:grpSpPr>
            <a:xfrm>
              <a:off x="6853641" y="2618923"/>
              <a:ext cx="1515545" cy="324556"/>
              <a:chOff x="6853641" y="2618923"/>
              <a:chExt cx="1515545" cy="324556"/>
            </a:xfrm>
          </p:grpSpPr>
          <p:sp>
            <p:nvSpPr>
              <p:cNvPr id="6297" name="Google Shape;6297;p8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2" name="Google Shape;6302;p8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83"/>
          <p:cNvGrpSpPr/>
          <p:nvPr/>
        </p:nvGrpSpPr>
        <p:grpSpPr>
          <a:xfrm>
            <a:off x="3438940" y="3151173"/>
            <a:ext cx="1617976" cy="346616"/>
            <a:chOff x="1808063" y="4294338"/>
            <a:chExt cx="3370782" cy="721817"/>
          </a:xfrm>
        </p:grpSpPr>
        <p:sp>
          <p:nvSpPr>
            <p:cNvPr id="6308" name="Google Shape;6308;p8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83"/>
          <p:cNvGrpSpPr/>
          <p:nvPr/>
        </p:nvGrpSpPr>
        <p:grpSpPr>
          <a:xfrm>
            <a:off x="5264936" y="3817923"/>
            <a:ext cx="1417067" cy="350605"/>
            <a:chOff x="4234950" y="2101012"/>
            <a:chExt cx="4219974" cy="1044090"/>
          </a:xfrm>
        </p:grpSpPr>
        <p:sp>
          <p:nvSpPr>
            <p:cNvPr id="6319" name="Google Shape;6319;p8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83"/>
          <p:cNvGrpSpPr/>
          <p:nvPr/>
        </p:nvGrpSpPr>
        <p:grpSpPr>
          <a:xfrm>
            <a:off x="6840408" y="1808681"/>
            <a:ext cx="1586327" cy="371557"/>
            <a:chOff x="1247650" y="2075423"/>
            <a:chExt cx="6648477" cy="1557238"/>
          </a:xfrm>
        </p:grpSpPr>
        <p:sp>
          <p:nvSpPr>
            <p:cNvPr id="6336" name="Google Shape;6336;p8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83"/>
          <p:cNvGrpSpPr/>
          <p:nvPr/>
        </p:nvGrpSpPr>
        <p:grpSpPr>
          <a:xfrm>
            <a:off x="5271678" y="961870"/>
            <a:ext cx="1415601" cy="1648533"/>
            <a:chOff x="1839112" y="2209163"/>
            <a:chExt cx="1918159" cy="2233784"/>
          </a:xfrm>
        </p:grpSpPr>
        <p:sp>
          <p:nvSpPr>
            <p:cNvPr id="6343" name="Google Shape;6343;p8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6" name="Google Shape;6346;p83"/>
            <p:cNvCxnSpPr>
              <a:stCxn id="6343" idx="6"/>
              <a:endCxn id="6344"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347" name="Google Shape;6347;p83"/>
            <p:cNvCxnSpPr>
              <a:stCxn id="6344" idx="4"/>
              <a:endCxn id="634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349" name="Google Shape;6349;p83"/>
            <p:cNvCxnSpPr>
              <a:stCxn id="6348" idx="6"/>
              <a:endCxn id="6345"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350" name="Google Shape;6350;p83"/>
            <p:cNvCxnSpPr>
              <a:stCxn id="6345" idx="4"/>
              <a:endCxn id="635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348" name="Google Shape;6348;p8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3" name="Google Shape;6353;p83"/>
            <p:cNvCxnSpPr>
              <a:endCxn id="635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354" name="Google Shape;6354;p83"/>
          <p:cNvGrpSpPr/>
          <p:nvPr/>
        </p:nvGrpSpPr>
        <p:grpSpPr>
          <a:xfrm>
            <a:off x="3428944" y="979954"/>
            <a:ext cx="1637968" cy="154942"/>
            <a:chOff x="238125" y="2506075"/>
            <a:chExt cx="7115411" cy="673075"/>
          </a:xfrm>
        </p:grpSpPr>
        <p:sp>
          <p:nvSpPr>
            <p:cNvPr id="6355" name="Google Shape;6355;p8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0" name="Google Shape;6360;p83"/>
          <p:cNvGrpSpPr/>
          <p:nvPr/>
        </p:nvGrpSpPr>
        <p:grpSpPr>
          <a:xfrm>
            <a:off x="1969680" y="1294672"/>
            <a:ext cx="1262932" cy="785408"/>
            <a:chOff x="548861" y="389676"/>
            <a:chExt cx="3843371" cy="2390163"/>
          </a:xfrm>
        </p:grpSpPr>
        <p:cxnSp>
          <p:nvCxnSpPr>
            <p:cNvPr id="6361" name="Google Shape;6361;p8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362" name="Google Shape;6362;p8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363" name="Google Shape;6363;p8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364" name="Google Shape;6364;p8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365" name="Google Shape;6365;p8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366" name="Google Shape;6366;p8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7" name="Google Shape;6367;p8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368" name="Google Shape;6368;p8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83"/>
          <p:cNvGrpSpPr/>
          <p:nvPr/>
        </p:nvGrpSpPr>
        <p:grpSpPr>
          <a:xfrm>
            <a:off x="757812" y="2401550"/>
            <a:ext cx="1412054" cy="633562"/>
            <a:chOff x="1187400" y="2529299"/>
            <a:chExt cx="6769193" cy="2241903"/>
          </a:xfrm>
        </p:grpSpPr>
        <p:sp>
          <p:nvSpPr>
            <p:cNvPr id="6375" name="Google Shape;6375;p8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376" name="Google Shape;6376;p8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377" name="Google Shape;6377;p8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378" name="Google Shape;6378;p8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379" name="Google Shape;6379;p8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380" name="Google Shape;6380;p8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381" name="Google Shape;6381;p8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382" name="Google Shape;6382;p83"/>
            <p:cNvCxnSpPr>
              <a:stCxn id="6375" idx="2"/>
              <a:endCxn id="637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383" name="Google Shape;6383;p83"/>
            <p:cNvCxnSpPr>
              <a:stCxn id="6377" idx="0"/>
              <a:endCxn id="637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384" name="Google Shape;6384;p83"/>
            <p:cNvCxnSpPr>
              <a:stCxn id="6377" idx="2"/>
              <a:endCxn id="637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385" name="Google Shape;6385;p83"/>
            <p:cNvCxnSpPr>
              <a:stCxn id="6378" idx="0"/>
              <a:endCxn id="637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386" name="Google Shape;6386;p83"/>
            <p:cNvCxnSpPr>
              <a:stCxn id="6376" idx="2"/>
              <a:endCxn id="638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387" name="Google Shape;6387;p83"/>
            <p:cNvCxnSpPr>
              <a:stCxn id="6380" idx="0"/>
              <a:endCxn id="637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388" name="Google Shape;6388;p83"/>
          <p:cNvGrpSpPr/>
          <p:nvPr/>
        </p:nvGrpSpPr>
        <p:grpSpPr>
          <a:xfrm>
            <a:off x="6844058" y="2894258"/>
            <a:ext cx="1579035" cy="540873"/>
            <a:chOff x="6895650" y="3126697"/>
            <a:chExt cx="1436662" cy="492105"/>
          </a:xfrm>
        </p:grpSpPr>
        <p:sp>
          <p:nvSpPr>
            <p:cNvPr id="6389" name="Google Shape;6389;p8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4" name="Google Shape;6394;p83"/>
            <p:cNvGrpSpPr/>
            <p:nvPr/>
          </p:nvGrpSpPr>
          <p:grpSpPr>
            <a:xfrm>
              <a:off x="6995957" y="3335810"/>
              <a:ext cx="1230393" cy="71754"/>
              <a:chOff x="6995957" y="3287964"/>
              <a:chExt cx="1230393" cy="71754"/>
            </a:xfrm>
          </p:grpSpPr>
          <p:sp>
            <p:nvSpPr>
              <p:cNvPr id="6395" name="Google Shape;6395;p8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00" name="Google Shape;6400;p83"/>
          <p:cNvGrpSpPr/>
          <p:nvPr/>
        </p:nvGrpSpPr>
        <p:grpSpPr>
          <a:xfrm>
            <a:off x="6842640" y="3531021"/>
            <a:ext cx="1581862" cy="650625"/>
            <a:chOff x="6777990" y="3710194"/>
            <a:chExt cx="1646915" cy="677382"/>
          </a:xfrm>
        </p:grpSpPr>
        <p:grpSp>
          <p:nvGrpSpPr>
            <p:cNvPr id="6401" name="Google Shape;6401;p83"/>
            <p:cNvGrpSpPr/>
            <p:nvPr/>
          </p:nvGrpSpPr>
          <p:grpSpPr>
            <a:xfrm>
              <a:off x="6777990" y="3874492"/>
              <a:ext cx="411129" cy="513083"/>
              <a:chOff x="6777990" y="3874492"/>
              <a:chExt cx="411129" cy="513083"/>
            </a:xfrm>
          </p:grpSpPr>
          <p:cxnSp>
            <p:nvCxnSpPr>
              <p:cNvPr id="6402" name="Google Shape;6402;p8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403" name="Google Shape;6403;p8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83"/>
            <p:cNvGrpSpPr/>
            <p:nvPr/>
          </p:nvGrpSpPr>
          <p:grpSpPr>
            <a:xfrm>
              <a:off x="7188425" y="3710194"/>
              <a:ext cx="411123" cy="520535"/>
              <a:chOff x="7188425" y="3710194"/>
              <a:chExt cx="411123" cy="520535"/>
            </a:xfrm>
          </p:grpSpPr>
          <p:cxnSp>
            <p:nvCxnSpPr>
              <p:cNvPr id="6405" name="Google Shape;6405;p8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406" name="Google Shape;6406;p8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83"/>
            <p:cNvGrpSpPr/>
            <p:nvPr/>
          </p:nvGrpSpPr>
          <p:grpSpPr>
            <a:xfrm>
              <a:off x="7603341" y="3874492"/>
              <a:ext cx="411474" cy="513083"/>
              <a:chOff x="7603341" y="3874492"/>
              <a:chExt cx="411474" cy="513083"/>
            </a:xfrm>
          </p:grpSpPr>
          <p:cxnSp>
            <p:nvCxnSpPr>
              <p:cNvPr id="6408" name="Google Shape;6408;p8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409" name="Google Shape;6409;p8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83"/>
            <p:cNvGrpSpPr/>
            <p:nvPr/>
          </p:nvGrpSpPr>
          <p:grpSpPr>
            <a:xfrm>
              <a:off x="8013776" y="3722847"/>
              <a:ext cx="411129" cy="507881"/>
              <a:chOff x="8013776" y="3722847"/>
              <a:chExt cx="411129" cy="507881"/>
            </a:xfrm>
          </p:grpSpPr>
          <p:cxnSp>
            <p:nvCxnSpPr>
              <p:cNvPr id="6411" name="Google Shape;6411;p8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412" name="Google Shape;6412;p8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13" name="Google Shape;6413;p83"/>
          <p:cNvGrpSpPr/>
          <p:nvPr/>
        </p:nvGrpSpPr>
        <p:grpSpPr>
          <a:xfrm>
            <a:off x="5262155" y="2703861"/>
            <a:ext cx="1421889" cy="1020603"/>
            <a:chOff x="5190863" y="2824811"/>
            <a:chExt cx="1544860" cy="1108869"/>
          </a:xfrm>
        </p:grpSpPr>
        <p:grpSp>
          <p:nvGrpSpPr>
            <p:cNvPr id="6414" name="Google Shape;6414;p83"/>
            <p:cNvGrpSpPr/>
            <p:nvPr/>
          </p:nvGrpSpPr>
          <p:grpSpPr>
            <a:xfrm>
              <a:off x="5938695" y="3176919"/>
              <a:ext cx="685761" cy="404739"/>
              <a:chOff x="5938695" y="3176919"/>
              <a:chExt cx="685761" cy="404739"/>
            </a:xfrm>
          </p:grpSpPr>
          <p:grpSp>
            <p:nvGrpSpPr>
              <p:cNvPr id="6415" name="Google Shape;6415;p83"/>
              <p:cNvGrpSpPr/>
              <p:nvPr/>
            </p:nvGrpSpPr>
            <p:grpSpPr>
              <a:xfrm>
                <a:off x="5938695" y="3176919"/>
                <a:ext cx="685761" cy="404739"/>
                <a:chOff x="5938695" y="3176919"/>
                <a:chExt cx="685761" cy="404739"/>
              </a:xfrm>
            </p:grpSpPr>
            <p:sp>
              <p:nvSpPr>
                <p:cNvPr id="6416" name="Google Shape;6416;p8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8" name="Google Shape;6418;p8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83"/>
            <p:cNvGrpSpPr/>
            <p:nvPr/>
          </p:nvGrpSpPr>
          <p:grpSpPr>
            <a:xfrm>
              <a:off x="5305233" y="3176835"/>
              <a:ext cx="685971" cy="404655"/>
              <a:chOff x="5305233" y="3176835"/>
              <a:chExt cx="685971" cy="404655"/>
            </a:xfrm>
          </p:grpSpPr>
          <p:grpSp>
            <p:nvGrpSpPr>
              <p:cNvPr id="6420" name="Google Shape;6420;p83"/>
              <p:cNvGrpSpPr/>
              <p:nvPr/>
            </p:nvGrpSpPr>
            <p:grpSpPr>
              <a:xfrm>
                <a:off x="5305233" y="3176835"/>
                <a:ext cx="685971" cy="404655"/>
                <a:chOff x="5305233" y="3176835"/>
                <a:chExt cx="685971" cy="404655"/>
              </a:xfrm>
            </p:grpSpPr>
            <p:sp>
              <p:nvSpPr>
                <p:cNvPr id="6421" name="Google Shape;6421;p8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3" name="Google Shape;6423;p8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4" name="Google Shape;6424;p8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5" name="Google Shape;6425;p83"/>
            <p:cNvGrpSpPr/>
            <p:nvPr/>
          </p:nvGrpSpPr>
          <p:grpSpPr>
            <a:xfrm>
              <a:off x="5657361" y="2824811"/>
              <a:ext cx="1078361" cy="404655"/>
              <a:chOff x="5657361" y="2824811"/>
              <a:chExt cx="1078361" cy="404655"/>
            </a:xfrm>
          </p:grpSpPr>
          <p:grpSp>
            <p:nvGrpSpPr>
              <p:cNvPr id="6426" name="Google Shape;6426;p83"/>
              <p:cNvGrpSpPr/>
              <p:nvPr/>
            </p:nvGrpSpPr>
            <p:grpSpPr>
              <a:xfrm>
                <a:off x="5657361" y="2824811"/>
                <a:ext cx="1078361" cy="404655"/>
                <a:chOff x="5657361" y="2824811"/>
                <a:chExt cx="1078361" cy="404655"/>
              </a:xfrm>
            </p:grpSpPr>
            <p:grpSp>
              <p:nvGrpSpPr>
                <p:cNvPr id="6427" name="Google Shape;6427;p83"/>
                <p:cNvGrpSpPr/>
                <p:nvPr/>
              </p:nvGrpSpPr>
              <p:grpSpPr>
                <a:xfrm>
                  <a:off x="5938485" y="2824811"/>
                  <a:ext cx="797237" cy="404655"/>
                  <a:chOff x="5938485" y="2824811"/>
                  <a:chExt cx="797237" cy="404655"/>
                </a:xfrm>
              </p:grpSpPr>
              <p:sp>
                <p:nvSpPr>
                  <p:cNvPr id="6428" name="Google Shape;6428;p8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0" name="Google Shape;6430;p8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1" name="Google Shape;6431;p8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83"/>
            <p:cNvGrpSpPr/>
            <p:nvPr/>
          </p:nvGrpSpPr>
          <p:grpSpPr>
            <a:xfrm>
              <a:off x="5190863" y="3528942"/>
              <a:ext cx="1078026" cy="404739"/>
              <a:chOff x="5190863" y="3528942"/>
              <a:chExt cx="1078026" cy="404739"/>
            </a:xfrm>
          </p:grpSpPr>
          <p:sp>
            <p:nvSpPr>
              <p:cNvPr id="6433" name="Google Shape;6433;p8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4" name="Google Shape;6434;p83"/>
              <p:cNvGrpSpPr/>
              <p:nvPr/>
            </p:nvGrpSpPr>
            <p:grpSpPr>
              <a:xfrm>
                <a:off x="5190863" y="3528942"/>
                <a:ext cx="1078026" cy="404739"/>
                <a:chOff x="5190863" y="3528942"/>
                <a:chExt cx="1078026" cy="404739"/>
              </a:xfrm>
            </p:grpSpPr>
            <p:sp>
              <p:nvSpPr>
                <p:cNvPr id="6435" name="Google Shape;6435;p8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437" name="Google Shape;6437;p83"/>
          <p:cNvGrpSpPr/>
          <p:nvPr/>
        </p:nvGrpSpPr>
        <p:grpSpPr>
          <a:xfrm>
            <a:off x="728162" y="1268329"/>
            <a:ext cx="1086719" cy="879487"/>
            <a:chOff x="803162" y="1474292"/>
            <a:chExt cx="1086719" cy="879487"/>
          </a:xfrm>
        </p:grpSpPr>
        <p:grpSp>
          <p:nvGrpSpPr>
            <p:cNvPr id="6438" name="Google Shape;6438;p83"/>
            <p:cNvGrpSpPr/>
            <p:nvPr/>
          </p:nvGrpSpPr>
          <p:grpSpPr>
            <a:xfrm>
              <a:off x="803162" y="1625948"/>
              <a:ext cx="445856" cy="576579"/>
              <a:chOff x="803162" y="1625948"/>
              <a:chExt cx="445856" cy="576579"/>
            </a:xfrm>
          </p:grpSpPr>
          <p:sp>
            <p:nvSpPr>
              <p:cNvPr id="6439" name="Google Shape;6439;p8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0" name="Google Shape;6440;p83"/>
              <p:cNvGrpSpPr/>
              <p:nvPr/>
            </p:nvGrpSpPr>
            <p:grpSpPr>
              <a:xfrm>
                <a:off x="1056023" y="1625948"/>
                <a:ext cx="192995" cy="576579"/>
                <a:chOff x="1056023" y="1625948"/>
                <a:chExt cx="192995" cy="576579"/>
              </a:xfrm>
            </p:grpSpPr>
            <p:sp>
              <p:nvSpPr>
                <p:cNvPr id="6441" name="Google Shape;6441;p8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46" name="Google Shape;6446;p83"/>
            <p:cNvGrpSpPr/>
            <p:nvPr/>
          </p:nvGrpSpPr>
          <p:grpSpPr>
            <a:xfrm>
              <a:off x="1371406" y="1474292"/>
              <a:ext cx="518475" cy="879487"/>
              <a:chOff x="1398231" y="1474292"/>
              <a:chExt cx="518475" cy="879487"/>
            </a:xfrm>
          </p:grpSpPr>
          <p:grpSp>
            <p:nvGrpSpPr>
              <p:cNvPr id="6447" name="Google Shape;6447;p83"/>
              <p:cNvGrpSpPr/>
              <p:nvPr/>
            </p:nvGrpSpPr>
            <p:grpSpPr>
              <a:xfrm>
                <a:off x="1398231" y="1474292"/>
                <a:ext cx="518475" cy="341643"/>
                <a:chOff x="1398231" y="1474292"/>
                <a:chExt cx="518475" cy="341643"/>
              </a:xfrm>
            </p:grpSpPr>
            <p:sp>
              <p:nvSpPr>
                <p:cNvPr id="6448" name="Google Shape;6448;p8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9" name="Google Shape;6449;p83"/>
                <p:cNvGrpSpPr/>
                <p:nvPr/>
              </p:nvGrpSpPr>
              <p:grpSpPr>
                <a:xfrm>
                  <a:off x="1616453" y="1474292"/>
                  <a:ext cx="300253" cy="341643"/>
                  <a:chOff x="1616453" y="1475379"/>
                  <a:chExt cx="300253" cy="341643"/>
                </a:xfrm>
              </p:grpSpPr>
              <p:sp>
                <p:nvSpPr>
                  <p:cNvPr id="6450" name="Google Shape;6450;p8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7" name="Google Shape;6457;p83"/>
                  <p:cNvGrpSpPr/>
                  <p:nvPr/>
                </p:nvGrpSpPr>
                <p:grpSpPr>
                  <a:xfrm>
                    <a:off x="1839639" y="1475379"/>
                    <a:ext cx="77067" cy="341643"/>
                    <a:chOff x="1839639" y="1475379"/>
                    <a:chExt cx="77067" cy="341643"/>
                  </a:xfrm>
                </p:grpSpPr>
                <p:sp>
                  <p:nvSpPr>
                    <p:cNvPr id="6458" name="Google Shape;6458;p8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460" name="Google Shape;6460;p83"/>
              <p:cNvGrpSpPr/>
              <p:nvPr/>
            </p:nvGrpSpPr>
            <p:grpSpPr>
              <a:xfrm>
                <a:off x="1398451" y="2012951"/>
                <a:ext cx="518255" cy="340828"/>
                <a:chOff x="1398451" y="2012951"/>
                <a:chExt cx="518255" cy="340828"/>
              </a:xfrm>
            </p:grpSpPr>
            <p:sp>
              <p:nvSpPr>
                <p:cNvPr id="6461" name="Google Shape;6461;p8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2" name="Google Shape;6462;p83"/>
                <p:cNvGrpSpPr/>
                <p:nvPr/>
              </p:nvGrpSpPr>
              <p:grpSpPr>
                <a:xfrm>
                  <a:off x="1616453" y="2012951"/>
                  <a:ext cx="300253" cy="340828"/>
                  <a:chOff x="1616453" y="2013538"/>
                  <a:chExt cx="300253" cy="340828"/>
                </a:xfrm>
              </p:grpSpPr>
              <p:sp>
                <p:nvSpPr>
                  <p:cNvPr id="6463" name="Google Shape;6463;p8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0" name="Google Shape;6470;p83"/>
                  <p:cNvGrpSpPr/>
                  <p:nvPr/>
                </p:nvGrpSpPr>
                <p:grpSpPr>
                  <a:xfrm>
                    <a:off x="1839639" y="2013538"/>
                    <a:ext cx="77067" cy="340828"/>
                    <a:chOff x="1839639" y="2013538"/>
                    <a:chExt cx="77067" cy="340828"/>
                  </a:xfrm>
                </p:grpSpPr>
                <p:sp>
                  <p:nvSpPr>
                    <p:cNvPr id="6471" name="Google Shape;6471;p8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473" name="Google Shape;6473;p83"/>
          <p:cNvGrpSpPr/>
          <p:nvPr/>
        </p:nvGrpSpPr>
        <p:grpSpPr>
          <a:xfrm>
            <a:off x="724986" y="3399516"/>
            <a:ext cx="1368681" cy="682918"/>
            <a:chOff x="724986" y="3605478"/>
            <a:chExt cx="1368681" cy="682918"/>
          </a:xfrm>
        </p:grpSpPr>
        <p:grpSp>
          <p:nvGrpSpPr>
            <p:cNvPr id="6474" name="Google Shape;6474;p83"/>
            <p:cNvGrpSpPr/>
            <p:nvPr/>
          </p:nvGrpSpPr>
          <p:grpSpPr>
            <a:xfrm>
              <a:off x="1289102" y="3823629"/>
              <a:ext cx="240442" cy="250435"/>
              <a:chOff x="-165066" y="3843615"/>
              <a:chExt cx="221259" cy="230455"/>
            </a:xfrm>
          </p:grpSpPr>
          <p:sp>
            <p:nvSpPr>
              <p:cNvPr id="6475" name="Google Shape;6475;p8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83"/>
            <p:cNvGrpSpPr/>
            <p:nvPr/>
          </p:nvGrpSpPr>
          <p:grpSpPr>
            <a:xfrm>
              <a:off x="724986" y="3605478"/>
              <a:ext cx="1368681" cy="682918"/>
              <a:chOff x="724986" y="3605478"/>
              <a:chExt cx="1368681" cy="682918"/>
            </a:xfrm>
          </p:grpSpPr>
          <p:grpSp>
            <p:nvGrpSpPr>
              <p:cNvPr id="6496" name="Google Shape;6496;p83"/>
              <p:cNvGrpSpPr/>
              <p:nvPr/>
            </p:nvGrpSpPr>
            <p:grpSpPr>
              <a:xfrm>
                <a:off x="1498221" y="4047614"/>
                <a:ext cx="529172" cy="240783"/>
                <a:chOff x="1498221" y="4047614"/>
                <a:chExt cx="529172" cy="240783"/>
              </a:xfrm>
            </p:grpSpPr>
            <p:grpSp>
              <p:nvGrpSpPr>
                <p:cNvPr id="6497" name="Google Shape;6497;p83"/>
                <p:cNvGrpSpPr/>
                <p:nvPr/>
              </p:nvGrpSpPr>
              <p:grpSpPr>
                <a:xfrm>
                  <a:off x="1826655" y="4224370"/>
                  <a:ext cx="200738" cy="25631"/>
                  <a:chOff x="1826655" y="4224370"/>
                  <a:chExt cx="200738" cy="25631"/>
                </a:xfrm>
              </p:grpSpPr>
              <p:sp>
                <p:nvSpPr>
                  <p:cNvPr id="6498" name="Google Shape;6498;p8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83"/>
                <p:cNvGrpSpPr/>
                <p:nvPr/>
              </p:nvGrpSpPr>
              <p:grpSpPr>
                <a:xfrm>
                  <a:off x="1498221" y="4047614"/>
                  <a:ext cx="328444" cy="240783"/>
                  <a:chOff x="1498221" y="4047614"/>
                  <a:chExt cx="328444" cy="240783"/>
                </a:xfrm>
              </p:grpSpPr>
              <p:sp>
                <p:nvSpPr>
                  <p:cNvPr id="6501" name="Google Shape;6501;p8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2" name="Google Shape;6502;p83"/>
                  <p:cNvGrpSpPr/>
                  <p:nvPr/>
                </p:nvGrpSpPr>
                <p:grpSpPr>
                  <a:xfrm>
                    <a:off x="1498221" y="4047614"/>
                    <a:ext cx="150566" cy="190416"/>
                    <a:chOff x="1498221" y="4047614"/>
                    <a:chExt cx="150566" cy="190416"/>
                  </a:xfrm>
                </p:grpSpPr>
                <p:sp>
                  <p:nvSpPr>
                    <p:cNvPr id="6503" name="Google Shape;6503;p8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05" name="Google Shape;6505;p83"/>
              <p:cNvGrpSpPr/>
              <p:nvPr/>
            </p:nvGrpSpPr>
            <p:grpSpPr>
              <a:xfrm>
                <a:off x="1560718" y="3800594"/>
                <a:ext cx="532948" cy="302090"/>
                <a:chOff x="1560718" y="3800594"/>
                <a:chExt cx="532948" cy="302090"/>
              </a:xfrm>
            </p:grpSpPr>
            <p:grpSp>
              <p:nvGrpSpPr>
                <p:cNvPr id="6506" name="Google Shape;6506;p83"/>
                <p:cNvGrpSpPr/>
                <p:nvPr/>
              </p:nvGrpSpPr>
              <p:grpSpPr>
                <a:xfrm>
                  <a:off x="1912179" y="3827344"/>
                  <a:ext cx="181487" cy="25631"/>
                  <a:chOff x="1912179" y="3827344"/>
                  <a:chExt cx="181487" cy="25631"/>
                </a:xfrm>
              </p:grpSpPr>
              <p:sp>
                <p:nvSpPr>
                  <p:cNvPr id="6507" name="Google Shape;6507;p8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83"/>
                <p:cNvGrpSpPr/>
                <p:nvPr/>
              </p:nvGrpSpPr>
              <p:grpSpPr>
                <a:xfrm>
                  <a:off x="1912179" y="4044505"/>
                  <a:ext cx="181487" cy="25622"/>
                  <a:chOff x="1912179" y="4044506"/>
                  <a:chExt cx="181487" cy="25622"/>
                </a:xfrm>
              </p:grpSpPr>
              <p:sp>
                <p:nvSpPr>
                  <p:cNvPr id="6510" name="Google Shape;6510;p8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83"/>
                <p:cNvGrpSpPr/>
                <p:nvPr/>
              </p:nvGrpSpPr>
              <p:grpSpPr>
                <a:xfrm>
                  <a:off x="1560718" y="3800594"/>
                  <a:ext cx="351472" cy="302090"/>
                  <a:chOff x="1560718" y="3800594"/>
                  <a:chExt cx="351472" cy="302090"/>
                </a:xfrm>
              </p:grpSpPr>
              <p:grpSp>
                <p:nvGrpSpPr>
                  <p:cNvPr id="6513" name="Google Shape;6513;p83"/>
                  <p:cNvGrpSpPr/>
                  <p:nvPr/>
                </p:nvGrpSpPr>
                <p:grpSpPr>
                  <a:xfrm>
                    <a:off x="1560718" y="3842857"/>
                    <a:ext cx="173586" cy="217131"/>
                    <a:chOff x="1560718" y="3842857"/>
                    <a:chExt cx="173586" cy="217131"/>
                  </a:xfrm>
                </p:grpSpPr>
                <p:sp>
                  <p:nvSpPr>
                    <p:cNvPr id="6514" name="Google Shape;6514;p8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7" name="Google Shape;6517;p8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19" name="Google Shape;6519;p8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0" name="Google Shape;6520;p83"/>
              <p:cNvGrpSpPr/>
              <p:nvPr/>
            </p:nvGrpSpPr>
            <p:grpSpPr>
              <a:xfrm>
                <a:off x="785350" y="3605478"/>
                <a:ext cx="535311" cy="249245"/>
                <a:chOff x="785350" y="3605478"/>
                <a:chExt cx="535311" cy="249245"/>
              </a:xfrm>
            </p:grpSpPr>
            <p:grpSp>
              <p:nvGrpSpPr>
                <p:cNvPr id="6521" name="Google Shape;6521;p83"/>
                <p:cNvGrpSpPr/>
                <p:nvPr/>
              </p:nvGrpSpPr>
              <p:grpSpPr>
                <a:xfrm>
                  <a:off x="785350" y="3605478"/>
                  <a:ext cx="376191" cy="102736"/>
                  <a:chOff x="785350" y="3605478"/>
                  <a:chExt cx="376191" cy="102736"/>
                </a:xfrm>
              </p:grpSpPr>
              <p:sp>
                <p:nvSpPr>
                  <p:cNvPr id="6522" name="Google Shape;6522;p8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83"/>
                <p:cNvGrpSpPr/>
                <p:nvPr/>
              </p:nvGrpSpPr>
              <p:grpSpPr>
                <a:xfrm>
                  <a:off x="1161530" y="3655851"/>
                  <a:ext cx="159131" cy="198872"/>
                  <a:chOff x="1161530" y="3655851"/>
                  <a:chExt cx="159131" cy="198872"/>
                </a:xfrm>
              </p:grpSpPr>
              <p:sp>
                <p:nvSpPr>
                  <p:cNvPr id="6526" name="Google Shape;6526;p8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28" name="Google Shape;6528;p83"/>
              <p:cNvGrpSpPr/>
              <p:nvPr/>
            </p:nvGrpSpPr>
            <p:grpSpPr>
              <a:xfrm>
                <a:off x="785350" y="4047614"/>
                <a:ext cx="535311" cy="240783"/>
                <a:chOff x="785350" y="4047614"/>
                <a:chExt cx="535311" cy="240783"/>
              </a:xfrm>
            </p:grpSpPr>
            <p:grpSp>
              <p:nvGrpSpPr>
                <p:cNvPr id="6529" name="Google Shape;6529;p83"/>
                <p:cNvGrpSpPr/>
                <p:nvPr/>
              </p:nvGrpSpPr>
              <p:grpSpPr>
                <a:xfrm>
                  <a:off x="1161636" y="4047614"/>
                  <a:ext cx="159025" cy="190415"/>
                  <a:chOff x="1161636" y="4047614"/>
                  <a:chExt cx="159025" cy="190415"/>
                </a:xfrm>
              </p:grpSpPr>
              <p:sp>
                <p:nvSpPr>
                  <p:cNvPr id="6530" name="Google Shape;6530;p8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83"/>
                <p:cNvGrpSpPr/>
                <p:nvPr/>
              </p:nvGrpSpPr>
              <p:grpSpPr>
                <a:xfrm>
                  <a:off x="785350" y="4185661"/>
                  <a:ext cx="376191" cy="102736"/>
                  <a:chOff x="785350" y="4185661"/>
                  <a:chExt cx="376191" cy="102736"/>
                </a:xfrm>
              </p:grpSpPr>
              <p:sp>
                <p:nvSpPr>
                  <p:cNvPr id="6533" name="Google Shape;6533;p8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36" name="Google Shape;6536;p83"/>
              <p:cNvGrpSpPr/>
              <p:nvPr/>
            </p:nvGrpSpPr>
            <p:grpSpPr>
              <a:xfrm>
                <a:off x="1501054" y="3605478"/>
                <a:ext cx="526340" cy="249240"/>
                <a:chOff x="1501054" y="3605478"/>
                <a:chExt cx="526340" cy="249240"/>
              </a:xfrm>
            </p:grpSpPr>
            <p:grpSp>
              <p:nvGrpSpPr>
                <p:cNvPr id="6537" name="Google Shape;6537;p83"/>
                <p:cNvGrpSpPr/>
                <p:nvPr/>
              </p:nvGrpSpPr>
              <p:grpSpPr>
                <a:xfrm>
                  <a:off x="1834208" y="3643867"/>
                  <a:ext cx="193185" cy="25622"/>
                  <a:chOff x="1834208" y="3643867"/>
                  <a:chExt cx="193185" cy="25622"/>
                </a:xfrm>
              </p:grpSpPr>
              <p:sp>
                <p:nvSpPr>
                  <p:cNvPr id="6538" name="Google Shape;6538;p8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83"/>
                <p:cNvGrpSpPr/>
                <p:nvPr/>
              </p:nvGrpSpPr>
              <p:grpSpPr>
                <a:xfrm>
                  <a:off x="1501054" y="3605478"/>
                  <a:ext cx="333165" cy="249240"/>
                  <a:chOff x="1501054" y="3605478"/>
                  <a:chExt cx="333165" cy="249240"/>
                </a:xfrm>
              </p:grpSpPr>
              <p:sp>
                <p:nvSpPr>
                  <p:cNvPr id="6541" name="Google Shape;6541;p8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2" name="Google Shape;6542;p83"/>
                  <p:cNvGrpSpPr/>
                  <p:nvPr/>
                </p:nvGrpSpPr>
                <p:grpSpPr>
                  <a:xfrm>
                    <a:off x="1501054" y="3655851"/>
                    <a:ext cx="155286" cy="198867"/>
                    <a:chOff x="1501054" y="3655851"/>
                    <a:chExt cx="155286" cy="198867"/>
                  </a:xfrm>
                </p:grpSpPr>
                <p:sp>
                  <p:nvSpPr>
                    <p:cNvPr id="6543" name="Google Shape;6543;p8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45" name="Google Shape;6545;p83"/>
              <p:cNvGrpSpPr/>
              <p:nvPr/>
            </p:nvGrpSpPr>
            <p:grpSpPr>
              <a:xfrm>
                <a:off x="724986" y="3800594"/>
                <a:ext cx="532950" cy="302090"/>
                <a:chOff x="724986" y="3800594"/>
                <a:chExt cx="532950" cy="302090"/>
              </a:xfrm>
            </p:grpSpPr>
            <p:grpSp>
              <p:nvGrpSpPr>
                <p:cNvPr id="6546" name="Google Shape;6546;p83"/>
                <p:cNvGrpSpPr/>
                <p:nvPr/>
              </p:nvGrpSpPr>
              <p:grpSpPr>
                <a:xfrm>
                  <a:off x="724986" y="4044367"/>
                  <a:ext cx="181314" cy="25626"/>
                  <a:chOff x="724986" y="4044367"/>
                  <a:chExt cx="181314" cy="25626"/>
                </a:xfrm>
              </p:grpSpPr>
              <p:sp>
                <p:nvSpPr>
                  <p:cNvPr id="6547" name="Google Shape;6547;p8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83"/>
                <p:cNvGrpSpPr/>
                <p:nvPr/>
              </p:nvGrpSpPr>
              <p:grpSpPr>
                <a:xfrm>
                  <a:off x="906290" y="3800594"/>
                  <a:ext cx="351646" cy="302090"/>
                  <a:chOff x="906290" y="3800594"/>
                  <a:chExt cx="351646" cy="302090"/>
                </a:xfrm>
              </p:grpSpPr>
              <p:grpSp>
                <p:nvGrpSpPr>
                  <p:cNvPr id="6550" name="Google Shape;6550;p83"/>
                  <p:cNvGrpSpPr/>
                  <p:nvPr/>
                </p:nvGrpSpPr>
                <p:grpSpPr>
                  <a:xfrm>
                    <a:off x="1084172" y="3842857"/>
                    <a:ext cx="173764" cy="217131"/>
                    <a:chOff x="1084172" y="3842857"/>
                    <a:chExt cx="173764" cy="217131"/>
                  </a:xfrm>
                </p:grpSpPr>
                <p:grpSp>
                  <p:nvGrpSpPr>
                    <p:cNvPr id="6551" name="Google Shape;6551;p83"/>
                    <p:cNvGrpSpPr/>
                    <p:nvPr/>
                  </p:nvGrpSpPr>
                  <p:grpSpPr>
                    <a:xfrm>
                      <a:off x="1156862" y="3936509"/>
                      <a:ext cx="101073" cy="25622"/>
                      <a:chOff x="1156862" y="3936509"/>
                      <a:chExt cx="101073" cy="25622"/>
                    </a:xfrm>
                  </p:grpSpPr>
                  <p:sp>
                    <p:nvSpPr>
                      <p:cNvPr id="6552" name="Google Shape;6552;p8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4" name="Google Shape;6554;p8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5" name="Google Shape;6555;p8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83"/>
                <p:cNvGrpSpPr/>
                <p:nvPr/>
              </p:nvGrpSpPr>
              <p:grpSpPr>
                <a:xfrm>
                  <a:off x="724986" y="3830189"/>
                  <a:ext cx="189533" cy="25626"/>
                  <a:chOff x="724986" y="3830189"/>
                  <a:chExt cx="189533" cy="25626"/>
                </a:xfrm>
              </p:grpSpPr>
              <p:sp>
                <p:nvSpPr>
                  <p:cNvPr id="6558" name="Google Shape;6558;p8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560" name="Google Shape;6560;p83"/>
          <p:cNvGrpSpPr/>
          <p:nvPr/>
        </p:nvGrpSpPr>
        <p:grpSpPr>
          <a:xfrm>
            <a:off x="2253298" y="2249677"/>
            <a:ext cx="948701" cy="935378"/>
            <a:chOff x="2253298" y="2428317"/>
            <a:chExt cx="948701" cy="935378"/>
          </a:xfrm>
        </p:grpSpPr>
        <p:sp>
          <p:nvSpPr>
            <p:cNvPr id="6561" name="Google Shape;6561;p8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7" name="Shape 6597"/>
        <p:cNvGrpSpPr/>
        <p:nvPr/>
      </p:nvGrpSpPr>
      <p:grpSpPr>
        <a:xfrm>
          <a:off x="0" y="0"/>
          <a:ext cx="0" cy="0"/>
          <a:chOff x="0" y="0"/>
          <a:chExt cx="0" cy="0"/>
        </a:xfrm>
      </p:grpSpPr>
      <p:grpSp>
        <p:nvGrpSpPr>
          <p:cNvPr id="6598" name="Google Shape;6598;p84"/>
          <p:cNvGrpSpPr/>
          <p:nvPr/>
        </p:nvGrpSpPr>
        <p:grpSpPr>
          <a:xfrm>
            <a:off x="3339744" y="952977"/>
            <a:ext cx="2363393" cy="1017867"/>
            <a:chOff x="3292400" y="1219146"/>
            <a:chExt cx="2615240" cy="1110239"/>
          </a:xfrm>
        </p:grpSpPr>
        <p:sp>
          <p:nvSpPr>
            <p:cNvPr id="6599" name="Google Shape;6599;p8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6600" name="Google Shape;6600;p8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01" name="Google Shape;6601;p8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6602" name="Google Shape;6602;p8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6603" name="Google Shape;6603;p8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6604" name="Google Shape;6604;p8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6605" name="Google Shape;6605;p8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6606" name="Google Shape;6606;p8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6607" name="Google Shape;6607;p8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6608" name="Google Shape;6608;p8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6609" name="Google Shape;6609;p8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610" name="Google Shape;6610;p8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611" name="Google Shape;6611;p8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612" name="Google Shape;6612;p8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613" name="Google Shape;6613;p84"/>
            <p:cNvGrpSpPr/>
            <p:nvPr/>
          </p:nvGrpSpPr>
          <p:grpSpPr>
            <a:xfrm>
              <a:off x="3748438" y="1378608"/>
              <a:ext cx="2159202" cy="903971"/>
              <a:chOff x="1683525" y="2179850"/>
              <a:chExt cx="4519050" cy="2134525"/>
            </a:xfrm>
          </p:grpSpPr>
          <p:sp>
            <p:nvSpPr>
              <p:cNvPr id="6614" name="Google Shape;6614;p8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15" name="Google Shape;6615;p8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16" name="Google Shape;6616;p8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17" name="Google Shape;6617;p8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18" name="Google Shape;6618;p8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19" name="Google Shape;6619;p8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20" name="Google Shape;6620;p8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21" name="Google Shape;6621;p8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22" name="Google Shape;6622;p8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23" name="Google Shape;6623;p8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24" name="Google Shape;6624;p8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25" name="Google Shape;6625;p8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6626" name="Google Shape;6626;p84"/>
          <p:cNvGraphicFramePr/>
          <p:nvPr/>
        </p:nvGraphicFramePr>
        <p:xfrm>
          <a:off x="5935838" y="2130450"/>
          <a:ext cx="3000000" cy="3000000"/>
        </p:xfrm>
        <a:graphic>
          <a:graphicData uri="http://schemas.openxmlformats.org/drawingml/2006/table">
            <a:tbl>
              <a:tblPr>
                <a:noFill/>
                <a:tableStyleId>{5620CBD7-B9B2-442D-88EB-2A9CE90127EC}</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627" name="Google Shape;6627;p84"/>
          <p:cNvGrpSpPr/>
          <p:nvPr/>
        </p:nvGrpSpPr>
        <p:grpSpPr>
          <a:xfrm>
            <a:off x="5913087" y="3189047"/>
            <a:ext cx="2519825" cy="1001454"/>
            <a:chOff x="1906114" y="789980"/>
            <a:chExt cx="1487676" cy="606868"/>
          </a:xfrm>
        </p:grpSpPr>
        <p:cxnSp>
          <p:nvCxnSpPr>
            <p:cNvPr id="6628" name="Google Shape;6628;p8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629" name="Google Shape;6629;p8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630" name="Google Shape;6630;p8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631" name="Google Shape;6631;p84"/>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6632" name="Google Shape;6632;p84"/>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6633" name="Google Shape;6633;p84"/>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6634" name="Google Shape;6634;p84"/>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6635" name="Google Shape;6635;p8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4"/>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6642" name="Google Shape;6642;p84"/>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643" name="Google Shape;6643;p84"/>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644" name="Google Shape;6644;p8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84"/>
          <p:cNvGrpSpPr/>
          <p:nvPr/>
        </p:nvGrpSpPr>
        <p:grpSpPr>
          <a:xfrm>
            <a:off x="712562" y="998005"/>
            <a:ext cx="2394370" cy="976502"/>
            <a:chOff x="749309" y="1112739"/>
            <a:chExt cx="2371603" cy="976502"/>
          </a:xfrm>
        </p:grpSpPr>
        <p:sp>
          <p:nvSpPr>
            <p:cNvPr id="6646" name="Google Shape;6646;p8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678" name="Google Shape;6678;p84"/>
          <p:cNvGraphicFramePr/>
          <p:nvPr/>
        </p:nvGraphicFramePr>
        <p:xfrm>
          <a:off x="5935863" y="996300"/>
          <a:ext cx="3000000" cy="3000000"/>
        </p:xfrm>
        <a:graphic>
          <a:graphicData uri="http://schemas.openxmlformats.org/drawingml/2006/table">
            <a:tbl>
              <a:tblPr>
                <a:noFill/>
                <a:tableStyleId>{5620CBD7-B9B2-442D-88EB-2A9CE90127EC}</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679" name="Google Shape;6679;p84"/>
          <p:cNvGraphicFramePr/>
          <p:nvPr/>
        </p:nvGraphicFramePr>
        <p:xfrm>
          <a:off x="3342575" y="2130450"/>
          <a:ext cx="3000000" cy="3000000"/>
        </p:xfrm>
        <a:graphic>
          <a:graphicData uri="http://schemas.openxmlformats.org/drawingml/2006/table">
            <a:tbl>
              <a:tblPr>
                <a:noFill/>
                <a:tableStyleId>{5620CBD7-B9B2-442D-88EB-2A9CE90127EC}</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680" name="Google Shape;6680;p84"/>
          <p:cNvGrpSpPr/>
          <p:nvPr/>
        </p:nvGrpSpPr>
        <p:grpSpPr>
          <a:xfrm>
            <a:off x="4086504" y="2517093"/>
            <a:ext cx="1517436" cy="74460"/>
            <a:chOff x="3980086" y="2804397"/>
            <a:chExt cx="1227600" cy="66900"/>
          </a:xfrm>
        </p:grpSpPr>
        <p:sp>
          <p:nvSpPr>
            <p:cNvPr id="6681" name="Google Shape;6681;p8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84"/>
          <p:cNvGrpSpPr/>
          <p:nvPr/>
        </p:nvGrpSpPr>
        <p:grpSpPr>
          <a:xfrm>
            <a:off x="4711569" y="2809680"/>
            <a:ext cx="892956" cy="74460"/>
            <a:chOff x="3980086" y="2804397"/>
            <a:chExt cx="1227600" cy="66900"/>
          </a:xfrm>
        </p:grpSpPr>
        <p:sp>
          <p:nvSpPr>
            <p:cNvPr id="6684" name="Google Shape;6684;p8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84"/>
          <p:cNvGrpSpPr/>
          <p:nvPr/>
        </p:nvGrpSpPr>
        <p:grpSpPr>
          <a:xfrm>
            <a:off x="3344661" y="3168563"/>
            <a:ext cx="2363244" cy="1005943"/>
            <a:chOff x="3358415" y="3361302"/>
            <a:chExt cx="2363244" cy="1024695"/>
          </a:xfrm>
        </p:grpSpPr>
        <p:grpSp>
          <p:nvGrpSpPr>
            <p:cNvPr id="6687" name="Google Shape;6687;p84"/>
            <p:cNvGrpSpPr/>
            <p:nvPr/>
          </p:nvGrpSpPr>
          <p:grpSpPr>
            <a:xfrm>
              <a:off x="3358415" y="3361302"/>
              <a:ext cx="441300" cy="1024695"/>
              <a:chOff x="3358415" y="3361302"/>
              <a:chExt cx="441300" cy="1024695"/>
            </a:xfrm>
          </p:grpSpPr>
          <p:sp>
            <p:nvSpPr>
              <p:cNvPr id="6688" name="Google Shape;6688;p8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84"/>
            <p:cNvGrpSpPr/>
            <p:nvPr/>
          </p:nvGrpSpPr>
          <p:grpSpPr>
            <a:xfrm>
              <a:off x="3838901" y="3361302"/>
              <a:ext cx="441300" cy="1024695"/>
              <a:chOff x="3838901" y="3361302"/>
              <a:chExt cx="441300" cy="1024695"/>
            </a:xfrm>
          </p:grpSpPr>
          <p:sp>
            <p:nvSpPr>
              <p:cNvPr id="6695" name="Google Shape;6695;p8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84"/>
            <p:cNvGrpSpPr/>
            <p:nvPr/>
          </p:nvGrpSpPr>
          <p:grpSpPr>
            <a:xfrm>
              <a:off x="4319387" y="3361302"/>
              <a:ext cx="441300" cy="1024695"/>
              <a:chOff x="4319387" y="3361302"/>
              <a:chExt cx="441300" cy="1024695"/>
            </a:xfrm>
          </p:grpSpPr>
          <p:sp>
            <p:nvSpPr>
              <p:cNvPr id="6702" name="Google Shape;6702;p8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84"/>
            <p:cNvGrpSpPr/>
            <p:nvPr/>
          </p:nvGrpSpPr>
          <p:grpSpPr>
            <a:xfrm>
              <a:off x="4799873" y="3361302"/>
              <a:ext cx="441300" cy="1024695"/>
              <a:chOff x="4799873" y="3361302"/>
              <a:chExt cx="441300" cy="1024695"/>
            </a:xfrm>
          </p:grpSpPr>
          <p:sp>
            <p:nvSpPr>
              <p:cNvPr id="6709" name="Google Shape;6709;p8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84"/>
            <p:cNvGrpSpPr/>
            <p:nvPr/>
          </p:nvGrpSpPr>
          <p:grpSpPr>
            <a:xfrm>
              <a:off x="5280360" y="3361302"/>
              <a:ext cx="441300" cy="1024695"/>
              <a:chOff x="5280360" y="3361302"/>
              <a:chExt cx="441300" cy="1024695"/>
            </a:xfrm>
          </p:grpSpPr>
          <p:sp>
            <p:nvSpPr>
              <p:cNvPr id="6716" name="Google Shape;6716;p8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722" name="Google Shape;6722;p84"/>
          <p:cNvGraphicFramePr/>
          <p:nvPr/>
        </p:nvGraphicFramePr>
        <p:xfrm>
          <a:off x="711088" y="2130450"/>
          <a:ext cx="3000000" cy="3000000"/>
        </p:xfrm>
        <a:graphic>
          <a:graphicData uri="http://schemas.openxmlformats.org/drawingml/2006/table">
            <a:tbl>
              <a:tblPr>
                <a:noFill/>
                <a:tableStyleId>{5620CBD7-B9B2-442D-88EB-2A9CE90127EC}</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723" name="Google Shape;6723;p84"/>
          <p:cNvGrpSpPr/>
          <p:nvPr/>
        </p:nvGrpSpPr>
        <p:grpSpPr>
          <a:xfrm>
            <a:off x="712613" y="3180175"/>
            <a:ext cx="2403614" cy="1005900"/>
            <a:chOff x="726450" y="3372825"/>
            <a:chExt cx="2403614" cy="1005900"/>
          </a:xfrm>
        </p:grpSpPr>
        <p:grpSp>
          <p:nvGrpSpPr>
            <p:cNvPr id="6724" name="Google Shape;6724;p84"/>
            <p:cNvGrpSpPr/>
            <p:nvPr/>
          </p:nvGrpSpPr>
          <p:grpSpPr>
            <a:xfrm>
              <a:off x="726450" y="3696000"/>
              <a:ext cx="2403614" cy="500898"/>
              <a:chOff x="726450" y="3696000"/>
              <a:chExt cx="2403614" cy="500898"/>
            </a:xfrm>
          </p:grpSpPr>
          <p:sp>
            <p:nvSpPr>
              <p:cNvPr id="6725" name="Google Shape;6725;p8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726" name="Google Shape;6726;p8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727" name="Google Shape;6727;p84"/>
            <p:cNvGrpSpPr/>
            <p:nvPr/>
          </p:nvGrpSpPr>
          <p:grpSpPr>
            <a:xfrm>
              <a:off x="1348050" y="3372825"/>
              <a:ext cx="1720425" cy="1005900"/>
              <a:chOff x="1348050" y="3372825"/>
              <a:chExt cx="1720425" cy="1005900"/>
            </a:xfrm>
          </p:grpSpPr>
          <p:sp>
            <p:nvSpPr>
              <p:cNvPr id="6728" name="Google Shape;6728;p8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729" name="Google Shape;6729;p8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730" name="Google Shape;6730;p8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731" name="Google Shape;6731;p8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732" name="Google Shape;6732;p8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733" name="Google Shape;6733;p84"/>
            <p:cNvGrpSpPr/>
            <p:nvPr/>
          </p:nvGrpSpPr>
          <p:grpSpPr>
            <a:xfrm>
              <a:off x="1455707" y="3731058"/>
              <a:ext cx="1491150" cy="417657"/>
              <a:chOff x="1455707" y="3731058"/>
              <a:chExt cx="1491150" cy="417657"/>
            </a:xfrm>
          </p:grpSpPr>
          <p:grpSp>
            <p:nvGrpSpPr>
              <p:cNvPr id="6734" name="Google Shape;6734;p84"/>
              <p:cNvGrpSpPr/>
              <p:nvPr/>
            </p:nvGrpSpPr>
            <p:grpSpPr>
              <a:xfrm>
                <a:off x="1472938" y="3745828"/>
                <a:ext cx="72126" cy="53788"/>
                <a:chOff x="1472938" y="3745828"/>
                <a:chExt cx="72126" cy="53788"/>
              </a:xfrm>
            </p:grpSpPr>
            <p:sp>
              <p:nvSpPr>
                <p:cNvPr id="6735" name="Google Shape;6735;p8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84"/>
              <p:cNvGrpSpPr/>
              <p:nvPr/>
            </p:nvGrpSpPr>
            <p:grpSpPr>
              <a:xfrm>
                <a:off x="1819181" y="4089633"/>
                <a:ext cx="72126" cy="53788"/>
                <a:chOff x="1819181" y="4089633"/>
                <a:chExt cx="72126" cy="53788"/>
              </a:xfrm>
            </p:grpSpPr>
            <p:sp>
              <p:nvSpPr>
                <p:cNvPr id="6738" name="Google Shape;6738;p8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84"/>
              <p:cNvGrpSpPr/>
              <p:nvPr/>
            </p:nvGrpSpPr>
            <p:grpSpPr>
              <a:xfrm>
                <a:off x="1455707" y="4084171"/>
                <a:ext cx="64321" cy="64544"/>
                <a:chOff x="1455707" y="4084171"/>
                <a:chExt cx="64321" cy="64544"/>
              </a:xfrm>
            </p:grpSpPr>
            <p:sp>
              <p:nvSpPr>
                <p:cNvPr id="6741" name="Google Shape;6741;p8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84"/>
              <p:cNvGrpSpPr/>
              <p:nvPr/>
            </p:nvGrpSpPr>
            <p:grpSpPr>
              <a:xfrm>
                <a:off x="1818610" y="3731058"/>
                <a:ext cx="64321" cy="64544"/>
                <a:chOff x="1818610" y="3731058"/>
                <a:chExt cx="64321" cy="64544"/>
              </a:xfrm>
            </p:grpSpPr>
            <p:sp>
              <p:nvSpPr>
                <p:cNvPr id="6744" name="Google Shape;6744;p8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84"/>
              <p:cNvGrpSpPr/>
              <p:nvPr/>
            </p:nvGrpSpPr>
            <p:grpSpPr>
              <a:xfrm>
                <a:off x="2172491" y="4089633"/>
                <a:ext cx="72126" cy="53788"/>
                <a:chOff x="2172491" y="4089633"/>
                <a:chExt cx="72126" cy="53788"/>
              </a:xfrm>
            </p:grpSpPr>
            <p:sp>
              <p:nvSpPr>
                <p:cNvPr id="6747" name="Google Shape;6747;p8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84"/>
              <p:cNvGrpSpPr/>
              <p:nvPr/>
            </p:nvGrpSpPr>
            <p:grpSpPr>
              <a:xfrm>
                <a:off x="2171920" y="3731058"/>
                <a:ext cx="64321" cy="64544"/>
                <a:chOff x="2171920" y="3731058"/>
                <a:chExt cx="64321" cy="64544"/>
              </a:xfrm>
            </p:grpSpPr>
            <p:sp>
              <p:nvSpPr>
                <p:cNvPr id="6750" name="Google Shape;6750;p8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84"/>
              <p:cNvGrpSpPr/>
              <p:nvPr/>
            </p:nvGrpSpPr>
            <p:grpSpPr>
              <a:xfrm>
                <a:off x="2874730" y="3745828"/>
                <a:ext cx="72126" cy="53788"/>
                <a:chOff x="2874730" y="3745828"/>
                <a:chExt cx="72126" cy="53788"/>
              </a:xfrm>
            </p:grpSpPr>
            <p:sp>
              <p:nvSpPr>
                <p:cNvPr id="6753" name="Google Shape;6753;p8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84"/>
              <p:cNvGrpSpPr/>
              <p:nvPr/>
            </p:nvGrpSpPr>
            <p:grpSpPr>
              <a:xfrm>
                <a:off x="2878589" y="4081481"/>
                <a:ext cx="64321" cy="64544"/>
                <a:chOff x="2878589" y="4081481"/>
                <a:chExt cx="64321" cy="64544"/>
              </a:xfrm>
            </p:grpSpPr>
            <p:sp>
              <p:nvSpPr>
                <p:cNvPr id="6756" name="Google Shape;6756;p8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84"/>
              <p:cNvGrpSpPr/>
              <p:nvPr/>
            </p:nvGrpSpPr>
            <p:grpSpPr>
              <a:xfrm>
                <a:off x="2525796" y="4089633"/>
                <a:ext cx="72126" cy="53788"/>
                <a:chOff x="2525796" y="4089633"/>
                <a:chExt cx="72126" cy="53788"/>
              </a:xfrm>
            </p:grpSpPr>
            <p:sp>
              <p:nvSpPr>
                <p:cNvPr id="6759" name="Google Shape;6759;p8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84"/>
              <p:cNvGrpSpPr/>
              <p:nvPr/>
            </p:nvGrpSpPr>
            <p:grpSpPr>
              <a:xfrm>
                <a:off x="2525225" y="3731058"/>
                <a:ext cx="64321" cy="64544"/>
                <a:chOff x="2525225" y="3731058"/>
                <a:chExt cx="64321" cy="64544"/>
              </a:xfrm>
            </p:grpSpPr>
            <p:sp>
              <p:nvSpPr>
                <p:cNvPr id="6762" name="Google Shape;6762;p8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7" name="Shape 6767"/>
        <p:cNvGrpSpPr/>
        <p:nvPr/>
      </p:nvGrpSpPr>
      <p:grpSpPr>
        <a:xfrm>
          <a:off x="0" y="0"/>
          <a:ext cx="0" cy="0"/>
          <a:chOff x="0" y="0"/>
          <a:chExt cx="0" cy="0"/>
        </a:xfrm>
      </p:grpSpPr>
      <p:grpSp>
        <p:nvGrpSpPr>
          <p:cNvPr id="6768" name="Google Shape;6768;p85"/>
          <p:cNvGrpSpPr/>
          <p:nvPr/>
        </p:nvGrpSpPr>
        <p:grpSpPr>
          <a:xfrm>
            <a:off x="5780148" y="1859605"/>
            <a:ext cx="671400" cy="674856"/>
            <a:chOff x="5780148" y="1859605"/>
            <a:chExt cx="671400" cy="674856"/>
          </a:xfrm>
        </p:grpSpPr>
        <p:sp>
          <p:nvSpPr>
            <p:cNvPr id="6769" name="Google Shape;6769;p85"/>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5"/>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5"/>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5"/>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85"/>
          <p:cNvGrpSpPr/>
          <p:nvPr/>
        </p:nvGrpSpPr>
        <p:grpSpPr>
          <a:xfrm>
            <a:off x="716991" y="971306"/>
            <a:ext cx="845921" cy="690752"/>
            <a:chOff x="732428" y="1198513"/>
            <a:chExt cx="845921" cy="690752"/>
          </a:xfrm>
        </p:grpSpPr>
        <p:grpSp>
          <p:nvGrpSpPr>
            <p:cNvPr id="6774" name="Google Shape;6774;p85"/>
            <p:cNvGrpSpPr/>
            <p:nvPr/>
          </p:nvGrpSpPr>
          <p:grpSpPr>
            <a:xfrm>
              <a:off x="823030" y="1198513"/>
              <a:ext cx="755319" cy="690752"/>
              <a:chOff x="823030" y="1198513"/>
              <a:chExt cx="755319" cy="690752"/>
            </a:xfrm>
          </p:grpSpPr>
          <p:sp>
            <p:nvSpPr>
              <p:cNvPr id="6775" name="Google Shape;6775;p8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85"/>
            <p:cNvGrpSpPr/>
            <p:nvPr/>
          </p:nvGrpSpPr>
          <p:grpSpPr>
            <a:xfrm>
              <a:off x="732428" y="1239937"/>
              <a:ext cx="739912" cy="607886"/>
              <a:chOff x="732428" y="1239937"/>
              <a:chExt cx="739912" cy="607886"/>
            </a:xfrm>
          </p:grpSpPr>
          <p:sp>
            <p:nvSpPr>
              <p:cNvPr id="6778" name="Google Shape;6778;p8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85"/>
            <p:cNvGrpSpPr/>
            <p:nvPr/>
          </p:nvGrpSpPr>
          <p:grpSpPr>
            <a:xfrm>
              <a:off x="732428" y="1277018"/>
              <a:ext cx="702832" cy="533758"/>
              <a:chOff x="732428" y="1277018"/>
              <a:chExt cx="702832" cy="533758"/>
            </a:xfrm>
          </p:grpSpPr>
          <p:sp>
            <p:nvSpPr>
              <p:cNvPr id="6781" name="Google Shape;6781;p8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85"/>
            <p:cNvGrpSpPr/>
            <p:nvPr/>
          </p:nvGrpSpPr>
          <p:grpSpPr>
            <a:xfrm>
              <a:off x="931170" y="1306653"/>
              <a:ext cx="647179" cy="474455"/>
              <a:chOff x="931170" y="1306653"/>
              <a:chExt cx="647179" cy="474455"/>
            </a:xfrm>
          </p:grpSpPr>
          <p:sp>
            <p:nvSpPr>
              <p:cNvPr id="6784" name="Google Shape;6784;p8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6" name="Google Shape;6786;p8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85"/>
          <p:cNvGrpSpPr/>
          <p:nvPr/>
        </p:nvGrpSpPr>
        <p:grpSpPr>
          <a:xfrm>
            <a:off x="3948600" y="971313"/>
            <a:ext cx="634656" cy="699982"/>
            <a:chOff x="5985650" y="2860025"/>
            <a:chExt cx="1396075" cy="1539775"/>
          </a:xfrm>
        </p:grpSpPr>
        <p:sp>
          <p:nvSpPr>
            <p:cNvPr id="6788" name="Google Shape;6788;p8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85"/>
          <p:cNvGrpSpPr/>
          <p:nvPr/>
        </p:nvGrpSpPr>
        <p:grpSpPr>
          <a:xfrm>
            <a:off x="4704250" y="971306"/>
            <a:ext cx="725845" cy="699975"/>
            <a:chOff x="4249973" y="1201875"/>
            <a:chExt cx="1958568" cy="1888762"/>
          </a:xfrm>
        </p:grpSpPr>
        <p:sp>
          <p:nvSpPr>
            <p:cNvPr id="6821" name="Google Shape;6821;p8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2" name="Google Shape;6822;p85"/>
            <p:cNvGrpSpPr/>
            <p:nvPr/>
          </p:nvGrpSpPr>
          <p:grpSpPr>
            <a:xfrm>
              <a:off x="5853086" y="1789142"/>
              <a:ext cx="355454" cy="1048099"/>
              <a:chOff x="5576108" y="2016725"/>
              <a:chExt cx="565200" cy="1666560"/>
            </a:xfrm>
          </p:grpSpPr>
          <p:sp>
            <p:nvSpPr>
              <p:cNvPr id="6823" name="Google Shape;6823;p8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824" name="Google Shape;6824;p8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85"/>
            <p:cNvGrpSpPr/>
            <p:nvPr/>
          </p:nvGrpSpPr>
          <p:grpSpPr>
            <a:xfrm>
              <a:off x="4869455" y="2691676"/>
              <a:ext cx="1013897" cy="398961"/>
              <a:chOff x="4012057" y="3451825"/>
              <a:chExt cx="1612175" cy="634379"/>
            </a:xfrm>
          </p:grpSpPr>
          <p:sp>
            <p:nvSpPr>
              <p:cNvPr id="6826" name="Google Shape;6826;p8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827" name="Google Shape;6827;p8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85"/>
            <p:cNvGrpSpPr/>
            <p:nvPr/>
          </p:nvGrpSpPr>
          <p:grpSpPr>
            <a:xfrm>
              <a:off x="4276937" y="2155961"/>
              <a:ext cx="651965" cy="891358"/>
              <a:chOff x="3069908" y="2599997"/>
              <a:chExt cx="1036675" cy="1417328"/>
            </a:xfrm>
          </p:grpSpPr>
          <p:sp>
            <p:nvSpPr>
              <p:cNvPr id="6829" name="Google Shape;6829;p8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830" name="Google Shape;6830;p8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85"/>
            <p:cNvGrpSpPr/>
            <p:nvPr/>
          </p:nvGrpSpPr>
          <p:grpSpPr>
            <a:xfrm>
              <a:off x="5054918" y="1201875"/>
              <a:ext cx="999548" cy="602711"/>
              <a:chOff x="4306958" y="1082925"/>
              <a:chExt cx="1589359" cy="958358"/>
            </a:xfrm>
          </p:grpSpPr>
          <p:sp>
            <p:nvSpPr>
              <p:cNvPr id="6832" name="Google Shape;6832;p8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833" name="Google Shape;6833;p8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85"/>
            <p:cNvGrpSpPr/>
            <p:nvPr/>
          </p:nvGrpSpPr>
          <p:grpSpPr>
            <a:xfrm>
              <a:off x="4249973" y="1303451"/>
              <a:ext cx="799317" cy="841334"/>
              <a:chOff x="3027033" y="1244439"/>
              <a:chExt cx="1270977" cy="1337786"/>
            </a:xfrm>
          </p:grpSpPr>
          <p:sp>
            <p:nvSpPr>
              <p:cNvPr id="6835" name="Google Shape;6835;p8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836" name="Google Shape;6836;p8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37" name="Google Shape;6837;p85"/>
          <p:cNvGrpSpPr/>
          <p:nvPr/>
        </p:nvGrpSpPr>
        <p:grpSpPr>
          <a:xfrm>
            <a:off x="4057114" y="1858087"/>
            <a:ext cx="750769" cy="683784"/>
            <a:chOff x="4204684" y="2104422"/>
            <a:chExt cx="699822" cy="637382"/>
          </a:xfrm>
        </p:grpSpPr>
        <p:grpSp>
          <p:nvGrpSpPr>
            <p:cNvPr id="6838" name="Google Shape;6838;p85"/>
            <p:cNvGrpSpPr/>
            <p:nvPr/>
          </p:nvGrpSpPr>
          <p:grpSpPr>
            <a:xfrm>
              <a:off x="4204684" y="2430067"/>
              <a:ext cx="342957" cy="311738"/>
              <a:chOff x="4204684" y="2430067"/>
              <a:chExt cx="342957" cy="311738"/>
            </a:xfrm>
          </p:grpSpPr>
          <p:sp>
            <p:nvSpPr>
              <p:cNvPr id="6839" name="Google Shape;6839;p8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85"/>
            <p:cNvGrpSpPr/>
            <p:nvPr/>
          </p:nvGrpSpPr>
          <p:grpSpPr>
            <a:xfrm>
              <a:off x="4561586" y="2430067"/>
              <a:ext cx="342920" cy="311738"/>
              <a:chOff x="4561586" y="2430067"/>
              <a:chExt cx="342920" cy="311738"/>
            </a:xfrm>
          </p:grpSpPr>
          <p:sp>
            <p:nvSpPr>
              <p:cNvPr id="6842" name="Google Shape;6842;p8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85"/>
            <p:cNvGrpSpPr/>
            <p:nvPr/>
          </p:nvGrpSpPr>
          <p:grpSpPr>
            <a:xfrm>
              <a:off x="4561586" y="2104422"/>
              <a:ext cx="342920" cy="311738"/>
              <a:chOff x="4561586" y="2104422"/>
              <a:chExt cx="342920" cy="311738"/>
            </a:xfrm>
          </p:grpSpPr>
          <p:sp>
            <p:nvSpPr>
              <p:cNvPr id="6845" name="Google Shape;6845;p8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85"/>
            <p:cNvGrpSpPr/>
            <p:nvPr/>
          </p:nvGrpSpPr>
          <p:grpSpPr>
            <a:xfrm>
              <a:off x="4204684" y="2104422"/>
              <a:ext cx="342957" cy="311664"/>
              <a:chOff x="4204684" y="2104422"/>
              <a:chExt cx="342957" cy="311664"/>
            </a:xfrm>
          </p:grpSpPr>
          <p:sp>
            <p:nvSpPr>
              <p:cNvPr id="6848" name="Google Shape;6848;p8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50" name="Google Shape;6850;p85"/>
          <p:cNvGrpSpPr/>
          <p:nvPr/>
        </p:nvGrpSpPr>
        <p:grpSpPr>
          <a:xfrm>
            <a:off x="5521547" y="971301"/>
            <a:ext cx="660591" cy="688867"/>
            <a:chOff x="5830645" y="1267368"/>
            <a:chExt cx="530340" cy="553040"/>
          </a:xfrm>
        </p:grpSpPr>
        <p:sp>
          <p:nvSpPr>
            <p:cNvPr id="6851" name="Google Shape;6851;p8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2" name="Google Shape;6852;p85"/>
            <p:cNvGrpSpPr/>
            <p:nvPr/>
          </p:nvGrpSpPr>
          <p:grpSpPr>
            <a:xfrm>
              <a:off x="5830645" y="1267368"/>
              <a:ext cx="259743" cy="269909"/>
              <a:chOff x="5830645" y="1267368"/>
              <a:chExt cx="259743" cy="269909"/>
            </a:xfrm>
          </p:grpSpPr>
          <p:sp>
            <p:nvSpPr>
              <p:cNvPr id="6853" name="Google Shape;6853;p8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85"/>
            <p:cNvGrpSpPr/>
            <p:nvPr/>
          </p:nvGrpSpPr>
          <p:grpSpPr>
            <a:xfrm>
              <a:off x="6101293" y="1267368"/>
              <a:ext cx="259692" cy="269909"/>
              <a:chOff x="6101293" y="1267368"/>
              <a:chExt cx="259692" cy="269909"/>
            </a:xfrm>
          </p:grpSpPr>
          <p:sp>
            <p:nvSpPr>
              <p:cNvPr id="6856" name="Google Shape;6856;p8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85"/>
            <p:cNvGrpSpPr/>
            <p:nvPr/>
          </p:nvGrpSpPr>
          <p:grpSpPr>
            <a:xfrm>
              <a:off x="5830645" y="1550500"/>
              <a:ext cx="259692" cy="269909"/>
              <a:chOff x="5830645" y="1550500"/>
              <a:chExt cx="259692" cy="269909"/>
            </a:xfrm>
          </p:grpSpPr>
          <p:sp>
            <p:nvSpPr>
              <p:cNvPr id="6859" name="Google Shape;6859;p8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85"/>
            <p:cNvGrpSpPr/>
            <p:nvPr/>
          </p:nvGrpSpPr>
          <p:grpSpPr>
            <a:xfrm>
              <a:off x="6101293" y="1550500"/>
              <a:ext cx="259692" cy="269909"/>
              <a:chOff x="6101293" y="1550500"/>
              <a:chExt cx="259692" cy="269909"/>
            </a:xfrm>
          </p:grpSpPr>
          <p:sp>
            <p:nvSpPr>
              <p:cNvPr id="6862" name="Google Shape;6862;p8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4" name="Google Shape;6864;p85"/>
          <p:cNvGrpSpPr/>
          <p:nvPr/>
        </p:nvGrpSpPr>
        <p:grpSpPr>
          <a:xfrm>
            <a:off x="723700" y="1861760"/>
            <a:ext cx="697154" cy="679574"/>
            <a:chOff x="2679875" y="2361475"/>
            <a:chExt cx="780425" cy="760575"/>
          </a:xfrm>
        </p:grpSpPr>
        <p:sp>
          <p:nvSpPr>
            <p:cNvPr id="6865" name="Google Shape;6865;p8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85"/>
          <p:cNvGrpSpPr/>
          <p:nvPr/>
        </p:nvGrpSpPr>
        <p:grpSpPr>
          <a:xfrm>
            <a:off x="3122859" y="971352"/>
            <a:ext cx="735829" cy="684547"/>
            <a:chOff x="3351965" y="1148808"/>
            <a:chExt cx="750770" cy="698375"/>
          </a:xfrm>
        </p:grpSpPr>
        <p:grpSp>
          <p:nvGrpSpPr>
            <p:cNvPr id="6872" name="Google Shape;6872;p85"/>
            <p:cNvGrpSpPr/>
            <p:nvPr/>
          </p:nvGrpSpPr>
          <p:grpSpPr>
            <a:xfrm>
              <a:off x="3586796" y="1148808"/>
              <a:ext cx="294857" cy="286830"/>
              <a:chOff x="3750225" y="1774000"/>
              <a:chExt cx="149575" cy="145525"/>
            </a:xfrm>
          </p:grpSpPr>
          <p:sp>
            <p:nvSpPr>
              <p:cNvPr id="6873" name="Google Shape;6873;p8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85"/>
            <p:cNvGrpSpPr/>
            <p:nvPr/>
          </p:nvGrpSpPr>
          <p:grpSpPr>
            <a:xfrm>
              <a:off x="3779245" y="1375768"/>
              <a:ext cx="323490" cy="286978"/>
              <a:chOff x="3847850" y="1889150"/>
              <a:chExt cx="164100" cy="145600"/>
            </a:xfrm>
          </p:grpSpPr>
          <p:sp>
            <p:nvSpPr>
              <p:cNvPr id="6876" name="Google Shape;6876;p8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85"/>
            <p:cNvGrpSpPr/>
            <p:nvPr/>
          </p:nvGrpSpPr>
          <p:grpSpPr>
            <a:xfrm>
              <a:off x="3351965" y="1330435"/>
              <a:ext cx="295449" cy="285401"/>
              <a:chOff x="3631100" y="1866150"/>
              <a:chExt cx="149875" cy="144800"/>
            </a:xfrm>
          </p:grpSpPr>
          <p:sp>
            <p:nvSpPr>
              <p:cNvPr id="6879" name="Google Shape;6879;p8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85"/>
            <p:cNvGrpSpPr/>
            <p:nvPr/>
          </p:nvGrpSpPr>
          <p:grpSpPr>
            <a:xfrm>
              <a:off x="3548208" y="1560352"/>
              <a:ext cx="294808" cy="286830"/>
              <a:chOff x="3730650" y="1982800"/>
              <a:chExt cx="149550" cy="145525"/>
            </a:xfrm>
          </p:grpSpPr>
          <p:sp>
            <p:nvSpPr>
              <p:cNvPr id="6882" name="Google Shape;6882;p8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84" name="Google Shape;6884;p85"/>
          <p:cNvGrpSpPr/>
          <p:nvPr/>
        </p:nvGrpSpPr>
        <p:grpSpPr>
          <a:xfrm>
            <a:off x="7624512" y="971306"/>
            <a:ext cx="804565" cy="677795"/>
            <a:chOff x="7636443" y="1204988"/>
            <a:chExt cx="804565" cy="677795"/>
          </a:xfrm>
        </p:grpSpPr>
        <p:grpSp>
          <p:nvGrpSpPr>
            <p:cNvPr id="6885" name="Google Shape;6885;p85"/>
            <p:cNvGrpSpPr/>
            <p:nvPr/>
          </p:nvGrpSpPr>
          <p:grpSpPr>
            <a:xfrm>
              <a:off x="7636443" y="1509705"/>
              <a:ext cx="804565" cy="373078"/>
              <a:chOff x="7636443" y="1509705"/>
              <a:chExt cx="804565" cy="373078"/>
            </a:xfrm>
          </p:grpSpPr>
          <p:sp>
            <p:nvSpPr>
              <p:cNvPr id="6886" name="Google Shape;6886;p8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85"/>
            <p:cNvGrpSpPr/>
            <p:nvPr/>
          </p:nvGrpSpPr>
          <p:grpSpPr>
            <a:xfrm>
              <a:off x="7636443" y="1408133"/>
              <a:ext cx="804565" cy="373078"/>
              <a:chOff x="7636443" y="1408133"/>
              <a:chExt cx="804565" cy="373078"/>
            </a:xfrm>
          </p:grpSpPr>
          <p:sp>
            <p:nvSpPr>
              <p:cNvPr id="6889" name="Google Shape;6889;p8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85"/>
            <p:cNvGrpSpPr/>
            <p:nvPr/>
          </p:nvGrpSpPr>
          <p:grpSpPr>
            <a:xfrm>
              <a:off x="7636443" y="1306560"/>
              <a:ext cx="804565" cy="373078"/>
              <a:chOff x="7636443" y="1306560"/>
              <a:chExt cx="804565" cy="373078"/>
            </a:xfrm>
          </p:grpSpPr>
          <p:sp>
            <p:nvSpPr>
              <p:cNvPr id="6892" name="Google Shape;6892;p8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85"/>
            <p:cNvGrpSpPr/>
            <p:nvPr/>
          </p:nvGrpSpPr>
          <p:grpSpPr>
            <a:xfrm>
              <a:off x="7636443" y="1204988"/>
              <a:ext cx="804565" cy="373078"/>
              <a:chOff x="7636443" y="1204988"/>
              <a:chExt cx="804565" cy="373078"/>
            </a:xfrm>
          </p:grpSpPr>
          <p:sp>
            <p:nvSpPr>
              <p:cNvPr id="6895" name="Google Shape;6895;p8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97" name="Google Shape;6897;p85"/>
          <p:cNvGrpSpPr/>
          <p:nvPr/>
        </p:nvGrpSpPr>
        <p:grpSpPr>
          <a:xfrm>
            <a:off x="4963358" y="1878721"/>
            <a:ext cx="661339" cy="661188"/>
            <a:chOff x="3990000" y="975400"/>
            <a:chExt cx="3934200" cy="3933300"/>
          </a:xfrm>
        </p:grpSpPr>
        <p:sp>
          <p:nvSpPr>
            <p:cNvPr id="6898" name="Google Shape;6898;p8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85"/>
          <p:cNvGrpSpPr/>
          <p:nvPr/>
        </p:nvGrpSpPr>
        <p:grpSpPr>
          <a:xfrm>
            <a:off x="6607006" y="1857359"/>
            <a:ext cx="868881" cy="684241"/>
            <a:chOff x="6598259" y="2078634"/>
            <a:chExt cx="868881" cy="684241"/>
          </a:xfrm>
        </p:grpSpPr>
        <p:sp>
          <p:nvSpPr>
            <p:cNvPr id="6903" name="Google Shape;6903;p8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9" name="Google Shape;6909;p85"/>
            <p:cNvGrpSpPr/>
            <p:nvPr/>
          </p:nvGrpSpPr>
          <p:grpSpPr>
            <a:xfrm>
              <a:off x="6808175" y="2078634"/>
              <a:ext cx="452229" cy="684241"/>
              <a:chOff x="6808175" y="2078634"/>
              <a:chExt cx="452229" cy="684241"/>
            </a:xfrm>
          </p:grpSpPr>
          <p:sp>
            <p:nvSpPr>
              <p:cNvPr id="6910" name="Google Shape;6910;p8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6" name="Google Shape;6916;p85"/>
              <p:cNvGrpSpPr/>
              <p:nvPr/>
            </p:nvGrpSpPr>
            <p:grpSpPr>
              <a:xfrm>
                <a:off x="6821586" y="2078634"/>
                <a:ext cx="426871" cy="684241"/>
                <a:chOff x="6821586" y="2078634"/>
                <a:chExt cx="426871" cy="684241"/>
              </a:xfrm>
            </p:grpSpPr>
            <p:grpSp>
              <p:nvGrpSpPr>
                <p:cNvPr id="6917" name="Google Shape;6917;p85"/>
                <p:cNvGrpSpPr/>
                <p:nvPr/>
              </p:nvGrpSpPr>
              <p:grpSpPr>
                <a:xfrm>
                  <a:off x="6821586" y="2078634"/>
                  <a:ext cx="426871" cy="684241"/>
                  <a:chOff x="6821586" y="2078634"/>
                  <a:chExt cx="426871" cy="684241"/>
                </a:xfrm>
              </p:grpSpPr>
              <p:sp>
                <p:nvSpPr>
                  <p:cNvPr id="6918" name="Google Shape;6918;p8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7" name="Google Shape;6937;p8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43" name="Google Shape;6943;p85"/>
          <p:cNvGrpSpPr/>
          <p:nvPr/>
        </p:nvGrpSpPr>
        <p:grpSpPr>
          <a:xfrm>
            <a:off x="716989" y="3531368"/>
            <a:ext cx="1340789" cy="640830"/>
            <a:chOff x="238125" y="1151100"/>
            <a:chExt cx="7139450" cy="3412300"/>
          </a:xfrm>
        </p:grpSpPr>
        <p:sp>
          <p:nvSpPr>
            <p:cNvPr id="6944" name="Google Shape;6944;p8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85"/>
          <p:cNvGrpSpPr/>
          <p:nvPr/>
        </p:nvGrpSpPr>
        <p:grpSpPr>
          <a:xfrm>
            <a:off x="5584212" y="2734649"/>
            <a:ext cx="985357" cy="585764"/>
            <a:chOff x="5145061" y="2881789"/>
            <a:chExt cx="1107641" cy="658458"/>
          </a:xfrm>
        </p:grpSpPr>
        <p:grpSp>
          <p:nvGrpSpPr>
            <p:cNvPr id="6957" name="Google Shape;6957;p85"/>
            <p:cNvGrpSpPr/>
            <p:nvPr/>
          </p:nvGrpSpPr>
          <p:grpSpPr>
            <a:xfrm>
              <a:off x="5722989" y="3244587"/>
              <a:ext cx="529713" cy="295659"/>
              <a:chOff x="5722989" y="3244587"/>
              <a:chExt cx="529713" cy="295659"/>
            </a:xfrm>
          </p:grpSpPr>
          <p:sp>
            <p:nvSpPr>
              <p:cNvPr id="6958" name="Google Shape;6958;p8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959" name="Google Shape;6959;p8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960" name="Google Shape;6960;p85"/>
            <p:cNvGrpSpPr/>
            <p:nvPr/>
          </p:nvGrpSpPr>
          <p:grpSpPr>
            <a:xfrm>
              <a:off x="5145061" y="3244587"/>
              <a:ext cx="536807" cy="295659"/>
              <a:chOff x="5145061" y="3244587"/>
              <a:chExt cx="536807" cy="295659"/>
            </a:xfrm>
          </p:grpSpPr>
          <p:sp>
            <p:nvSpPr>
              <p:cNvPr id="6961" name="Google Shape;6961;p8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962" name="Google Shape;6962;p8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963" name="Google Shape;6963;p85"/>
            <p:cNvGrpSpPr/>
            <p:nvPr/>
          </p:nvGrpSpPr>
          <p:grpSpPr>
            <a:xfrm>
              <a:off x="5341327" y="2898245"/>
              <a:ext cx="532309" cy="614891"/>
              <a:chOff x="5341327" y="2898245"/>
              <a:chExt cx="532309" cy="614891"/>
            </a:xfrm>
          </p:grpSpPr>
          <p:sp>
            <p:nvSpPr>
              <p:cNvPr id="6964" name="Google Shape;6964;p8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965" name="Google Shape;6965;p8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966" name="Google Shape;6966;p85"/>
            <p:cNvGrpSpPr/>
            <p:nvPr/>
          </p:nvGrpSpPr>
          <p:grpSpPr>
            <a:xfrm>
              <a:off x="5532290" y="2881789"/>
              <a:ext cx="620516" cy="305456"/>
              <a:chOff x="5532290" y="2881789"/>
              <a:chExt cx="620516" cy="305456"/>
            </a:xfrm>
          </p:grpSpPr>
          <p:sp>
            <p:nvSpPr>
              <p:cNvPr id="6967" name="Google Shape;6967;p8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968" name="Google Shape;6968;p8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969" name="Google Shape;6969;p85"/>
          <p:cNvGrpSpPr/>
          <p:nvPr/>
        </p:nvGrpSpPr>
        <p:grpSpPr>
          <a:xfrm>
            <a:off x="8163135" y="3526707"/>
            <a:ext cx="269068" cy="645491"/>
            <a:chOff x="7026852" y="3311869"/>
            <a:chExt cx="434331" cy="1041954"/>
          </a:xfrm>
        </p:grpSpPr>
        <p:sp>
          <p:nvSpPr>
            <p:cNvPr id="6970" name="Google Shape;6970;p8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85"/>
          <p:cNvGrpSpPr/>
          <p:nvPr/>
        </p:nvGrpSpPr>
        <p:grpSpPr>
          <a:xfrm>
            <a:off x="6179716" y="3565945"/>
            <a:ext cx="293882" cy="293836"/>
            <a:chOff x="4873519" y="3311869"/>
            <a:chExt cx="499374" cy="499296"/>
          </a:xfrm>
        </p:grpSpPr>
        <p:sp>
          <p:nvSpPr>
            <p:cNvPr id="6974" name="Google Shape;6974;p8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85"/>
          <p:cNvGrpSpPr/>
          <p:nvPr/>
        </p:nvGrpSpPr>
        <p:grpSpPr>
          <a:xfrm>
            <a:off x="6179716" y="3878316"/>
            <a:ext cx="293882" cy="293882"/>
            <a:chOff x="4873519" y="3875839"/>
            <a:chExt cx="499374" cy="499374"/>
          </a:xfrm>
        </p:grpSpPr>
        <p:sp>
          <p:nvSpPr>
            <p:cNvPr id="6977" name="Google Shape;6977;p8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85"/>
          <p:cNvGrpSpPr/>
          <p:nvPr/>
        </p:nvGrpSpPr>
        <p:grpSpPr>
          <a:xfrm>
            <a:off x="2410244" y="1850269"/>
            <a:ext cx="698104" cy="698208"/>
            <a:chOff x="2565073" y="2075876"/>
            <a:chExt cx="672482" cy="672518"/>
          </a:xfrm>
        </p:grpSpPr>
        <p:sp>
          <p:nvSpPr>
            <p:cNvPr id="6980" name="Google Shape;6980;p8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85"/>
          <p:cNvGrpSpPr/>
          <p:nvPr/>
        </p:nvGrpSpPr>
        <p:grpSpPr>
          <a:xfrm>
            <a:off x="5633655" y="3534869"/>
            <a:ext cx="438354" cy="637329"/>
            <a:chOff x="1697726" y="3244179"/>
            <a:chExt cx="788124" cy="1146069"/>
          </a:xfrm>
        </p:grpSpPr>
        <p:sp>
          <p:nvSpPr>
            <p:cNvPr id="6987" name="Google Shape;6987;p8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9" name="Google Shape;6989;p85"/>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0" name="Google Shape;6990;p85"/>
          <p:cNvGrpSpPr/>
          <p:nvPr/>
        </p:nvGrpSpPr>
        <p:grpSpPr>
          <a:xfrm>
            <a:off x="7634869" y="1863232"/>
            <a:ext cx="799565" cy="670282"/>
            <a:chOff x="7617850" y="2063282"/>
            <a:chExt cx="799565" cy="670282"/>
          </a:xfrm>
        </p:grpSpPr>
        <p:cxnSp>
          <p:nvCxnSpPr>
            <p:cNvPr id="6991" name="Google Shape;6991;p8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992" name="Google Shape;6992;p8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993" name="Google Shape;6993;p8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994" name="Google Shape;6994;p8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995" name="Google Shape;6995;p8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996" name="Google Shape;6996;p8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997" name="Google Shape;6997;p85"/>
            <p:cNvGrpSpPr/>
            <p:nvPr/>
          </p:nvGrpSpPr>
          <p:grpSpPr>
            <a:xfrm>
              <a:off x="7734309" y="2063282"/>
              <a:ext cx="570957" cy="620095"/>
              <a:chOff x="7734309" y="2063282"/>
              <a:chExt cx="570957" cy="620095"/>
            </a:xfrm>
          </p:grpSpPr>
          <p:grpSp>
            <p:nvGrpSpPr>
              <p:cNvPr id="6998" name="Google Shape;6998;p85"/>
              <p:cNvGrpSpPr/>
              <p:nvPr/>
            </p:nvGrpSpPr>
            <p:grpSpPr>
              <a:xfrm>
                <a:off x="8031573" y="2063282"/>
                <a:ext cx="273693" cy="620095"/>
                <a:chOff x="8031573" y="2063282"/>
                <a:chExt cx="273693" cy="620095"/>
              </a:xfrm>
            </p:grpSpPr>
            <p:sp>
              <p:nvSpPr>
                <p:cNvPr id="6999" name="Google Shape;6999;p8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85"/>
              <p:cNvGrpSpPr/>
              <p:nvPr/>
            </p:nvGrpSpPr>
            <p:grpSpPr>
              <a:xfrm flipH="1">
                <a:off x="7734309" y="2063282"/>
                <a:ext cx="273693" cy="620095"/>
                <a:chOff x="8031573" y="2063282"/>
                <a:chExt cx="273693" cy="620095"/>
              </a:xfrm>
            </p:grpSpPr>
            <p:sp>
              <p:nvSpPr>
                <p:cNvPr id="7004" name="Google Shape;7004;p8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008" name="Google Shape;7008;p85"/>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5"/>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0" name="Google Shape;7010;p85"/>
          <p:cNvGrpSpPr/>
          <p:nvPr/>
        </p:nvGrpSpPr>
        <p:grpSpPr>
          <a:xfrm>
            <a:off x="7821475" y="2716715"/>
            <a:ext cx="602567" cy="601884"/>
            <a:chOff x="1186975" y="238125"/>
            <a:chExt cx="5244275" cy="5238325"/>
          </a:xfrm>
        </p:grpSpPr>
        <p:sp>
          <p:nvSpPr>
            <p:cNvPr id="7011" name="Google Shape;7011;p8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85"/>
          <p:cNvGrpSpPr/>
          <p:nvPr/>
        </p:nvGrpSpPr>
        <p:grpSpPr>
          <a:xfrm>
            <a:off x="3264213" y="1856199"/>
            <a:ext cx="651848" cy="687338"/>
            <a:chOff x="3400515" y="2056248"/>
            <a:chExt cx="698134" cy="735987"/>
          </a:xfrm>
        </p:grpSpPr>
        <p:grpSp>
          <p:nvGrpSpPr>
            <p:cNvPr id="7016" name="Google Shape;7016;p85"/>
            <p:cNvGrpSpPr/>
            <p:nvPr/>
          </p:nvGrpSpPr>
          <p:grpSpPr>
            <a:xfrm>
              <a:off x="3400515" y="2283913"/>
              <a:ext cx="312919" cy="219900"/>
              <a:chOff x="3400515" y="2283913"/>
              <a:chExt cx="312919" cy="219900"/>
            </a:xfrm>
          </p:grpSpPr>
          <p:sp>
            <p:nvSpPr>
              <p:cNvPr id="7017" name="Google Shape;7017;p8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018" name="Google Shape;7018;p8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7019" name="Google Shape;7019;p85"/>
            <p:cNvGrpSpPr/>
            <p:nvPr/>
          </p:nvGrpSpPr>
          <p:grpSpPr>
            <a:xfrm>
              <a:off x="3547823" y="2461089"/>
              <a:ext cx="219900" cy="331146"/>
              <a:chOff x="3547823" y="2461089"/>
              <a:chExt cx="219900" cy="331146"/>
            </a:xfrm>
          </p:grpSpPr>
          <p:sp>
            <p:nvSpPr>
              <p:cNvPr id="7020" name="Google Shape;7020;p8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021" name="Google Shape;7021;p8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7022" name="Google Shape;7022;p85"/>
            <p:cNvGrpSpPr/>
            <p:nvPr/>
          </p:nvGrpSpPr>
          <p:grpSpPr>
            <a:xfrm>
              <a:off x="3734138" y="2461089"/>
              <a:ext cx="219900" cy="331146"/>
              <a:chOff x="3734138" y="2461089"/>
              <a:chExt cx="219900" cy="331146"/>
            </a:xfrm>
          </p:grpSpPr>
          <p:sp>
            <p:nvSpPr>
              <p:cNvPr id="7023" name="Google Shape;7023;p8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024" name="Google Shape;7024;p8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7025" name="Google Shape;7025;p85"/>
            <p:cNvGrpSpPr/>
            <p:nvPr/>
          </p:nvGrpSpPr>
          <p:grpSpPr>
            <a:xfrm>
              <a:off x="3787560" y="2281742"/>
              <a:ext cx="311089" cy="219900"/>
              <a:chOff x="3787560" y="2281742"/>
              <a:chExt cx="311089" cy="219900"/>
            </a:xfrm>
          </p:grpSpPr>
          <p:sp>
            <p:nvSpPr>
              <p:cNvPr id="7026" name="Google Shape;7026;p8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027" name="Google Shape;7027;p8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7028" name="Google Shape;7028;p85"/>
            <p:cNvGrpSpPr/>
            <p:nvPr/>
          </p:nvGrpSpPr>
          <p:grpSpPr>
            <a:xfrm>
              <a:off x="3637290" y="2056248"/>
              <a:ext cx="219900" cy="330736"/>
              <a:chOff x="3637290" y="2056248"/>
              <a:chExt cx="219900" cy="330736"/>
            </a:xfrm>
          </p:grpSpPr>
          <p:sp>
            <p:nvSpPr>
              <p:cNvPr id="7029" name="Google Shape;7029;p8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7030" name="Google Shape;7030;p8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7031" name="Google Shape;7031;p85"/>
          <p:cNvGrpSpPr/>
          <p:nvPr/>
        </p:nvGrpSpPr>
        <p:grpSpPr>
          <a:xfrm>
            <a:off x="2555919" y="2726205"/>
            <a:ext cx="1268144" cy="592394"/>
            <a:chOff x="238125" y="1188750"/>
            <a:chExt cx="7140450" cy="3335550"/>
          </a:xfrm>
        </p:grpSpPr>
        <p:sp>
          <p:nvSpPr>
            <p:cNvPr id="7032" name="Google Shape;7032;p8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7" name="Google Shape;7037;p85"/>
          <p:cNvGrpSpPr/>
          <p:nvPr/>
        </p:nvGrpSpPr>
        <p:grpSpPr>
          <a:xfrm>
            <a:off x="6663819" y="2728360"/>
            <a:ext cx="1053944" cy="590147"/>
            <a:chOff x="238125" y="1335475"/>
            <a:chExt cx="5418735" cy="3034175"/>
          </a:xfrm>
        </p:grpSpPr>
        <p:sp>
          <p:nvSpPr>
            <p:cNvPr id="7038" name="Google Shape;7038;p8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85"/>
          <p:cNvGrpSpPr/>
          <p:nvPr/>
        </p:nvGrpSpPr>
        <p:grpSpPr>
          <a:xfrm>
            <a:off x="4094628" y="3533259"/>
            <a:ext cx="1268207" cy="638939"/>
            <a:chOff x="3967651" y="3645904"/>
            <a:chExt cx="1479304" cy="745292"/>
          </a:xfrm>
        </p:grpSpPr>
        <p:grpSp>
          <p:nvGrpSpPr>
            <p:cNvPr id="7042" name="Google Shape;7042;p85"/>
            <p:cNvGrpSpPr/>
            <p:nvPr/>
          </p:nvGrpSpPr>
          <p:grpSpPr>
            <a:xfrm>
              <a:off x="3967651" y="4009026"/>
              <a:ext cx="1479304" cy="382170"/>
              <a:chOff x="3967651" y="4009026"/>
              <a:chExt cx="1479304" cy="382170"/>
            </a:xfrm>
          </p:grpSpPr>
          <p:grpSp>
            <p:nvGrpSpPr>
              <p:cNvPr id="7043" name="Google Shape;7043;p85"/>
              <p:cNvGrpSpPr/>
              <p:nvPr/>
            </p:nvGrpSpPr>
            <p:grpSpPr>
              <a:xfrm>
                <a:off x="4892216" y="4195630"/>
                <a:ext cx="554739" cy="195566"/>
                <a:chOff x="3604375" y="4892160"/>
                <a:chExt cx="1651500" cy="582215"/>
              </a:xfrm>
            </p:grpSpPr>
            <p:sp>
              <p:nvSpPr>
                <p:cNvPr id="7044" name="Google Shape;7044;p8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85"/>
              <p:cNvGrpSpPr/>
              <p:nvPr/>
            </p:nvGrpSpPr>
            <p:grpSpPr>
              <a:xfrm>
                <a:off x="3967651" y="4146303"/>
                <a:ext cx="579402" cy="244893"/>
                <a:chOff x="851875" y="4745310"/>
                <a:chExt cx="1724925" cy="729065"/>
              </a:xfrm>
            </p:grpSpPr>
            <p:sp>
              <p:nvSpPr>
                <p:cNvPr id="7047" name="Google Shape;7047;p8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85"/>
              <p:cNvGrpSpPr/>
              <p:nvPr/>
            </p:nvGrpSpPr>
            <p:grpSpPr>
              <a:xfrm>
                <a:off x="4460753" y="4009026"/>
                <a:ext cx="493110" cy="382170"/>
                <a:chOff x="2319875" y="4336625"/>
                <a:chExt cx="1468025" cy="1137750"/>
              </a:xfrm>
            </p:grpSpPr>
            <p:sp>
              <p:nvSpPr>
                <p:cNvPr id="7050" name="Google Shape;7050;p8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52" name="Google Shape;7052;p85"/>
            <p:cNvGrpSpPr/>
            <p:nvPr/>
          </p:nvGrpSpPr>
          <p:grpSpPr>
            <a:xfrm>
              <a:off x="4479443" y="3645904"/>
              <a:ext cx="455965" cy="388789"/>
              <a:chOff x="2957425" y="238100"/>
              <a:chExt cx="1910200" cy="1628775"/>
            </a:xfrm>
          </p:grpSpPr>
          <p:sp>
            <p:nvSpPr>
              <p:cNvPr id="7053" name="Google Shape;7053;p8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63" name="Google Shape;7063;p85"/>
          <p:cNvGrpSpPr/>
          <p:nvPr/>
        </p:nvGrpSpPr>
        <p:grpSpPr>
          <a:xfrm>
            <a:off x="2480742" y="3534460"/>
            <a:ext cx="1243128" cy="637739"/>
            <a:chOff x="2496310" y="3693351"/>
            <a:chExt cx="1342906" cy="688926"/>
          </a:xfrm>
        </p:grpSpPr>
        <p:grpSp>
          <p:nvGrpSpPr>
            <p:cNvPr id="7064" name="Google Shape;7064;p85"/>
            <p:cNvGrpSpPr/>
            <p:nvPr/>
          </p:nvGrpSpPr>
          <p:grpSpPr>
            <a:xfrm>
              <a:off x="2496310" y="3693351"/>
              <a:ext cx="1342906" cy="688875"/>
              <a:chOff x="2496310" y="3693351"/>
              <a:chExt cx="1342906" cy="688875"/>
            </a:xfrm>
          </p:grpSpPr>
          <p:sp>
            <p:nvSpPr>
              <p:cNvPr id="7065" name="Google Shape;7065;p8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71" name="Google Shape;7071;p85"/>
              <p:cNvCxnSpPr>
                <a:stCxn id="706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7072" name="Google Shape;7072;p85"/>
              <p:cNvCxnSpPr>
                <a:stCxn id="706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7073" name="Google Shape;7073;p85"/>
              <p:cNvCxnSpPr>
                <a:stCxn id="706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074" name="Google Shape;7074;p85"/>
              <p:cNvCxnSpPr>
                <a:stCxn id="707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075" name="Google Shape;7075;p85"/>
              <p:cNvCxnSpPr>
                <a:stCxn id="706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076" name="Google Shape;7076;p85"/>
            <p:cNvGrpSpPr/>
            <p:nvPr/>
          </p:nvGrpSpPr>
          <p:grpSpPr>
            <a:xfrm>
              <a:off x="2675275" y="3930557"/>
              <a:ext cx="1003306" cy="451719"/>
              <a:chOff x="2675275" y="4174282"/>
              <a:chExt cx="1003306" cy="451719"/>
            </a:xfrm>
          </p:grpSpPr>
          <p:sp>
            <p:nvSpPr>
              <p:cNvPr id="7077" name="Google Shape;7077;p8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80" name="Google Shape;7080;p85"/>
          <p:cNvGrpSpPr/>
          <p:nvPr/>
        </p:nvGrpSpPr>
        <p:grpSpPr>
          <a:xfrm>
            <a:off x="1654412" y="971306"/>
            <a:ext cx="574511" cy="874709"/>
            <a:chOff x="1715404" y="1112080"/>
            <a:chExt cx="642270" cy="977984"/>
          </a:xfrm>
        </p:grpSpPr>
        <p:grpSp>
          <p:nvGrpSpPr>
            <p:cNvPr id="7081" name="Google Shape;7081;p85"/>
            <p:cNvGrpSpPr/>
            <p:nvPr/>
          </p:nvGrpSpPr>
          <p:grpSpPr>
            <a:xfrm>
              <a:off x="1715404" y="1112080"/>
              <a:ext cx="642270" cy="977984"/>
              <a:chOff x="1715404" y="1112080"/>
              <a:chExt cx="642270" cy="977984"/>
            </a:xfrm>
          </p:grpSpPr>
          <p:sp>
            <p:nvSpPr>
              <p:cNvPr id="7082" name="Google Shape;7082;p8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85"/>
            <p:cNvGrpSpPr/>
            <p:nvPr/>
          </p:nvGrpSpPr>
          <p:grpSpPr>
            <a:xfrm>
              <a:off x="1768927" y="1165603"/>
              <a:ext cx="535225" cy="851367"/>
              <a:chOff x="1768927" y="1165603"/>
              <a:chExt cx="535225" cy="851367"/>
            </a:xfrm>
          </p:grpSpPr>
          <p:sp>
            <p:nvSpPr>
              <p:cNvPr id="7085" name="Google Shape;7085;p8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85"/>
            <p:cNvGrpSpPr/>
            <p:nvPr/>
          </p:nvGrpSpPr>
          <p:grpSpPr>
            <a:xfrm>
              <a:off x="1822449" y="1219125"/>
              <a:ext cx="428180" cy="718859"/>
              <a:chOff x="1822449" y="1219125"/>
              <a:chExt cx="428180" cy="718859"/>
            </a:xfrm>
          </p:grpSpPr>
          <p:sp>
            <p:nvSpPr>
              <p:cNvPr id="7088" name="Google Shape;7088;p8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85"/>
            <p:cNvGrpSpPr/>
            <p:nvPr/>
          </p:nvGrpSpPr>
          <p:grpSpPr>
            <a:xfrm>
              <a:off x="1875972" y="1272648"/>
              <a:ext cx="321135" cy="586939"/>
              <a:chOff x="1875972" y="1272648"/>
              <a:chExt cx="321135" cy="586939"/>
            </a:xfrm>
          </p:grpSpPr>
          <p:sp>
            <p:nvSpPr>
              <p:cNvPr id="7091" name="Google Shape;7091;p8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93" name="Google Shape;7093;p85"/>
          <p:cNvGrpSpPr/>
          <p:nvPr/>
        </p:nvGrpSpPr>
        <p:grpSpPr>
          <a:xfrm>
            <a:off x="7761573" y="3528028"/>
            <a:ext cx="293855" cy="644170"/>
            <a:chOff x="241025" y="3151575"/>
            <a:chExt cx="293855" cy="644170"/>
          </a:xfrm>
        </p:grpSpPr>
        <p:sp>
          <p:nvSpPr>
            <p:cNvPr id="7094" name="Google Shape;7094;p8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85"/>
          <p:cNvGrpSpPr/>
          <p:nvPr/>
        </p:nvGrpSpPr>
        <p:grpSpPr>
          <a:xfrm>
            <a:off x="709557" y="2728028"/>
            <a:ext cx="1779649" cy="591620"/>
            <a:chOff x="246070" y="1983375"/>
            <a:chExt cx="1855347" cy="616849"/>
          </a:xfrm>
        </p:grpSpPr>
        <p:sp>
          <p:nvSpPr>
            <p:cNvPr id="7097" name="Google Shape;7097;p8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85"/>
          <p:cNvGrpSpPr/>
          <p:nvPr/>
        </p:nvGrpSpPr>
        <p:grpSpPr>
          <a:xfrm>
            <a:off x="2320424" y="971306"/>
            <a:ext cx="711055" cy="745993"/>
            <a:chOff x="2496269" y="1171698"/>
            <a:chExt cx="761953" cy="799392"/>
          </a:xfrm>
        </p:grpSpPr>
        <p:grpSp>
          <p:nvGrpSpPr>
            <p:cNvPr id="7107" name="Google Shape;7107;p85"/>
            <p:cNvGrpSpPr/>
            <p:nvPr/>
          </p:nvGrpSpPr>
          <p:grpSpPr>
            <a:xfrm>
              <a:off x="2496269" y="1171698"/>
              <a:ext cx="761953" cy="723022"/>
              <a:chOff x="2496269" y="1171698"/>
              <a:chExt cx="761953" cy="723022"/>
            </a:xfrm>
          </p:grpSpPr>
          <p:sp>
            <p:nvSpPr>
              <p:cNvPr id="7108" name="Google Shape;7108;p8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0" name="Google Shape;7110;p85"/>
              <p:cNvGrpSpPr/>
              <p:nvPr/>
            </p:nvGrpSpPr>
            <p:grpSpPr>
              <a:xfrm>
                <a:off x="2496269" y="1171698"/>
                <a:ext cx="761953" cy="723022"/>
                <a:chOff x="2496269" y="1120652"/>
                <a:chExt cx="761953" cy="723022"/>
              </a:xfrm>
            </p:grpSpPr>
            <p:grpSp>
              <p:nvGrpSpPr>
                <p:cNvPr id="7111" name="Google Shape;7111;p85"/>
                <p:cNvGrpSpPr/>
                <p:nvPr/>
              </p:nvGrpSpPr>
              <p:grpSpPr>
                <a:xfrm>
                  <a:off x="2496269" y="1120652"/>
                  <a:ext cx="761953" cy="723022"/>
                  <a:chOff x="2496269" y="1120652"/>
                  <a:chExt cx="761953" cy="723022"/>
                </a:xfrm>
              </p:grpSpPr>
              <p:grpSp>
                <p:nvGrpSpPr>
                  <p:cNvPr id="7112" name="Google Shape;7112;p85"/>
                  <p:cNvGrpSpPr/>
                  <p:nvPr/>
                </p:nvGrpSpPr>
                <p:grpSpPr>
                  <a:xfrm>
                    <a:off x="2496269" y="1304589"/>
                    <a:ext cx="407089" cy="305057"/>
                    <a:chOff x="2496269" y="1304589"/>
                    <a:chExt cx="407089" cy="305057"/>
                  </a:xfrm>
                </p:grpSpPr>
                <p:sp>
                  <p:nvSpPr>
                    <p:cNvPr id="7113" name="Google Shape;7113;p8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85"/>
                  <p:cNvGrpSpPr/>
                  <p:nvPr/>
                </p:nvGrpSpPr>
                <p:grpSpPr>
                  <a:xfrm>
                    <a:off x="2586468" y="1493376"/>
                    <a:ext cx="358850" cy="349656"/>
                    <a:chOff x="2586468" y="1493376"/>
                    <a:chExt cx="358850" cy="349656"/>
                  </a:xfrm>
                </p:grpSpPr>
                <p:sp>
                  <p:nvSpPr>
                    <p:cNvPr id="7116" name="Google Shape;7116;p8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85"/>
                  <p:cNvGrpSpPr/>
                  <p:nvPr/>
                </p:nvGrpSpPr>
                <p:grpSpPr>
                  <a:xfrm>
                    <a:off x="2807939" y="1494024"/>
                    <a:ext cx="358857" cy="349650"/>
                    <a:chOff x="2807939" y="1494024"/>
                    <a:chExt cx="358857" cy="349650"/>
                  </a:xfrm>
                </p:grpSpPr>
                <p:sp>
                  <p:nvSpPr>
                    <p:cNvPr id="7119" name="Google Shape;7119;p8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85"/>
                  <p:cNvGrpSpPr/>
                  <p:nvPr/>
                </p:nvGrpSpPr>
                <p:grpSpPr>
                  <a:xfrm>
                    <a:off x="2851133" y="1305635"/>
                    <a:ext cx="407089" cy="305057"/>
                    <a:chOff x="2851133" y="1305635"/>
                    <a:chExt cx="407089" cy="305057"/>
                  </a:xfrm>
                </p:grpSpPr>
                <p:sp>
                  <p:nvSpPr>
                    <p:cNvPr id="7122" name="Google Shape;7122;p8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85"/>
                  <p:cNvGrpSpPr/>
                  <p:nvPr/>
                </p:nvGrpSpPr>
                <p:grpSpPr>
                  <a:xfrm>
                    <a:off x="2727495" y="1120652"/>
                    <a:ext cx="300271" cy="396358"/>
                    <a:chOff x="2727495" y="1120652"/>
                    <a:chExt cx="300271" cy="396358"/>
                  </a:xfrm>
                </p:grpSpPr>
                <p:sp>
                  <p:nvSpPr>
                    <p:cNvPr id="7125" name="Google Shape;7125;p8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27" name="Google Shape;7127;p85"/>
                <p:cNvGrpSpPr/>
                <p:nvPr/>
              </p:nvGrpSpPr>
              <p:grpSpPr>
                <a:xfrm>
                  <a:off x="2722305" y="1350460"/>
                  <a:ext cx="308357" cy="308344"/>
                  <a:chOff x="2722305" y="1350460"/>
                  <a:chExt cx="308357" cy="308344"/>
                </a:xfrm>
              </p:grpSpPr>
              <p:sp>
                <p:nvSpPr>
                  <p:cNvPr id="7128" name="Google Shape;7128;p8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9" name="Google Shape;7129;p85"/>
                  <p:cNvGrpSpPr/>
                  <p:nvPr/>
                </p:nvGrpSpPr>
                <p:grpSpPr>
                  <a:xfrm>
                    <a:off x="2725064" y="1364529"/>
                    <a:ext cx="297954" cy="280182"/>
                    <a:chOff x="2725064" y="1364529"/>
                    <a:chExt cx="297954" cy="280182"/>
                  </a:xfrm>
                </p:grpSpPr>
                <p:sp>
                  <p:nvSpPr>
                    <p:cNvPr id="7130" name="Google Shape;7130;p8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135" name="Google Shape;7135;p8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85"/>
          <p:cNvGrpSpPr/>
          <p:nvPr/>
        </p:nvGrpSpPr>
        <p:grpSpPr>
          <a:xfrm>
            <a:off x="3909124" y="2727412"/>
            <a:ext cx="1569144" cy="591015"/>
            <a:chOff x="3820100" y="3023049"/>
            <a:chExt cx="1303926" cy="491162"/>
          </a:xfrm>
        </p:grpSpPr>
        <p:grpSp>
          <p:nvGrpSpPr>
            <p:cNvPr id="7141" name="Google Shape;7141;p85"/>
            <p:cNvGrpSpPr/>
            <p:nvPr/>
          </p:nvGrpSpPr>
          <p:grpSpPr>
            <a:xfrm>
              <a:off x="3820100" y="3023072"/>
              <a:ext cx="1303926" cy="491139"/>
              <a:chOff x="3820100" y="3023072"/>
              <a:chExt cx="1303926" cy="491139"/>
            </a:xfrm>
          </p:grpSpPr>
          <p:sp>
            <p:nvSpPr>
              <p:cNvPr id="7142" name="Google Shape;7142;p8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85"/>
            <p:cNvGrpSpPr/>
            <p:nvPr/>
          </p:nvGrpSpPr>
          <p:grpSpPr>
            <a:xfrm>
              <a:off x="4132439" y="3023645"/>
              <a:ext cx="393633" cy="177096"/>
              <a:chOff x="4132439" y="3023645"/>
              <a:chExt cx="393633" cy="177096"/>
            </a:xfrm>
          </p:grpSpPr>
          <p:sp>
            <p:nvSpPr>
              <p:cNvPr id="7145" name="Google Shape;7145;p8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85"/>
            <p:cNvGrpSpPr/>
            <p:nvPr/>
          </p:nvGrpSpPr>
          <p:grpSpPr>
            <a:xfrm>
              <a:off x="3921811" y="3023049"/>
              <a:ext cx="1002397" cy="388943"/>
              <a:chOff x="3921811" y="3023049"/>
              <a:chExt cx="1002397" cy="388943"/>
            </a:xfrm>
          </p:grpSpPr>
          <p:sp>
            <p:nvSpPr>
              <p:cNvPr id="7148" name="Google Shape;7148;p8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85"/>
            <p:cNvGrpSpPr/>
            <p:nvPr/>
          </p:nvGrpSpPr>
          <p:grpSpPr>
            <a:xfrm>
              <a:off x="4023645" y="3023049"/>
              <a:ext cx="683032" cy="286722"/>
              <a:chOff x="4023645" y="3023049"/>
              <a:chExt cx="683032" cy="286722"/>
            </a:xfrm>
          </p:grpSpPr>
          <p:sp>
            <p:nvSpPr>
              <p:cNvPr id="7151" name="Google Shape;7151;p8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53" name="Google Shape;7153;p85"/>
          <p:cNvGrpSpPr/>
          <p:nvPr/>
        </p:nvGrpSpPr>
        <p:grpSpPr>
          <a:xfrm>
            <a:off x="1541246" y="1854257"/>
            <a:ext cx="713522" cy="688025"/>
            <a:chOff x="1706078" y="2092648"/>
            <a:chExt cx="660913" cy="637296"/>
          </a:xfrm>
        </p:grpSpPr>
        <p:sp>
          <p:nvSpPr>
            <p:cNvPr id="7154" name="Google Shape;7154;p8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5" name="Google Shape;7155;p85"/>
            <p:cNvGrpSpPr/>
            <p:nvPr/>
          </p:nvGrpSpPr>
          <p:grpSpPr>
            <a:xfrm>
              <a:off x="1706078" y="2092648"/>
              <a:ext cx="660913" cy="575241"/>
              <a:chOff x="1706078" y="2092648"/>
              <a:chExt cx="660913" cy="575241"/>
            </a:xfrm>
          </p:grpSpPr>
          <p:sp>
            <p:nvSpPr>
              <p:cNvPr id="7156" name="Google Shape;7156;p8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59" name="Google Shape;7159;p85"/>
          <p:cNvGrpSpPr/>
          <p:nvPr/>
        </p:nvGrpSpPr>
        <p:grpSpPr>
          <a:xfrm>
            <a:off x="6303104" y="971806"/>
            <a:ext cx="1317459" cy="684168"/>
            <a:chOff x="238125" y="999450"/>
            <a:chExt cx="7140700" cy="3708225"/>
          </a:xfrm>
        </p:grpSpPr>
        <p:sp>
          <p:nvSpPr>
            <p:cNvPr id="7160" name="Google Shape;7160;p8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2" name="Shape 7172"/>
        <p:cNvGrpSpPr/>
        <p:nvPr/>
      </p:nvGrpSpPr>
      <p:grpSpPr>
        <a:xfrm>
          <a:off x="0" y="0"/>
          <a:ext cx="0" cy="0"/>
          <a:chOff x="0" y="0"/>
          <a:chExt cx="0" cy="0"/>
        </a:xfrm>
      </p:grpSpPr>
      <p:grpSp>
        <p:nvGrpSpPr>
          <p:cNvPr id="7173" name="Google Shape;7173;p86"/>
          <p:cNvGrpSpPr/>
          <p:nvPr/>
        </p:nvGrpSpPr>
        <p:grpSpPr>
          <a:xfrm>
            <a:off x="717025" y="967615"/>
            <a:ext cx="1636117" cy="1526144"/>
            <a:chOff x="729238" y="1179665"/>
            <a:chExt cx="1636117" cy="1526144"/>
          </a:xfrm>
        </p:grpSpPr>
        <p:grpSp>
          <p:nvGrpSpPr>
            <p:cNvPr id="7174" name="Google Shape;7174;p86"/>
            <p:cNvGrpSpPr/>
            <p:nvPr/>
          </p:nvGrpSpPr>
          <p:grpSpPr>
            <a:xfrm>
              <a:off x="729238" y="1179665"/>
              <a:ext cx="80700" cy="1526144"/>
              <a:chOff x="729238" y="1179665"/>
              <a:chExt cx="80700" cy="1526144"/>
            </a:xfrm>
          </p:grpSpPr>
          <p:sp>
            <p:nvSpPr>
              <p:cNvPr id="7175" name="Google Shape;7175;p8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86"/>
            <p:cNvGrpSpPr/>
            <p:nvPr/>
          </p:nvGrpSpPr>
          <p:grpSpPr>
            <a:xfrm>
              <a:off x="903098" y="1179665"/>
              <a:ext cx="80700" cy="1526144"/>
              <a:chOff x="903098" y="1179665"/>
              <a:chExt cx="80700" cy="1526144"/>
            </a:xfrm>
          </p:grpSpPr>
          <p:sp>
            <p:nvSpPr>
              <p:cNvPr id="7186" name="Google Shape;7186;p8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86"/>
            <p:cNvGrpSpPr/>
            <p:nvPr/>
          </p:nvGrpSpPr>
          <p:grpSpPr>
            <a:xfrm>
              <a:off x="1076958" y="1179665"/>
              <a:ext cx="80700" cy="1526144"/>
              <a:chOff x="1076958" y="1179665"/>
              <a:chExt cx="80700" cy="1526144"/>
            </a:xfrm>
          </p:grpSpPr>
          <p:sp>
            <p:nvSpPr>
              <p:cNvPr id="7197" name="Google Shape;7197;p8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86"/>
            <p:cNvGrpSpPr/>
            <p:nvPr/>
          </p:nvGrpSpPr>
          <p:grpSpPr>
            <a:xfrm>
              <a:off x="1247707" y="1179665"/>
              <a:ext cx="80700" cy="1526144"/>
              <a:chOff x="1247707" y="1179665"/>
              <a:chExt cx="80700" cy="1526144"/>
            </a:xfrm>
          </p:grpSpPr>
          <p:sp>
            <p:nvSpPr>
              <p:cNvPr id="7208" name="Google Shape;7208;p8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86"/>
            <p:cNvGrpSpPr/>
            <p:nvPr/>
          </p:nvGrpSpPr>
          <p:grpSpPr>
            <a:xfrm>
              <a:off x="1421567" y="1179665"/>
              <a:ext cx="80700" cy="1526144"/>
              <a:chOff x="1421567" y="1179665"/>
              <a:chExt cx="80700" cy="1526144"/>
            </a:xfrm>
          </p:grpSpPr>
          <p:sp>
            <p:nvSpPr>
              <p:cNvPr id="7219" name="Google Shape;7219;p8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86"/>
            <p:cNvGrpSpPr/>
            <p:nvPr/>
          </p:nvGrpSpPr>
          <p:grpSpPr>
            <a:xfrm>
              <a:off x="1592327" y="1179665"/>
              <a:ext cx="80700" cy="1526144"/>
              <a:chOff x="1592327" y="1179665"/>
              <a:chExt cx="80700" cy="1526144"/>
            </a:xfrm>
          </p:grpSpPr>
          <p:sp>
            <p:nvSpPr>
              <p:cNvPr id="7230" name="Google Shape;7230;p8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86"/>
            <p:cNvGrpSpPr/>
            <p:nvPr/>
          </p:nvGrpSpPr>
          <p:grpSpPr>
            <a:xfrm>
              <a:off x="1766187" y="1179665"/>
              <a:ext cx="80700" cy="1526144"/>
              <a:chOff x="1766187" y="1179665"/>
              <a:chExt cx="80700" cy="1526144"/>
            </a:xfrm>
          </p:grpSpPr>
          <p:sp>
            <p:nvSpPr>
              <p:cNvPr id="7241" name="Google Shape;7241;p8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86"/>
            <p:cNvGrpSpPr/>
            <p:nvPr/>
          </p:nvGrpSpPr>
          <p:grpSpPr>
            <a:xfrm>
              <a:off x="1936935" y="1179665"/>
              <a:ext cx="80700" cy="1526144"/>
              <a:chOff x="1936935" y="1179665"/>
              <a:chExt cx="80700" cy="1526144"/>
            </a:xfrm>
          </p:grpSpPr>
          <p:sp>
            <p:nvSpPr>
              <p:cNvPr id="7252" name="Google Shape;7252;p8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86"/>
            <p:cNvGrpSpPr/>
            <p:nvPr/>
          </p:nvGrpSpPr>
          <p:grpSpPr>
            <a:xfrm>
              <a:off x="2110795" y="1179665"/>
              <a:ext cx="80700" cy="1526144"/>
              <a:chOff x="2110795" y="1179665"/>
              <a:chExt cx="80700" cy="1526144"/>
            </a:xfrm>
          </p:grpSpPr>
          <p:sp>
            <p:nvSpPr>
              <p:cNvPr id="7263" name="Google Shape;7263;p8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86"/>
            <p:cNvGrpSpPr/>
            <p:nvPr/>
          </p:nvGrpSpPr>
          <p:grpSpPr>
            <a:xfrm>
              <a:off x="2284655" y="1179665"/>
              <a:ext cx="80700" cy="1526144"/>
              <a:chOff x="2284655" y="1179665"/>
              <a:chExt cx="80700" cy="1526144"/>
            </a:xfrm>
          </p:grpSpPr>
          <p:sp>
            <p:nvSpPr>
              <p:cNvPr id="7274" name="Google Shape;7274;p8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84" name="Google Shape;7284;p86"/>
          <p:cNvGrpSpPr/>
          <p:nvPr/>
        </p:nvGrpSpPr>
        <p:grpSpPr>
          <a:xfrm>
            <a:off x="2611692" y="986753"/>
            <a:ext cx="1364248" cy="1102133"/>
            <a:chOff x="2623904" y="1198803"/>
            <a:chExt cx="1364248" cy="1102133"/>
          </a:xfrm>
        </p:grpSpPr>
        <p:grpSp>
          <p:nvGrpSpPr>
            <p:cNvPr id="7285" name="Google Shape;7285;p86"/>
            <p:cNvGrpSpPr/>
            <p:nvPr/>
          </p:nvGrpSpPr>
          <p:grpSpPr>
            <a:xfrm>
              <a:off x="2623907" y="1198803"/>
              <a:ext cx="1364245" cy="273000"/>
              <a:chOff x="2623907" y="1198803"/>
              <a:chExt cx="1364245" cy="273000"/>
            </a:xfrm>
          </p:grpSpPr>
          <p:sp>
            <p:nvSpPr>
              <p:cNvPr id="7286" name="Google Shape;7286;p8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86"/>
            <p:cNvGrpSpPr/>
            <p:nvPr/>
          </p:nvGrpSpPr>
          <p:grpSpPr>
            <a:xfrm>
              <a:off x="2623904" y="1476964"/>
              <a:ext cx="1364245" cy="273000"/>
              <a:chOff x="2623904" y="1476964"/>
              <a:chExt cx="1364245" cy="273000"/>
            </a:xfrm>
          </p:grpSpPr>
          <p:sp>
            <p:nvSpPr>
              <p:cNvPr id="7292" name="Google Shape;7292;p8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86"/>
            <p:cNvGrpSpPr/>
            <p:nvPr/>
          </p:nvGrpSpPr>
          <p:grpSpPr>
            <a:xfrm>
              <a:off x="2623907" y="1749775"/>
              <a:ext cx="1364245" cy="273000"/>
              <a:chOff x="2623907" y="1749775"/>
              <a:chExt cx="1364245" cy="273000"/>
            </a:xfrm>
          </p:grpSpPr>
          <p:sp>
            <p:nvSpPr>
              <p:cNvPr id="7298" name="Google Shape;7298;p8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86"/>
            <p:cNvGrpSpPr/>
            <p:nvPr/>
          </p:nvGrpSpPr>
          <p:grpSpPr>
            <a:xfrm>
              <a:off x="2623904" y="2027936"/>
              <a:ext cx="1364245" cy="273000"/>
              <a:chOff x="2623904" y="2027936"/>
              <a:chExt cx="1364245" cy="273000"/>
            </a:xfrm>
          </p:grpSpPr>
          <p:sp>
            <p:nvSpPr>
              <p:cNvPr id="7304" name="Google Shape;7304;p8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09" name="Google Shape;7309;p86"/>
          <p:cNvGrpSpPr/>
          <p:nvPr/>
        </p:nvGrpSpPr>
        <p:grpSpPr>
          <a:xfrm>
            <a:off x="2601153" y="2445826"/>
            <a:ext cx="1387541" cy="159124"/>
            <a:chOff x="3200660" y="2180272"/>
            <a:chExt cx="2563824" cy="378237"/>
          </a:xfrm>
        </p:grpSpPr>
        <p:sp>
          <p:nvSpPr>
            <p:cNvPr id="7310" name="Google Shape;7310;p8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86"/>
          <p:cNvGrpSpPr/>
          <p:nvPr/>
        </p:nvGrpSpPr>
        <p:grpSpPr>
          <a:xfrm>
            <a:off x="2597677" y="2723590"/>
            <a:ext cx="1390502" cy="159625"/>
            <a:chOff x="3530150" y="2790075"/>
            <a:chExt cx="1962600" cy="225300"/>
          </a:xfrm>
        </p:grpSpPr>
        <p:sp>
          <p:nvSpPr>
            <p:cNvPr id="7329" name="Google Shape;7329;p8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86"/>
          <p:cNvGrpSpPr/>
          <p:nvPr/>
        </p:nvGrpSpPr>
        <p:grpSpPr>
          <a:xfrm>
            <a:off x="2597735" y="3001855"/>
            <a:ext cx="1411629" cy="154175"/>
            <a:chOff x="3558802" y="4011244"/>
            <a:chExt cx="1866000" cy="111600"/>
          </a:xfrm>
        </p:grpSpPr>
        <p:sp>
          <p:nvSpPr>
            <p:cNvPr id="7332" name="Google Shape;7332;p8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86"/>
          <p:cNvGrpSpPr/>
          <p:nvPr/>
        </p:nvGrpSpPr>
        <p:grpSpPr>
          <a:xfrm>
            <a:off x="2598023" y="2207425"/>
            <a:ext cx="1383503" cy="119761"/>
            <a:chOff x="3465975" y="2270258"/>
            <a:chExt cx="1986364" cy="171947"/>
          </a:xfrm>
        </p:grpSpPr>
        <p:sp>
          <p:nvSpPr>
            <p:cNvPr id="7335" name="Google Shape;7335;p8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86"/>
          <p:cNvGrpSpPr/>
          <p:nvPr/>
        </p:nvGrpSpPr>
        <p:grpSpPr>
          <a:xfrm>
            <a:off x="2609030" y="3571198"/>
            <a:ext cx="1369531" cy="195460"/>
            <a:chOff x="723300" y="4253549"/>
            <a:chExt cx="2276482" cy="324900"/>
          </a:xfrm>
        </p:grpSpPr>
        <p:sp>
          <p:nvSpPr>
            <p:cNvPr id="7344" name="Google Shape;7344;p8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86"/>
          <p:cNvGrpSpPr/>
          <p:nvPr/>
        </p:nvGrpSpPr>
        <p:grpSpPr>
          <a:xfrm>
            <a:off x="2598591" y="3272439"/>
            <a:ext cx="1389066" cy="180119"/>
            <a:chOff x="705948" y="3788465"/>
            <a:chExt cx="2308953" cy="299400"/>
          </a:xfrm>
        </p:grpSpPr>
        <p:sp>
          <p:nvSpPr>
            <p:cNvPr id="7350" name="Google Shape;7350;p8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86"/>
          <p:cNvGrpSpPr/>
          <p:nvPr/>
        </p:nvGrpSpPr>
        <p:grpSpPr>
          <a:xfrm>
            <a:off x="4195581" y="1876393"/>
            <a:ext cx="1433821" cy="191501"/>
            <a:chOff x="4273350" y="2088443"/>
            <a:chExt cx="1433821" cy="191501"/>
          </a:xfrm>
        </p:grpSpPr>
        <p:grpSp>
          <p:nvGrpSpPr>
            <p:cNvPr id="7356" name="Google Shape;7356;p86"/>
            <p:cNvGrpSpPr/>
            <p:nvPr/>
          </p:nvGrpSpPr>
          <p:grpSpPr>
            <a:xfrm>
              <a:off x="4273350" y="2088443"/>
              <a:ext cx="1433821" cy="0"/>
              <a:chOff x="5224975" y="2962250"/>
              <a:chExt cx="1544400" cy="0"/>
            </a:xfrm>
          </p:grpSpPr>
          <p:cxnSp>
            <p:nvCxnSpPr>
              <p:cNvPr id="7357" name="Google Shape;7357;p8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358" name="Google Shape;7358;p8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359" name="Google Shape;7359;p86"/>
            <p:cNvGrpSpPr/>
            <p:nvPr/>
          </p:nvGrpSpPr>
          <p:grpSpPr>
            <a:xfrm>
              <a:off x="4273350" y="2279944"/>
              <a:ext cx="1433821" cy="0"/>
              <a:chOff x="5224975" y="2962250"/>
              <a:chExt cx="1544400" cy="0"/>
            </a:xfrm>
          </p:grpSpPr>
          <p:cxnSp>
            <p:nvCxnSpPr>
              <p:cNvPr id="7360" name="Google Shape;7360;p8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361" name="Google Shape;7361;p8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362" name="Google Shape;7362;p86"/>
          <p:cNvGrpSpPr/>
          <p:nvPr/>
        </p:nvGrpSpPr>
        <p:grpSpPr>
          <a:xfrm>
            <a:off x="2646528" y="3885297"/>
            <a:ext cx="1304609" cy="294074"/>
            <a:chOff x="2658741" y="4097347"/>
            <a:chExt cx="1304609" cy="294074"/>
          </a:xfrm>
        </p:grpSpPr>
        <p:grpSp>
          <p:nvGrpSpPr>
            <p:cNvPr id="7363" name="Google Shape;7363;p86"/>
            <p:cNvGrpSpPr/>
            <p:nvPr/>
          </p:nvGrpSpPr>
          <p:grpSpPr>
            <a:xfrm>
              <a:off x="2658741" y="4097347"/>
              <a:ext cx="118572" cy="294074"/>
              <a:chOff x="3343310" y="4475555"/>
              <a:chExt cx="127717" cy="316753"/>
            </a:xfrm>
          </p:grpSpPr>
          <p:sp>
            <p:nvSpPr>
              <p:cNvPr id="7364" name="Google Shape;7364;p8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86"/>
            <p:cNvGrpSpPr/>
            <p:nvPr/>
          </p:nvGrpSpPr>
          <p:grpSpPr>
            <a:xfrm>
              <a:off x="3815519" y="4098388"/>
              <a:ext cx="147831" cy="291991"/>
              <a:chOff x="3527539" y="4476677"/>
              <a:chExt cx="159232" cy="314510"/>
            </a:xfrm>
          </p:grpSpPr>
          <p:sp>
            <p:nvSpPr>
              <p:cNvPr id="7367" name="Google Shape;7367;p8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86"/>
            <p:cNvGrpSpPr/>
            <p:nvPr/>
          </p:nvGrpSpPr>
          <p:grpSpPr>
            <a:xfrm>
              <a:off x="3511696" y="4098388"/>
              <a:ext cx="147831" cy="291991"/>
              <a:chOff x="3527539" y="4476677"/>
              <a:chExt cx="159232" cy="314510"/>
            </a:xfrm>
          </p:grpSpPr>
          <p:sp>
            <p:nvSpPr>
              <p:cNvPr id="7370" name="Google Shape;7370;p8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86"/>
            <p:cNvGrpSpPr/>
            <p:nvPr/>
          </p:nvGrpSpPr>
          <p:grpSpPr>
            <a:xfrm>
              <a:off x="3207874" y="4098388"/>
              <a:ext cx="147831" cy="291991"/>
              <a:chOff x="3527539" y="4476677"/>
              <a:chExt cx="159232" cy="314510"/>
            </a:xfrm>
          </p:grpSpPr>
          <p:sp>
            <p:nvSpPr>
              <p:cNvPr id="7373" name="Google Shape;7373;p8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86"/>
            <p:cNvGrpSpPr/>
            <p:nvPr/>
          </p:nvGrpSpPr>
          <p:grpSpPr>
            <a:xfrm>
              <a:off x="2933305" y="4097347"/>
              <a:ext cx="118572" cy="294074"/>
              <a:chOff x="3343310" y="4475555"/>
              <a:chExt cx="127717" cy="316753"/>
            </a:xfrm>
          </p:grpSpPr>
          <p:sp>
            <p:nvSpPr>
              <p:cNvPr id="7376" name="Google Shape;7376;p8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78" name="Google Shape;7378;p86"/>
          <p:cNvGrpSpPr/>
          <p:nvPr/>
        </p:nvGrpSpPr>
        <p:grpSpPr>
          <a:xfrm>
            <a:off x="4197136" y="963991"/>
            <a:ext cx="1430711" cy="751237"/>
            <a:chOff x="5159450" y="1919950"/>
            <a:chExt cx="1541050" cy="862500"/>
          </a:xfrm>
        </p:grpSpPr>
        <p:sp>
          <p:nvSpPr>
            <p:cNvPr id="7379" name="Google Shape;7379;p8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380" name="Google Shape;7380;p86"/>
            <p:cNvGrpSpPr/>
            <p:nvPr/>
          </p:nvGrpSpPr>
          <p:grpSpPr>
            <a:xfrm>
              <a:off x="5159450" y="1919950"/>
              <a:ext cx="1541050" cy="862500"/>
              <a:chOff x="5159450" y="1919950"/>
              <a:chExt cx="1541050" cy="862500"/>
            </a:xfrm>
          </p:grpSpPr>
          <p:cxnSp>
            <p:nvCxnSpPr>
              <p:cNvPr id="7381" name="Google Shape;7381;p8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382" name="Google Shape;7382;p8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383" name="Google Shape;7383;p86"/>
          <p:cNvGrpSpPr/>
          <p:nvPr/>
        </p:nvGrpSpPr>
        <p:grpSpPr>
          <a:xfrm>
            <a:off x="4245274" y="2227761"/>
            <a:ext cx="1334436" cy="967914"/>
            <a:chOff x="4294923" y="2439811"/>
            <a:chExt cx="1334436" cy="967914"/>
          </a:xfrm>
        </p:grpSpPr>
        <p:grpSp>
          <p:nvGrpSpPr>
            <p:cNvPr id="7384" name="Google Shape;7384;p86"/>
            <p:cNvGrpSpPr/>
            <p:nvPr/>
          </p:nvGrpSpPr>
          <p:grpSpPr>
            <a:xfrm>
              <a:off x="4960455" y="2469658"/>
              <a:ext cx="668904" cy="885524"/>
              <a:chOff x="4960455" y="2469658"/>
              <a:chExt cx="668904" cy="885524"/>
            </a:xfrm>
          </p:grpSpPr>
          <p:sp>
            <p:nvSpPr>
              <p:cNvPr id="7385" name="Google Shape;7385;p8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86"/>
            <p:cNvGrpSpPr/>
            <p:nvPr/>
          </p:nvGrpSpPr>
          <p:grpSpPr>
            <a:xfrm>
              <a:off x="4294923" y="2469658"/>
              <a:ext cx="668951" cy="885524"/>
              <a:chOff x="4294923" y="2469658"/>
              <a:chExt cx="668951" cy="885524"/>
            </a:xfrm>
          </p:grpSpPr>
          <p:sp>
            <p:nvSpPr>
              <p:cNvPr id="7392" name="Google Shape;7392;p8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8" name="Google Shape;7398;p8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86"/>
          <p:cNvGrpSpPr/>
          <p:nvPr/>
        </p:nvGrpSpPr>
        <p:grpSpPr>
          <a:xfrm>
            <a:off x="4231477" y="3282206"/>
            <a:ext cx="1430949" cy="897289"/>
            <a:chOff x="4351371" y="3547942"/>
            <a:chExt cx="1345130" cy="843475"/>
          </a:xfrm>
        </p:grpSpPr>
        <p:grpSp>
          <p:nvGrpSpPr>
            <p:cNvPr id="7400" name="Google Shape;7400;p86"/>
            <p:cNvGrpSpPr/>
            <p:nvPr/>
          </p:nvGrpSpPr>
          <p:grpSpPr>
            <a:xfrm>
              <a:off x="4351371" y="4209917"/>
              <a:ext cx="1345130" cy="181500"/>
              <a:chOff x="4351371" y="4209917"/>
              <a:chExt cx="1345130" cy="181500"/>
            </a:xfrm>
          </p:grpSpPr>
          <p:sp>
            <p:nvSpPr>
              <p:cNvPr id="7401" name="Google Shape;7401;p8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02" name="Google Shape;7402;p8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403" name="Google Shape;7403;p86"/>
            <p:cNvGrpSpPr/>
            <p:nvPr/>
          </p:nvGrpSpPr>
          <p:grpSpPr>
            <a:xfrm>
              <a:off x="4403010" y="3985221"/>
              <a:ext cx="1109518" cy="181500"/>
              <a:chOff x="4403010" y="3985221"/>
              <a:chExt cx="1109518" cy="181500"/>
            </a:xfrm>
          </p:grpSpPr>
          <p:sp>
            <p:nvSpPr>
              <p:cNvPr id="7404" name="Google Shape;7404;p8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05" name="Google Shape;7405;p8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406" name="Google Shape;7406;p86"/>
            <p:cNvGrpSpPr/>
            <p:nvPr/>
          </p:nvGrpSpPr>
          <p:grpSpPr>
            <a:xfrm>
              <a:off x="4618704" y="3766582"/>
              <a:ext cx="807858" cy="181500"/>
              <a:chOff x="4618704" y="3766582"/>
              <a:chExt cx="807858" cy="181500"/>
            </a:xfrm>
          </p:grpSpPr>
          <p:sp>
            <p:nvSpPr>
              <p:cNvPr id="7407" name="Google Shape;7407;p8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08" name="Google Shape;7408;p8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409" name="Google Shape;7409;p86"/>
            <p:cNvGrpSpPr/>
            <p:nvPr/>
          </p:nvGrpSpPr>
          <p:grpSpPr>
            <a:xfrm>
              <a:off x="4735238" y="3547942"/>
              <a:ext cx="462839" cy="181500"/>
              <a:chOff x="4735238" y="3547942"/>
              <a:chExt cx="462839" cy="181500"/>
            </a:xfrm>
          </p:grpSpPr>
          <p:sp>
            <p:nvSpPr>
              <p:cNvPr id="7410" name="Google Shape;7410;p8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11" name="Google Shape;7411;p8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412" name="Google Shape;7412;p86"/>
          <p:cNvGrpSpPr/>
          <p:nvPr/>
        </p:nvGrpSpPr>
        <p:grpSpPr>
          <a:xfrm>
            <a:off x="7407835" y="2217530"/>
            <a:ext cx="1020955" cy="928853"/>
            <a:chOff x="926675" y="238125"/>
            <a:chExt cx="5755100" cy="5232975"/>
          </a:xfrm>
        </p:grpSpPr>
        <p:sp>
          <p:nvSpPr>
            <p:cNvPr id="7413" name="Google Shape;7413;p8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86"/>
          <p:cNvGrpSpPr/>
          <p:nvPr/>
        </p:nvGrpSpPr>
        <p:grpSpPr>
          <a:xfrm>
            <a:off x="715208" y="2616265"/>
            <a:ext cx="1695374" cy="1560837"/>
            <a:chOff x="727421" y="2828315"/>
            <a:chExt cx="1695374" cy="1560837"/>
          </a:xfrm>
        </p:grpSpPr>
        <p:grpSp>
          <p:nvGrpSpPr>
            <p:cNvPr id="7418" name="Google Shape;7418;p86"/>
            <p:cNvGrpSpPr/>
            <p:nvPr/>
          </p:nvGrpSpPr>
          <p:grpSpPr>
            <a:xfrm>
              <a:off x="727421" y="2828315"/>
              <a:ext cx="1695374" cy="1560837"/>
              <a:chOff x="734799" y="2782450"/>
              <a:chExt cx="1571100" cy="1577400"/>
            </a:xfrm>
          </p:grpSpPr>
          <p:cxnSp>
            <p:nvCxnSpPr>
              <p:cNvPr id="7419" name="Google Shape;7419;p8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420" name="Google Shape;7420;p8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421" name="Google Shape;7421;p86"/>
            <p:cNvGrpSpPr/>
            <p:nvPr/>
          </p:nvGrpSpPr>
          <p:grpSpPr>
            <a:xfrm>
              <a:off x="819108" y="2882501"/>
              <a:ext cx="1556791" cy="1426186"/>
              <a:chOff x="819108" y="2882501"/>
              <a:chExt cx="1556791" cy="1426186"/>
            </a:xfrm>
          </p:grpSpPr>
          <p:grpSp>
            <p:nvGrpSpPr>
              <p:cNvPr id="7422" name="Google Shape;7422;p86"/>
              <p:cNvGrpSpPr/>
              <p:nvPr/>
            </p:nvGrpSpPr>
            <p:grpSpPr>
              <a:xfrm>
                <a:off x="819108" y="2882501"/>
                <a:ext cx="103104" cy="1426186"/>
                <a:chOff x="4674013" y="3100904"/>
                <a:chExt cx="122758" cy="1698043"/>
              </a:xfrm>
            </p:grpSpPr>
            <p:sp>
              <p:nvSpPr>
                <p:cNvPr id="7423" name="Google Shape;7423;p8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86"/>
              <p:cNvGrpSpPr/>
              <p:nvPr/>
            </p:nvGrpSpPr>
            <p:grpSpPr>
              <a:xfrm>
                <a:off x="1062475" y="2882501"/>
                <a:ext cx="103104" cy="1426186"/>
                <a:chOff x="4940438" y="3100904"/>
                <a:chExt cx="122758" cy="1698043"/>
              </a:xfrm>
            </p:grpSpPr>
            <p:sp>
              <p:nvSpPr>
                <p:cNvPr id="7431" name="Google Shape;7431;p8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86"/>
              <p:cNvGrpSpPr/>
              <p:nvPr/>
            </p:nvGrpSpPr>
            <p:grpSpPr>
              <a:xfrm>
                <a:off x="1299324" y="2882501"/>
                <a:ext cx="103104" cy="1426186"/>
                <a:chOff x="5206863" y="3100904"/>
                <a:chExt cx="122758" cy="1698043"/>
              </a:xfrm>
            </p:grpSpPr>
            <p:sp>
              <p:nvSpPr>
                <p:cNvPr id="7439" name="Google Shape;7439;p8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86"/>
              <p:cNvGrpSpPr/>
              <p:nvPr/>
            </p:nvGrpSpPr>
            <p:grpSpPr>
              <a:xfrm>
                <a:off x="1786057" y="2882501"/>
                <a:ext cx="103104" cy="1426186"/>
                <a:chOff x="6006138" y="3143629"/>
                <a:chExt cx="122758" cy="1698043"/>
              </a:xfrm>
            </p:grpSpPr>
            <p:sp>
              <p:nvSpPr>
                <p:cNvPr id="7447" name="Google Shape;7447;p8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86"/>
              <p:cNvGrpSpPr/>
              <p:nvPr/>
            </p:nvGrpSpPr>
            <p:grpSpPr>
              <a:xfrm>
                <a:off x="2029422" y="2882501"/>
                <a:ext cx="103104" cy="1426186"/>
                <a:chOff x="6805413" y="3100904"/>
                <a:chExt cx="122758" cy="1698043"/>
              </a:xfrm>
            </p:grpSpPr>
            <p:sp>
              <p:nvSpPr>
                <p:cNvPr id="7455" name="Google Shape;7455;p8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86"/>
              <p:cNvGrpSpPr/>
              <p:nvPr/>
            </p:nvGrpSpPr>
            <p:grpSpPr>
              <a:xfrm>
                <a:off x="2272795" y="2882501"/>
                <a:ext cx="103104" cy="1426186"/>
                <a:chOff x="5206863" y="3100904"/>
                <a:chExt cx="122758" cy="1698043"/>
              </a:xfrm>
            </p:grpSpPr>
            <p:sp>
              <p:nvSpPr>
                <p:cNvPr id="7463" name="Google Shape;7463;p8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86"/>
              <p:cNvGrpSpPr/>
              <p:nvPr/>
            </p:nvGrpSpPr>
            <p:grpSpPr>
              <a:xfrm>
                <a:off x="1542694" y="2882501"/>
                <a:ext cx="103104" cy="1426186"/>
                <a:chOff x="6006138" y="3143629"/>
                <a:chExt cx="122758" cy="1698043"/>
              </a:xfrm>
            </p:grpSpPr>
            <p:sp>
              <p:nvSpPr>
                <p:cNvPr id="7471" name="Google Shape;7471;p8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478" name="Google Shape;7478;p86"/>
          <p:cNvGrpSpPr/>
          <p:nvPr/>
        </p:nvGrpSpPr>
        <p:grpSpPr>
          <a:xfrm>
            <a:off x="5671259" y="3305987"/>
            <a:ext cx="2749952" cy="870677"/>
            <a:chOff x="238125" y="1725700"/>
            <a:chExt cx="7139025" cy="2260325"/>
          </a:xfrm>
        </p:grpSpPr>
        <p:sp>
          <p:nvSpPr>
            <p:cNvPr id="7479" name="Google Shape;7479;p8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86"/>
          <p:cNvGrpSpPr/>
          <p:nvPr/>
        </p:nvGrpSpPr>
        <p:grpSpPr>
          <a:xfrm>
            <a:off x="5941423" y="2247733"/>
            <a:ext cx="1105452" cy="916747"/>
            <a:chOff x="5249100" y="1210600"/>
            <a:chExt cx="3502700" cy="2904775"/>
          </a:xfrm>
        </p:grpSpPr>
        <p:sp>
          <p:nvSpPr>
            <p:cNvPr id="7490" name="Google Shape;7490;p8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94" name="Google Shape;7494;p8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495" name="Google Shape;7495;p8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496" name="Google Shape;7496;p8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497" name="Google Shape;7497;p8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498" name="Google Shape;7498;p8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86"/>
          <p:cNvGrpSpPr/>
          <p:nvPr/>
        </p:nvGrpSpPr>
        <p:grpSpPr>
          <a:xfrm>
            <a:off x="7123971" y="967151"/>
            <a:ext cx="1304650" cy="1124856"/>
            <a:chOff x="7287122" y="1165658"/>
            <a:chExt cx="1219413" cy="1051365"/>
          </a:xfrm>
        </p:grpSpPr>
        <p:grpSp>
          <p:nvGrpSpPr>
            <p:cNvPr id="7500" name="Google Shape;7500;p86"/>
            <p:cNvGrpSpPr/>
            <p:nvPr/>
          </p:nvGrpSpPr>
          <p:grpSpPr>
            <a:xfrm>
              <a:off x="7287122" y="1969723"/>
              <a:ext cx="1219413" cy="247300"/>
              <a:chOff x="7287122" y="1969723"/>
              <a:chExt cx="1219413" cy="247300"/>
            </a:xfrm>
          </p:grpSpPr>
          <p:sp>
            <p:nvSpPr>
              <p:cNvPr id="7501" name="Google Shape;7501;p8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2" name="Google Shape;7502;p86"/>
              <p:cNvGrpSpPr/>
              <p:nvPr/>
            </p:nvGrpSpPr>
            <p:grpSpPr>
              <a:xfrm>
                <a:off x="7287122" y="2063892"/>
                <a:ext cx="1151753" cy="73428"/>
                <a:chOff x="7287122" y="2063892"/>
                <a:chExt cx="1151753" cy="73428"/>
              </a:xfrm>
            </p:grpSpPr>
            <p:sp>
              <p:nvSpPr>
                <p:cNvPr id="7503" name="Google Shape;7503;p8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04" name="Google Shape;7504;p8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505" name="Google Shape;7505;p86"/>
            <p:cNvGrpSpPr/>
            <p:nvPr/>
          </p:nvGrpSpPr>
          <p:grpSpPr>
            <a:xfrm>
              <a:off x="7287122" y="1712201"/>
              <a:ext cx="1219403" cy="246767"/>
              <a:chOff x="7287122" y="1712201"/>
              <a:chExt cx="1219403" cy="246767"/>
            </a:xfrm>
          </p:grpSpPr>
          <p:sp>
            <p:nvSpPr>
              <p:cNvPr id="7506" name="Google Shape;7506;p8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7" name="Google Shape;7507;p86"/>
              <p:cNvGrpSpPr/>
              <p:nvPr/>
            </p:nvGrpSpPr>
            <p:grpSpPr>
              <a:xfrm>
                <a:off x="7287122" y="1842861"/>
                <a:ext cx="1005303" cy="73419"/>
                <a:chOff x="7287122" y="1842861"/>
                <a:chExt cx="1005303" cy="73419"/>
              </a:xfrm>
            </p:grpSpPr>
            <p:sp>
              <p:nvSpPr>
                <p:cNvPr id="7508" name="Google Shape;7508;p8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09" name="Google Shape;7509;p8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510" name="Google Shape;7510;p86"/>
            <p:cNvGrpSpPr/>
            <p:nvPr/>
          </p:nvGrpSpPr>
          <p:grpSpPr>
            <a:xfrm>
              <a:off x="7287122" y="1447520"/>
              <a:ext cx="1219403" cy="286667"/>
              <a:chOff x="7287122" y="1447520"/>
              <a:chExt cx="1219403" cy="286667"/>
            </a:xfrm>
          </p:grpSpPr>
          <p:sp>
            <p:nvSpPr>
              <p:cNvPr id="7511" name="Google Shape;7511;p8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2" name="Google Shape;7512;p86"/>
              <p:cNvGrpSpPr/>
              <p:nvPr/>
            </p:nvGrpSpPr>
            <p:grpSpPr>
              <a:xfrm>
                <a:off x="7287122" y="1581977"/>
                <a:ext cx="852803" cy="73428"/>
                <a:chOff x="7287122" y="1581977"/>
                <a:chExt cx="852803" cy="73428"/>
              </a:xfrm>
            </p:grpSpPr>
            <p:sp>
              <p:nvSpPr>
                <p:cNvPr id="7513" name="Google Shape;7513;p8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14" name="Google Shape;7514;p8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515" name="Google Shape;7515;p86"/>
            <p:cNvGrpSpPr/>
            <p:nvPr/>
          </p:nvGrpSpPr>
          <p:grpSpPr>
            <a:xfrm>
              <a:off x="7287122" y="1165658"/>
              <a:ext cx="1219403" cy="344253"/>
              <a:chOff x="7287122" y="1165658"/>
              <a:chExt cx="1219403" cy="344253"/>
            </a:xfrm>
          </p:grpSpPr>
          <p:sp>
            <p:nvSpPr>
              <p:cNvPr id="7516" name="Google Shape;7516;p8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7" name="Google Shape;7517;p86"/>
              <p:cNvGrpSpPr/>
              <p:nvPr/>
            </p:nvGrpSpPr>
            <p:grpSpPr>
              <a:xfrm>
                <a:off x="7287122" y="1341025"/>
                <a:ext cx="695703" cy="73419"/>
                <a:chOff x="7287122" y="1341025"/>
                <a:chExt cx="695703" cy="73419"/>
              </a:xfrm>
            </p:grpSpPr>
            <p:sp>
              <p:nvSpPr>
                <p:cNvPr id="7518" name="Google Shape;7518;p8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19" name="Google Shape;7519;p8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520" name="Google Shape;7520;p86"/>
          <p:cNvGrpSpPr/>
          <p:nvPr/>
        </p:nvGrpSpPr>
        <p:grpSpPr>
          <a:xfrm>
            <a:off x="5790463" y="973174"/>
            <a:ext cx="1397729" cy="1098540"/>
            <a:chOff x="5900602" y="1193063"/>
            <a:chExt cx="1299851" cy="1021707"/>
          </a:xfrm>
        </p:grpSpPr>
        <p:grpSp>
          <p:nvGrpSpPr>
            <p:cNvPr id="7521" name="Google Shape;7521;p86"/>
            <p:cNvGrpSpPr/>
            <p:nvPr/>
          </p:nvGrpSpPr>
          <p:grpSpPr>
            <a:xfrm>
              <a:off x="6520337" y="1193063"/>
              <a:ext cx="341815" cy="799959"/>
              <a:chOff x="6520337" y="1193063"/>
              <a:chExt cx="341815" cy="799959"/>
            </a:xfrm>
          </p:grpSpPr>
          <p:grpSp>
            <p:nvGrpSpPr>
              <p:cNvPr id="7522" name="Google Shape;7522;p86"/>
              <p:cNvGrpSpPr/>
              <p:nvPr/>
            </p:nvGrpSpPr>
            <p:grpSpPr>
              <a:xfrm>
                <a:off x="6520337" y="1589527"/>
                <a:ext cx="213950" cy="403494"/>
                <a:chOff x="6520337" y="1589527"/>
                <a:chExt cx="213950" cy="403494"/>
              </a:xfrm>
            </p:grpSpPr>
            <p:sp>
              <p:nvSpPr>
                <p:cNvPr id="7523" name="Google Shape;7523;p8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86"/>
              <p:cNvGrpSpPr/>
              <p:nvPr/>
            </p:nvGrpSpPr>
            <p:grpSpPr>
              <a:xfrm>
                <a:off x="6577204" y="1193063"/>
                <a:ext cx="284947" cy="464512"/>
                <a:chOff x="6577204" y="1193063"/>
                <a:chExt cx="284947" cy="464512"/>
              </a:xfrm>
            </p:grpSpPr>
            <p:sp>
              <p:nvSpPr>
                <p:cNvPr id="7526" name="Google Shape;7526;p8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27" name="Google Shape;7527;p8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528" name="Google Shape;7528;p86"/>
            <p:cNvGrpSpPr/>
            <p:nvPr/>
          </p:nvGrpSpPr>
          <p:grpSpPr>
            <a:xfrm>
              <a:off x="6238903" y="1193063"/>
              <a:ext cx="300475" cy="900152"/>
              <a:chOff x="6238903" y="1193063"/>
              <a:chExt cx="300475" cy="900152"/>
            </a:xfrm>
          </p:grpSpPr>
          <p:grpSp>
            <p:nvGrpSpPr>
              <p:cNvPr id="7529" name="Google Shape;7529;p86"/>
              <p:cNvGrpSpPr/>
              <p:nvPr/>
            </p:nvGrpSpPr>
            <p:grpSpPr>
              <a:xfrm>
                <a:off x="6290865" y="1489315"/>
                <a:ext cx="248514" cy="603900"/>
                <a:chOff x="6290865" y="1489315"/>
                <a:chExt cx="248514" cy="603900"/>
              </a:xfrm>
            </p:grpSpPr>
            <p:sp>
              <p:nvSpPr>
                <p:cNvPr id="7530" name="Google Shape;7530;p8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86"/>
              <p:cNvGrpSpPr/>
              <p:nvPr/>
            </p:nvGrpSpPr>
            <p:grpSpPr>
              <a:xfrm>
                <a:off x="6238903" y="1193063"/>
                <a:ext cx="284947" cy="333087"/>
                <a:chOff x="6238903" y="1193063"/>
                <a:chExt cx="284947" cy="333087"/>
              </a:xfrm>
            </p:grpSpPr>
            <p:sp>
              <p:nvSpPr>
                <p:cNvPr id="7533" name="Google Shape;7533;p8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34" name="Google Shape;7534;p8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535" name="Google Shape;7535;p86"/>
            <p:cNvGrpSpPr/>
            <p:nvPr/>
          </p:nvGrpSpPr>
          <p:grpSpPr>
            <a:xfrm>
              <a:off x="5900602" y="1193063"/>
              <a:ext cx="444345" cy="1021707"/>
              <a:chOff x="5900602" y="1193063"/>
              <a:chExt cx="444345" cy="1021707"/>
            </a:xfrm>
          </p:grpSpPr>
          <p:grpSp>
            <p:nvGrpSpPr>
              <p:cNvPr id="7536" name="Google Shape;7536;p86"/>
              <p:cNvGrpSpPr/>
              <p:nvPr/>
            </p:nvGrpSpPr>
            <p:grpSpPr>
              <a:xfrm>
                <a:off x="6046501" y="1367785"/>
                <a:ext cx="298446" cy="846986"/>
                <a:chOff x="6046501" y="1367785"/>
                <a:chExt cx="298446" cy="846986"/>
              </a:xfrm>
            </p:grpSpPr>
            <p:sp>
              <p:nvSpPr>
                <p:cNvPr id="7537" name="Google Shape;7537;p8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86"/>
              <p:cNvGrpSpPr/>
              <p:nvPr/>
            </p:nvGrpSpPr>
            <p:grpSpPr>
              <a:xfrm>
                <a:off x="5900602" y="1193063"/>
                <a:ext cx="284947" cy="182312"/>
                <a:chOff x="5900602" y="1193063"/>
                <a:chExt cx="284947" cy="182312"/>
              </a:xfrm>
            </p:grpSpPr>
            <p:sp>
              <p:nvSpPr>
                <p:cNvPr id="7540" name="Google Shape;7540;p8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41" name="Google Shape;7541;p8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542" name="Google Shape;7542;p86"/>
            <p:cNvGrpSpPr/>
            <p:nvPr/>
          </p:nvGrpSpPr>
          <p:grpSpPr>
            <a:xfrm>
              <a:off x="6738300" y="1193063"/>
              <a:ext cx="462153" cy="707634"/>
              <a:chOff x="6738300" y="1193063"/>
              <a:chExt cx="462153" cy="707634"/>
            </a:xfrm>
          </p:grpSpPr>
          <p:grpSp>
            <p:nvGrpSpPr>
              <p:cNvPr id="7543" name="Google Shape;7543;p86"/>
              <p:cNvGrpSpPr/>
              <p:nvPr/>
            </p:nvGrpSpPr>
            <p:grpSpPr>
              <a:xfrm>
                <a:off x="6915505" y="1193063"/>
                <a:ext cx="284947" cy="597387"/>
                <a:chOff x="6915505" y="1193063"/>
                <a:chExt cx="284947" cy="597387"/>
              </a:xfrm>
            </p:grpSpPr>
            <p:sp>
              <p:nvSpPr>
                <p:cNvPr id="7544" name="Google Shape;7544;p8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45" name="Google Shape;7545;p8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546" name="Google Shape;7546;p86"/>
              <p:cNvGrpSpPr/>
              <p:nvPr/>
            </p:nvGrpSpPr>
            <p:grpSpPr>
              <a:xfrm>
                <a:off x="6738300" y="1684725"/>
                <a:ext cx="230066" cy="215971"/>
                <a:chOff x="6738300" y="1684725"/>
                <a:chExt cx="230066" cy="215971"/>
              </a:xfrm>
            </p:grpSpPr>
            <p:sp>
              <p:nvSpPr>
                <p:cNvPr id="7547" name="Google Shape;7547;p8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52" name="Shape 7552"/>
        <p:cNvGrpSpPr/>
        <p:nvPr/>
      </p:nvGrpSpPr>
      <p:grpSpPr>
        <a:xfrm>
          <a:off x="0" y="0"/>
          <a:ext cx="0" cy="0"/>
          <a:chOff x="0" y="0"/>
          <a:chExt cx="0" cy="0"/>
        </a:xfrm>
      </p:grpSpPr>
      <p:grpSp>
        <p:nvGrpSpPr>
          <p:cNvPr id="7553" name="Google Shape;7553;p87"/>
          <p:cNvGrpSpPr/>
          <p:nvPr/>
        </p:nvGrpSpPr>
        <p:grpSpPr>
          <a:xfrm>
            <a:off x="829359" y="2307635"/>
            <a:ext cx="339235" cy="298186"/>
            <a:chOff x="898875" y="244725"/>
            <a:chExt cx="481800" cy="423500"/>
          </a:xfrm>
        </p:grpSpPr>
        <p:sp>
          <p:nvSpPr>
            <p:cNvPr id="7554" name="Google Shape;7554;p8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5" name="Google Shape;7555;p8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6" name="Google Shape;7556;p8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7" name="Google Shape;7557;p8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8" name="Google Shape;7558;p8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9" name="Google Shape;7559;p8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0" name="Google Shape;7560;p87"/>
          <p:cNvGrpSpPr/>
          <p:nvPr/>
        </p:nvGrpSpPr>
        <p:grpSpPr>
          <a:xfrm>
            <a:off x="1267741" y="2287103"/>
            <a:ext cx="298169" cy="339253"/>
            <a:chOff x="1529350" y="258825"/>
            <a:chExt cx="423475" cy="481825"/>
          </a:xfrm>
        </p:grpSpPr>
        <p:sp>
          <p:nvSpPr>
            <p:cNvPr id="7561" name="Google Shape;7561;p8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2" name="Google Shape;7562;p8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3" name="Google Shape;7563;p87"/>
          <p:cNvGrpSpPr/>
          <p:nvPr/>
        </p:nvGrpSpPr>
        <p:grpSpPr>
          <a:xfrm>
            <a:off x="1660716" y="2367273"/>
            <a:ext cx="340890" cy="178912"/>
            <a:chOff x="2084325" y="363300"/>
            <a:chExt cx="484150" cy="254100"/>
          </a:xfrm>
        </p:grpSpPr>
        <p:sp>
          <p:nvSpPr>
            <p:cNvPr id="7564" name="Google Shape;7564;p8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5" name="Google Shape;7565;p8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6" name="Google Shape;7566;p87"/>
          <p:cNvGrpSpPr/>
          <p:nvPr/>
        </p:nvGrpSpPr>
        <p:grpSpPr>
          <a:xfrm>
            <a:off x="2110011" y="2287102"/>
            <a:ext cx="298169" cy="339253"/>
            <a:chOff x="2707500" y="249400"/>
            <a:chExt cx="423475" cy="481825"/>
          </a:xfrm>
        </p:grpSpPr>
        <p:sp>
          <p:nvSpPr>
            <p:cNvPr id="7567" name="Google Shape;7567;p8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8" name="Google Shape;7568;p8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9" name="Google Shape;7569;p87"/>
          <p:cNvGrpSpPr/>
          <p:nvPr/>
        </p:nvGrpSpPr>
        <p:grpSpPr>
          <a:xfrm>
            <a:off x="2523626" y="2287428"/>
            <a:ext cx="305386" cy="338602"/>
            <a:chOff x="3300325" y="249875"/>
            <a:chExt cx="433725" cy="480900"/>
          </a:xfrm>
        </p:grpSpPr>
        <p:sp>
          <p:nvSpPr>
            <p:cNvPr id="7570" name="Google Shape;7570;p8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1" name="Google Shape;7571;p8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2" name="Google Shape;7572;p8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3" name="Google Shape;7573;p8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4" name="Google Shape;7574;p8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5" name="Google Shape;7575;p8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6" name="Google Shape;7576;p87"/>
          <p:cNvGrpSpPr/>
          <p:nvPr/>
        </p:nvGrpSpPr>
        <p:grpSpPr>
          <a:xfrm>
            <a:off x="2912712" y="2287349"/>
            <a:ext cx="352349" cy="338760"/>
            <a:chOff x="3854700" y="249750"/>
            <a:chExt cx="500425" cy="481125"/>
          </a:xfrm>
        </p:grpSpPr>
        <p:sp>
          <p:nvSpPr>
            <p:cNvPr id="7577" name="Google Shape;7577;p8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8" name="Google Shape;7578;p8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9" name="Google Shape;7579;p8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0" name="Google Shape;7580;p8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1" name="Google Shape;7581;p8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2" name="Google Shape;7582;p8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3" name="Google Shape;7583;p8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4" name="Google Shape;7584;p8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85" name="Google Shape;7585;p87"/>
          <p:cNvGrpSpPr/>
          <p:nvPr/>
        </p:nvGrpSpPr>
        <p:grpSpPr>
          <a:xfrm>
            <a:off x="3330701" y="2287349"/>
            <a:ext cx="352349" cy="338760"/>
            <a:chOff x="4447550" y="249750"/>
            <a:chExt cx="500425" cy="481125"/>
          </a:xfrm>
        </p:grpSpPr>
        <p:sp>
          <p:nvSpPr>
            <p:cNvPr id="7586" name="Google Shape;7586;p8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7" name="Google Shape;7587;p8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88" name="Google Shape;7588;p87"/>
          <p:cNvGrpSpPr/>
          <p:nvPr/>
        </p:nvGrpSpPr>
        <p:grpSpPr>
          <a:xfrm>
            <a:off x="3759902" y="2287102"/>
            <a:ext cx="339253" cy="339253"/>
            <a:chOff x="5049725" y="249400"/>
            <a:chExt cx="481825" cy="481825"/>
          </a:xfrm>
        </p:grpSpPr>
        <p:sp>
          <p:nvSpPr>
            <p:cNvPr id="7589" name="Google Shape;7589;p8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0" name="Google Shape;7590;p8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91" name="Google Shape;7591;p87"/>
          <p:cNvGrpSpPr/>
          <p:nvPr/>
        </p:nvGrpSpPr>
        <p:grpSpPr>
          <a:xfrm>
            <a:off x="4173843" y="2287102"/>
            <a:ext cx="339253" cy="339253"/>
            <a:chOff x="5660400" y="238125"/>
            <a:chExt cx="481825" cy="481825"/>
          </a:xfrm>
        </p:grpSpPr>
        <p:sp>
          <p:nvSpPr>
            <p:cNvPr id="7592" name="Google Shape;7592;p8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3" name="Google Shape;7593;p8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94" name="Google Shape;7594;p87"/>
          <p:cNvGrpSpPr/>
          <p:nvPr/>
        </p:nvGrpSpPr>
        <p:grpSpPr>
          <a:xfrm>
            <a:off x="4590529" y="2287102"/>
            <a:ext cx="339253" cy="339253"/>
            <a:chOff x="6235400" y="249400"/>
            <a:chExt cx="481825" cy="481825"/>
          </a:xfrm>
        </p:grpSpPr>
        <p:sp>
          <p:nvSpPr>
            <p:cNvPr id="7595" name="Google Shape;7595;p8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6" name="Google Shape;7596;p8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7" name="Google Shape;7597;p8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8" name="Google Shape;7598;p8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9" name="Google Shape;7599;p8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00" name="Google Shape;7600;p87"/>
          <p:cNvGrpSpPr/>
          <p:nvPr/>
        </p:nvGrpSpPr>
        <p:grpSpPr>
          <a:xfrm>
            <a:off x="828875" y="2731810"/>
            <a:ext cx="340204" cy="298116"/>
            <a:chOff x="899850" y="871450"/>
            <a:chExt cx="483175" cy="423400"/>
          </a:xfrm>
        </p:grpSpPr>
        <p:sp>
          <p:nvSpPr>
            <p:cNvPr id="7601" name="Google Shape;7601;p8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2" name="Google Shape;7602;p8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3" name="Google Shape;7603;p8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4" name="Google Shape;7604;p8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05" name="Google Shape;7605;p87"/>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06" name="Google Shape;7606;p87"/>
          <p:cNvGrpSpPr/>
          <p:nvPr/>
        </p:nvGrpSpPr>
        <p:grpSpPr>
          <a:xfrm>
            <a:off x="1660875" y="2711232"/>
            <a:ext cx="340573" cy="339271"/>
            <a:chOff x="2085450" y="842250"/>
            <a:chExt cx="483700" cy="481850"/>
          </a:xfrm>
        </p:grpSpPr>
        <p:sp>
          <p:nvSpPr>
            <p:cNvPr id="7607" name="Google Shape;7607;p8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8" name="Google Shape;7608;p8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9" name="Google Shape;7609;p8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10" name="Google Shape;7610;p87"/>
          <p:cNvGrpSpPr/>
          <p:nvPr/>
        </p:nvGrpSpPr>
        <p:grpSpPr>
          <a:xfrm>
            <a:off x="2089443" y="2711241"/>
            <a:ext cx="339306" cy="339253"/>
            <a:chOff x="2685825" y="840375"/>
            <a:chExt cx="481900" cy="481825"/>
          </a:xfrm>
        </p:grpSpPr>
        <p:sp>
          <p:nvSpPr>
            <p:cNvPr id="7611" name="Google Shape;7611;p8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2" name="Google Shape;7612;p8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13" name="Google Shape;7613;p87"/>
          <p:cNvGrpSpPr/>
          <p:nvPr/>
        </p:nvGrpSpPr>
        <p:grpSpPr>
          <a:xfrm>
            <a:off x="2501104" y="2710924"/>
            <a:ext cx="350431" cy="339887"/>
            <a:chOff x="3270675" y="841800"/>
            <a:chExt cx="497700" cy="482725"/>
          </a:xfrm>
        </p:grpSpPr>
        <p:sp>
          <p:nvSpPr>
            <p:cNvPr id="7614" name="Google Shape;7614;p8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5" name="Google Shape;7615;p8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6" name="Google Shape;7616;p8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17" name="Google Shape;7617;p87"/>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18" name="Google Shape;7618;p87"/>
          <p:cNvGrpSpPr/>
          <p:nvPr/>
        </p:nvGrpSpPr>
        <p:grpSpPr>
          <a:xfrm>
            <a:off x="3337249" y="2731783"/>
            <a:ext cx="339253" cy="298169"/>
            <a:chOff x="4467200" y="877100"/>
            <a:chExt cx="481825" cy="423475"/>
          </a:xfrm>
        </p:grpSpPr>
        <p:sp>
          <p:nvSpPr>
            <p:cNvPr id="7619" name="Google Shape;7619;p8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0" name="Google Shape;7620;p8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1" name="Google Shape;7621;p8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2" name="Google Shape;7622;p8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23" name="Google Shape;7623;p87"/>
          <p:cNvGrpSpPr/>
          <p:nvPr/>
        </p:nvGrpSpPr>
        <p:grpSpPr>
          <a:xfrm>
            <a:off x="3752140" y="2711232"/>
            <a:ext cx="354778" cy="339271"/>
            <a:chOff x="5045500" y="842250"/>
            <a:chExt cx="503875" cy="481850"/>
          </a:xfrm>
        </p:grpSpPr>
        <p:sp>
          <p:nvSpPr>
            <p:cNvPr id="7624" name="Google Shape;7624;p8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5" name="Google Shape;7625;p8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26" name="Google Shape;7626;p87"/>
          <p:cNvGrpSpPr/>
          <p:nvPr/>
        </p:nvGrpSpPr>
        <p:grpSpPr>
          <a:xfrm>
            <a:off x="4174987" y="2737451"/>
            <a:ext cx="336965" cy="286833"/>
            <a:chOff x="5645200" y="879425"/>
            <a:chExt cx="478575" cy="407375"/>
          </a:xfrm>
        </p:grpSpPr>
        <p:sp>
          <p:nvSpPr>
            <p:cNvPr id="7627" name="Google Shape;7627;p8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8" name="Google Shape;7628;p8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9" name="Google Shape;7629;p8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0" name="Google Shape;7630;p8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1" name="Google Shape;7631;p8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2" name="Google Shape;7632;p8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33" name="Google Shape;7633;p87"/>
          <p:cNvGrpSpPr/>
          <p:nvPr/>
        </p:nvGrpSpPr>
        <p:grpSpPr>
          <a:xfrm>
            <a:off x="4611062" y="2711241"/>
            <a:ext cx="298186" cy="339253"/>
            <a:chOff x="6264525" y="842250"/>
            <a:chExt cx="423500" cy="481825"/>
          </a:xfrm>
        </p:grpSpPr>
        <p:sp>
          <p:nvSpPr>
            <p:cNvPr id="7634" name="Google Shape;7634;p8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5" name="Google Shape;7635;p8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6" name="Google Shape;7636;p8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7" name="Google Shape;7637;p8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8" name="Google Shape;7638;p8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9" name="Google Shape;7639;p8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0" name="Google Shape;7640;p8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41" name="Google Shape;7641;p87"/>
          <p:cNvGrpSpPr/>
          <p:nvPr/>
        </p:nvGrpSpPr>
        <p:grpSpPr>
          <a:xfrm>
            <a:off x="829350" y="3125895"/>
            <a:ext cx="339253" cy="339253"/>
            <a:chOff x="900750" y="1436075"/>
            <a:chExt cx="481825" cy="481825"/>
          </a:xfrm>
        </p:grpSpPr>
        <p:sp>
          <p:nvSpPr>
            <p:cNvPr id="7642" name="Google Shape;7642;p8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3" name="Google Shape;7643;p8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4" name="Google Shape;7644;p8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5" name="Google Shape;7645;p8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46" name="Google Shape;7646;p87"/>
          <p:cNvGrpSpPr/>
          <p:nvPr/>
        </p:nvGrpSpPr>
        <p:grpSpPr>
          <a:xfrm>
            <a:off x="1247198" y="3186183"/>
            <a:ext cx="339253" cy="218676"/>
            <a:chOff x="1492675" y="1520750"/>
            <a:chExt cx="481825" cy="310575"/>
          </a:xfrm>
        </p:grpSpPr>
        <p:sp>
          <p:nvSpPr>
            <p:cNvPr id="7647" name="Google Shape;7647;p8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8" name="Google Shape;7648;p8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49" name="Google Shape;7649;p87"/>
          <p:cNvGrpSpPr/>
          <p:nvPr/>
        </p:nvGrpSpPr>
        <p:grpSpPr>
          <a:xfrm>
            <a:off x="1654995" y="3125877"/>
            <a:ext cx="352332" cy="339288"/>
            <a:chOff x="2071000" y="1435025"/>
            <a:chExt cx="500400" cy="481875"/>
          </a:xfrm>
        </p:grpSpPr>
        <p:sp>
          <p:nvSpPr>
            <p:cNvPr id="7650" name="Google Shape;7650;p8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1" name="Google Shape;7651;p8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2" name="Google Shape;7652;p8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53" name="Google Shape;7653;p87"/>
          <p:cNvGrpSpPr/>
          <p:nvPr/>
        </p:nvGrpSpPr>
        <p:grpSpPr>
          <a:xfrm>
            <a:off x="2083159" y="3146709"/>
            <a:ext cx="351874" cy="297623"/>
            <a:chOff x="2678350" y="1464650"/>
            <a:chExt cx="499750" cy="422700"/>
          </a:xfrm>
        </p:grpSpPr>
        <p:sp>
          <p:nvSpPr>
            <p:cNvPr id="7654" name="Google Shape;7654;p8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5" name="Google Shape;7655;p8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6" name="Google Shape;7656;p8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57" name="Google Shape;7657;p87"/>
          <p:cNvGrpSpPr/>
          <p:nvPr/>
        </p:nvGrpSpPr>
        <p:grpSpPr>
          <a:xfrm>
            <a:off x="2506692" y="3125895"/>
            <a:ext cx="339253" cy="339253"/>
            <a:chOff x="3271200" y="1435075"/>
            <a:chExt cx="481825" cy="481825"/>
          </a:xfrm>
        </p:grpSpPr>
        <p:sp>
          <p:nvSpPr>
            <p:cNvPr id="7658" name="Google Shape;7658;p8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9" name="Google Shape;7659;p8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0" name="Google Shape;7660;p87"/>
          <p:cNvGrpSpPr/>
          <p:nvPr/>
        </p:nvGrpSpPr>
        <p:grpSpPr>
          <a:xfrm>
            <a:off x="2917165" y="3125877"/>
            <a:ext cx="343442" cy="339288"/>
            <a:chOff x="3858100" y="1435075"/>
            <a:chExt cx="487775" cy="481875"/>
          </a:xfrm>
        </p:grpSpPr>
        <p:sp>
          <p:nvSpPr>
            <p:cNvPr id="7661" name="Google Shape;7661;p8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2" name="Google Shape;7662;p8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3" name="Google Shape;7663;p8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4" name="Google Shape;7664;p8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5" name="Google Shape;7665;p8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6" name="Google Shape;7666;p87"/>
          <p:cNvGrpSpPr/>
          <p:nvPr/>
        </p:nvGrpSpPr>
        <p:grpSpPr>
          <a:xfrm>
            <a:off x="3337249" y="3125895"/>
            <a:ext cx="339253" cy="339253"/>
            <a:chOff x="4456875" y="1435075"/>
            <a:chExt cx="481825" cy="481825"/>
          </a:xfrm>
        </p:grpSpPr>
        <p:sp>
          <p:nvSpPr>
            <p:cNvPr id="7667" name="Google Shape;7667;p8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8" name="Google Shape;7668;p8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9" name="Google Shape;7669;p8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0" name="Google Shape;7670;p8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1" name="Google Shape;7671;p8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2" name="Google Shape;7672;p8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3" name="Google Shape;7673;p8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4" name="Google Shape;7674;p8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5" name="Google Shape;7675;p8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6" name="Google Shape;7676;p8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7" name="Google Shape;7677;p8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8" name="Google Shape;7678;p8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9" name="Google Shape;7679;p8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0" name="Google Shape;7680;p8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1" name="Google Shape;7681;p8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2" name="Google Shape;7682;p8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3" name="Google Shape;7683;p8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4" name="Google Shape;7684;p8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5" name="Google Shape;7685;p8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86" name="Google Shape;7686;p87"/>
          <p:cNvGrpSpPr/>
          <p:nvPr/>
        </p:nvGrpSpPr>
        <p:grpSpPr>
          <a:xfrm>
            <a:off x="3758239" y="3125886"/>
            <a:ext cx="342580" cy="339271"/>
            <a:chOff x="5049725" y="1435050"/>
            <a:chExt cx="486550" cy="481850"/>
          </a:xfrm>
        </p:grpSpPr>
        <p:sp>
          <p:nvSpPr>
            <p:cNvPr id="7687" name="Google Shape;7687;p8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8" name="Google Shape;7688;p8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9" name="Google Shape;7689;p8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0" name="Google Shape;7690;p8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1" name="Google Shape;7691;p87"/>
          <p:cNvGrpSpPr/>
          <p:nvPr/>
        </p:nvGrpSpPr>
        <p:grpSpPr>
          <a:xfrm>
            <a:off x="4173790" y="3125895"/>
            <a:ext cx="339359" cy="339253"/>
            <a:chOff x="5642475" y="1435075"/>
            <a:chExt cx="481975" cy="481825"/>
          </a:xfrm>
        </p:grpSpPr>
        <p:sp>
          <p:nvSpPr>
            <p:cNvPr id="7692" name="Google Shape;7692;p8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3" name="Google Shape;7693;p8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4" name="Google Shape;7694;p8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5" name="Google Shape;7695;p87"/>
          <p:cNvGrpSpPr/>
          <p:nvPr/>
        </p:nvGrpSpPr>
        <p:grpSpPr>
          <a:xfrm>
            <a:off x="4588276" y="3125886"/>
            <a:ext cx="343759" cy="339271"/>
            <a:chOff x="6232000" y="1435050"/>
            <a:chExt cx="488225" cy="481850"/>
          </a:xfrm>
        </p:grpSpPr>
        <p:sp>
          <p:nvSpPr>
            <p:cNvPr id="7696" name="Google Shape;7696;p8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7" name="Google Shape;7697;p8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8" name="Google Shape;7698;p8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9" name="Google Shape;7699;p8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0" name="Google Shape;7700;p8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01" name="Google Shape;7701;p87"/>
          <p:cNvGrpSpPr/>
          <p:nvPr/>
        </p:nvGrpSpPr>
        <p:grpSpPr>
          <a:xfrm>
            <a:off x="849012" y="3539545"/>
            <a:ext cx="299929" cy="337792"/>
            <a:chOff x="924450" y="2028975"/>
            <a:chExt cx="425975" cy="479750"/>
          </a:xfrm>
        </p:grpSpPr>
        <p:sp>
          <p:nvSpPr>
            <p:cNvPr id="7702" name="Google Shape;7702;p8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3" name="Google Shape;7703;p8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4" name="Google Shape;7704;p8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05" name="Google Shape;7705;p87"/>
          <p:cNvGrpSpPr/>
          <p:nvPr/>
        </p:nvGrpSpPr>
        <p:grpSpPr>
          <a:xfrm>
            <a:off x="1661509" y="3559347"/>
            <a:ext cx="339306" cy="298186"/>
            <a:chOff x="2085450" y="2057100"/>
            <a:chExt cx="481900" cy="423500"/>
          </a:xfrm>
        </p:grpSpPr>
        <p:sp>
          <p:nvSpPr>
            <p:cNvPr id="7706" name="Google Shape;7706;p8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7" name="Google Shape;7707;p8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8" name="Google Shape;7708;p8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09" name="Google Shape;7709;p87"/>
          <p:cNvGrpSpPr/>
          <p:nvPr/>
        </p:nvGrpSpPr>
        <p:grpSpPr>
          <a:xfrm>
            <a:off x="2089442" y="3582592"/>
            <a:ext cx="339306" cy="251698"/>
            <a:chOff x="2678275" y="2090100"/>
            <a:chExt cx="481900" cy="357475"/>
          </a:xfrm>
        </p:grpSpPr>
        <p:sp>
          <p:nvSpPr>
            <p:cNvPr id="7710" name="Google Shape;7710;p8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1" name="Google Shape;7711;p8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2" name="Google Shape;7712;p8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3" name="Google Shape;7713;p8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4" name="Google Shape;7714;p8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15" name="Google Shape;7715;p87"/>
          <p:cNvGrpSpPr/>
          <p:nvPr/>
        </p:nvGrpSpPr>
        <p:grpSpPr>
          <a:xfrm>
            <a:off x="2566646" y="3594790"/>
            <a:ext cx="219345" cy="227301"/>
            <a:chOff x="3357325" y="2093500"/>
            <a:chExt cx="311525" cy="322825"/>
          </a:xfrm>
        </p:grpSpPr>
        <p:sp>
          <p:nvSpPr>
            <p:cNvPr id="7716" name="Google Shape;7716;p8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7" name="Google Shape;7717;p8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8" name="Google Shape;7718;p8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19" name="Google Shape;7719;p87"/>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720" name="Google Shape;7720;p87"/>
          <p:cNvGrpSpPr/>
          <p:nvPr/>
        </p:nvGrpSpPr>
        <p:grpSpPr>
          <a:xfrm>
            <a:off x="3360836" y="3538814"/>
            <a:ext cx="292078" cy="339253"/>
            <a:chOff x="4492800" y="2027925"/>
            <a:chExt cx="414825" cy="481825"/>
          </a:xfrm>
        </p:grpSpPr>
        <p:sp>
          <p:nvSpPr>
            <p:cNvPr id="7721" name="Google Shape;7721;p8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2" name="Google Shape;7722;p8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23" name="Google Shape;7723;p87"/>
          <p:cNvGrpSpPr/>
          <p:nvPr/>
        </p:nvGrpSpPr>
        <p:grpSpPr>
          <a:xfrm>
            <a:off x="3759928" y="3538805"/>
            <a:ext cx="339200" cy="339271"/>
            <a:chOff x="5049725" y="2027900"/>
            <a:chExt cx="481750" cy="481850"/>
          </a:xfrm>
        </p:grpSpPr>
        <p:sp>
          <p:nvSpPr>
            <p:cNvPr id="7724" name="Google Shape;7724;p8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5" name="Google Shape;7725;p8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6" name="Google Shape;7726;p8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7" name="Google Shape;7727;p8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8" name="Google Shape;7728;p8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9" name="Google Shape;7729;p8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0" name="Google Shape;7730;p8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1" name="Google Shape;7731;p8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32" name="Google Shape;7732;p87"/>
          <p:cNvGrpSpPr/>
          <p:nvPr/>
        </p:nvGrpSpPr>
        <p:grpSpPr>
          <a:xfrm>
            <a:off x="4233524" y="3538893"/>
            <a:ext cx="219890" cy="339095"/>
            <a:chOff x="5726350" y="2028150"/>
            <a:chExt cx="312300" cy="481600"/>
          </a:xfrm>
        </p:grpSpPr>
        <p:sp>
          <p:nvSpPr>
            <p:cNvPr id="7733" name="Google Shape;7733;p8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4" name="Google Shape;7734;p8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5" name="Google Shape;7735;p8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36" name="Google Shape;7736;p87"/>
          <p:cNvGrpSpPr/>
          <p:nvPr/>
        </p:nvGrpSpPr>
        <p:grpSpPr>
          <a:xfrm>
            <a:off x="4593715" y="3542000"/>
            <a:ext cx="332881" cy="332881"/>
            <a:chOff x="6239925" y="2032450"/>
            <a:chExt cx="472775" cy="472775"/>
          </a:xfrm>
        </p:grpSpPr>
        <p:sp>
          <p:nvSpPr>
            <p:cNvPr id="7737" name="Google Shape;7737;p8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8" name="Google Shape;7738;p8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39" name="Google Shape;7739;p87"/>
          <p:cNvGrpSpPr/>
          <p:nvPr/>
        </p:nvGrpSpPr>
        <p:grpSpPr>
          <a:xfrm>
            <a:off x="5042807" y="2364092"/>
            <a:ext cx="334641" cy="185425"/>
            <a:chOff x="903075" y="2730000"/>
            <a:chExt cx="475275" cy="263350"/>
          </a:xfrm>
        </p:grpSpPr>
        <p:sp>
          <p:nvSpPr>
            <p:cNvPr id="7740" name="Google Shape;7740;p8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1" name="Google Shape;7741;p8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2" name="Google Shape;7742;p8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43" name="Google Shape;7743;p87"/>
          <p:cNvGrpSpPr/>
          <p:nvPr/>
        </p:nvGrpSpPr>
        <p:grpSpPr>
          <a:xfrm>
            <a:off x="1247198" y="3538814"/>
            <a:ext cx="339253" cy="339253"/>
            <a:chOff x="1492675" y="2027925"/>
            <a:chExt cx="481825" cy="481825"/>
          </a:xfrm>
        </p:grpSpPr>
        <p:sp>
          <p:nvSpPr>
            <p:cNvPr id="7744" name="Google Shape;7744;p8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5" name="Google Shape;7745;p8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6" name="Google Shape;7746;p8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7" name="Google Shape;7747;p8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8" name="Google Shape;7748;p8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49" name="Google Shape;7749;p87"/>
          <p:cNvGrpSpPr/>
          <p:nvPr/>
        </p:nvGrpSpPr>
        <p:grpSpPr>
          <a:xfrm>
            <a:off x="5473575" y="2287178"/>
            <a:ext cx="339253" cy="339253"/>
            <a:chOff x="1492675" y="2620775"/>
            <a:chExt cx="481825" cy="481825"/>
          </a:xfrm>
        </p:grpSpPr>
        <p:sp>
          <p:nvSpPr>
            <p:cNvPr id="7750" name="Google Shape;7750;p8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1" name="Google Shape;7751;p8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52" name="Google Shape;7752;p87"/>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753" name="Google Shape;7753;p87"/>
          <p:cNvGrpSpPr/>
          <p:nvPr/>
        </p:nvGrpSpPr>
        <p:grpSpPr>
          <a:xfrm>
            <a:off x="6297328" y="2303161"/>
            <a:ext cx="333585" cy="307287"/>
            <a:chOff x="2682350" y="2643425"/>
            <a:chExt cx="473775" cy="436425"/>
          </a:xfrm>
        </p:grpSpPr>
        <p:sp>
          <p:nvSpPr>
            <p:cNvPr id="7754" name="Google Shape;7754;p8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5" name="Google Shape;7755;p8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6" name="Google Shape;7756;p8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7" name="Google Shape;7757;p8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8" name="Google Shape;7758;p8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9" name="Google Shape;7759;p8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0" name="Google Shape;7760;p8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61" name="Google Shape;7761;p87"/>
          <p:cNvGrpSpPr/>
          <p:nvPr/>
        </p:nvGrpSpPr>
        <p:grpSpPr>
          <a:xfrm>
            <a:off x="6762818" y="2287178"/>
            <a:ext cx="238531" cy="339253"/>
            <a:chOff x="3342725" y="2620775"/>
            <a:chExt cx="338775" cy="481825"/>
          </a:xfrm>
        </p:grpSpPr>
        <p:sp>
          <p:nvSpPr>
            <p:cNvPr id="7762" name="Google Shape;7762;p8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3" name="Google Shape;7763;p8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4" name="Google Shape;7764;p8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65" name="Google Shape;7765;p87"/>
          <p:cNvGrpSpPr/>
          <p:nvPr/>
        </p:nvGrpSpPr>
        <p:grpSpPr>
          <a:xfrm>
            <a:off x="7156568" y="2287178"/>
            <a:ext cx="278296" cy="339253"/>
            <a:chOff x="3907325" y="2620775"/>
            <a:chExt cx="395250" cy="481825"/>
          </a:xfrm>
        </p:grpSpPr>
        <p:sp>
          <p:nvSpPr>
            <p:cNvPr id="7766" name="Google Shape;7766;p8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7" name="Google Shape;7767;p8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8" name="Google Shape;7768;p8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9" name="Google Shape;7769;p8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70" name="Google Shape;7770;p87"/>
          <p:cNvGrpSpPr/>
          <p:nvPr/>
        </p:nvGrpSpPr>
        <p:grpSpPr>
          <a:xfrm>
            <a:off x="7549755" y="2297783"/>
            <a:ext cx="339253" cy="318042"/>
            <a:chOff x="4456875" y="2635825"/>
            <a:chExt cx="481825" cy="451700"/>
          </a:xfrm>
        </p:grpSpPr>
        <p:sp>
          <p:nvSpPr>
            <p:cNvPr id="7771" name="Google Shape;7771;p8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2" name="Google Shape;7772;p8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3" name="Google Shape;7773;p8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4" name="Google Shape;7774;p8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5" name="Google Shape;7775;p8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6" name="Google Shape;7776;p8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77" name="Google Shape;7777;p87"/>
          <p:cNvGrpSpPr/>
          <p:nvPr/>
        </p:nvGrpSpPr>
        <p:grpSpPr>
          <a:xfrm>
            <a:off x="7974679" y="2297783"/>
            <a:ext cx="339253" cy="318042"/>
            <a:chOff x="5049725" y="2635825"/>
            <a:chExt cx="481825" cy="451700"/>
          </a:xfrm>
        </p:grpSpPr>
        <p:sp>
          <p:nvSpPr>
            <p:cNvPr id="7778" name="Google Shape;7778;p8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9" name="Google Shape;7779;p8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0" name="Google Shape;7780;p8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81" name="Google Shape;7781;p87"/>
          <p:cNvGrpSpPr/>
          <p:nvPr/>
        </p:nvGrpSpPr>
        <p:grpSpPr>
          <a:xfrm>
            <a:off x="2375386" y="3952243"/>
            <a:ext cx="338566" cy="338373"/>
            <a:chOff x="5643000" y="2621375"/>
            <a:chExt cx="480850" cy="480575"/>
          </a:xfrm>
        </p:grpSpPr>
        <p:sp>
          <p:nvSpPr>
            <p:cNvPr id="7782" name="Google Shape;7782;p8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3" name="Google Shape;7783;p8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4" name="Google Shape;7784;p8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5" name="Google Shape;7785;p8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6" name="Google Shape;7786;p8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7" name="Google Shape;7787;p8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8" name="Google Shape;7788;p8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89" name="Google Shape;7789;p87"/>
          <p:cNvGrpSpPr/>
          <p:nvPr/>
        </p:nvGrpSpPr>
        <p:grpSpPr>
          <a:xfrm>
            <a:off x="4192782" y="3951803"/>
            <a:ext cx="339359" cy="339253"/>
            <a:chOff x="6235250" y="2620775"/>
            <a:chExt cx="481975" cy="481825"/>
          </a:xfrm>
        </p:grpSpPr>
        <p:sp>
          <p:nvSpPr>
            <p:cNvPr id="7790" name="Google Shape;7790;p8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1" name="Google Shape;7791;p8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2" name="Google Shape;7792;p8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3" name="Google Shape;7793;p8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4" name="Google Shape;7794;p8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95" name="Google Shape;7795;p87"/>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796" name="Google Shape;7796;p87"/>
          <p:cNvGrpSpPr/>
          <p:nvPr/>
        </p:nvGrpSpPr>
        <p:grpSpPr>
          <a:xfrm>
            <a:off x="5472652" y="2711317"/>
            <a:ext cx="341101" cy="339253"/>
            <a:chOff x="1535000" y="3223325"/>
            <a:chExt cx="484450" cy="481825"/>
          </a:xfrm>
        </p:grpSpPr>
        <p:sp>
          <p:nvSpPr>
            <p:cNvPr id="7797" name="Google Shape;7797;p8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8" name="Google Shape;7798;p8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9" name="Google Shape;7799;p8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00" name="Google Shape;7800;p87"/>
          <p:cNvGrpSpPr/>
          <p:nvPr/>
        </p:nvGrpSpPr>
        <p:grpSpPr>
          <a:xfrm>
            <a:off x="5880219" y="2746618"/>
            <a:ext cx="339253" cy="268649"/>
            <a:chOff x="2085525" y="3263750"/>
            <a:chExt cx="481825" cy="381550"/>
          </a:xfrm>
        </p:grpSpPr>
        <p:sp>
          <p:nvSpPr>
            <p:cNvPr id="7801" name="Google Shape;7801;p8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2" name="Google Shape;7802;p8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803" name="Google Shape;7803;p87"/>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804" name="Google Shape;7804;p87"/>
          <p:cNvGrpSpPr/>
          <p:nvPr/>
        </p:nvGrpSpPr>
        <p:grpSpPr>
          <a:xfrm>
            <a:off x="6711982" y="2711308"/>
            <a:ext cx="340204" cy="339271"/>
            <a:chOff x="3270450" y="3213625"/>
            <a:chExt cx="483175" cy="481850"/>
          </a:xfrm>
        </p:grpSpPr>
        <p:sp>
          <p:nvSpPr>
            <p:cNvPr id="7805" name="Google Shape;7805;p8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6" name="Google Shape;7806;p8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07" name="Google Shape;7807;p87"/>
          <p:cNvGrpSpPr/>
          <p:nvPr/>
        </p:nvGrpSpPr>
        <p:grpSpPr>
          <a:xfrm>
            <a:off x="7211250" y="2711317"/>
            <a:ext cx="168931" cy="339253"/>
            <a:chOff x="3984950" y="3213600"/>
            <a:chExt cx="239925" cy="481825"/>
          </a:xfrm>
        </p:grpSpPr>
        <p:sp>
          <p:nvSpPr>
            <p:cNvPr id="7808" name="Google Shape;7808;p8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9" name="Google Shape;7809;p8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810" name="Google Shape;7810;p87"/>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1" name="Google Shape;7811;p87"/>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812" name="Google Shape;7812;p87"/>
          <p:cNvGrpSpPr/>
          <p:nvPr/>
        </p:nvGrpSpPr>
        <p:grpSpPr>
          <a:xfrm>
            <a:off x="1874281" y="3981487"/>
            <a:ext cx="355218" cy="279880"/>
            <a:chOff x="5629975" y="3255775"/>
            <a:chExt cx="504500" cy="397500"/>
          </a:xfrm>
        </p:grpSpPr>
        <p:sp>
          <p:nvSpPr>
            <p:cNvPr id="7813" name="Google Shape;7813;p8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4" name="Google Shape;7814;p8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5" name="Google Shape;7815;p8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6" name="Google Shape;7816;p8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7" name="Google Shape;7817;p8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18" name="Google Shape;7818;p87"/>
          <p:cNvGrpSpPr/>
          <p:nvPr/>
        </p:nvGrpSpPr>
        <p:grpSpPr>
          <a:xfrm>
            <a:off x="3755839" y="3981593"/>
            <a:ext cx="340256" cy="279669"/>
            <a:chOff x="6234950" y="3255925"/>
            <a:chExt cx="483250" cy="397200"/>
          </a:xfrm>
        </p:grpSpPr>
        <p:sp>
          <p:nvSpPr>
            <p:cNvPr id="7819" name="Google Shape;7819;p8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0" name="Google Shape;7820;p8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1" name="Google Shape;7821;p8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2" name="Google Shape;7822;p8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3" name="Google Shape;7823;p8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4" name="Google Shape;7824;p8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25" name="Google Shape;7825;p87"/>
          <p:cNvGrpSpPr/>
          <p:nvPr/>
        </p:nvGrpSpPr>
        <p:grpSpPr>
          <a:xfrm>
            <a:off x="5051107" y="3125970"/>
            <a:ext cx="318042" cy="339253"/>
            <a:chOff x="914900" y="3806450"/>
            <a:chExt cx="451700" cy="481825"/>
          </a:xfrm>
        </p:grpSpPr>
        <p:sp>
          <p:nvSpPr>
            <p:cNvPr id="7826" name="Google Shape;7826;p8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7" name="Google Shape;7827;p8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8" name="Google Shape;7828;p8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9" name="Google Shape;7829;p8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0" name="Google Shape;7830;p8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31" name="Google Shape;7831;p87"/>
          <p:cNvGrpSpPr/>
          <p:nvPr/>
        </p:nvGrpSpPr>
        <p:grpSpPr>
          <a:xfrm>
            <a:off x="5470028" y="3125785"/>
            <a:ext cx="346347" cy="339623"/>
            <a:chOff x="1490050" y="3805975"/>
            <a:chExt cx="491900" cy="482350"/>
          </a:xfrm>
        </p:grpSpPr>
        <p:sp>
          <p:nvSpPr>
            <p:cNvPr id="7832" name="Google Shape;7832;p8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3" name="Google Shape;7833;p8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4" name="Google Shape;7834;p8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5" name="Google Shape;7835;p8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36" name="Google Shape;7836;p87"/>
          <p:cNvGrpSpPr/>
          <p:nvPr/>
        </p:nvGrpSpPr>
        <p:grpSpPr>
          <a:xfrm>
            <a:off x="5893896" y="3125970"/>
            <a:ext cx="311899" cy="339253"/>
            <a:chOff x="2104275" y="3806450"/>
            <a:chExt cx="442975" cy="481825"/>
          </a:xfrm>
        </p:grpSpPr>
        <p:sp>
          <p:nvSpPr>
            <p:cNvPr id="7837" name="Google Shape;7837;p8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8" name="Google Shape;7838;p8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39" name="Google Shape;7839;p87"/>
          <p:cNvGrpSpPr/>
          <p:nvPr/>
        </p:nvGrpSpPr>
        <p:grpSpPr>
          <a:xfrm>
            <a:off x="6317413" y="3125970"/>
            <a:ext cx="293416" cy="339253"/>
            <a:chOff x="2710875" y="3806450"/>
            <a:chExt cx="416725" cy="481825"/>
          </a:xfrm>
        </p:grpSpPr>
        <p:sp>
          <p:nvSpPr>
            <p:cNvPr id="7840" name="Google Shape;7840;p8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1" name="Google Shape;7841;p8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42" name="Google Shape;7842;p87"/>
          <p:cNvGrpSpPr/>
          <p:nvPr/>
        </p:nvGrpSpPr>
        <p:grpSpPr>
          <a:xfrm>
            <a:off x="6712457" y="3166412"/>
            <a:ext cx="339253" cy="258369"/>
            <a:chOff x="3271200" y="3863875"/>
            <a:chExt cx="481825" cy="366950"/>
          </a:xfrm>
        </p:grpSpPr>
        <p:sp>
          <p:nvSpPr>
            <p:cNvPr id="7843" name="Google Shape;7843;p8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4" name="Google Shape;7844;p8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45" name="Google Shape;7845;p87"/>
          <p:cNvGrpSpPr/>
          <p:nvPr/>
        </p:nvGrpSpPr>
        <p:grpSpPr>
          <a:xfrm>
            <a:off x="7147952" y="3126199"/>
            <a:ext cx="295528" cy="338795"/>
            <a:chOff x="3895050" y="3806775"/>
            <a:chExt cx="419725" cy="481175"/>
          </a:xfrm>
        </p:grpSpPr>
        <p:sp>
          <p:nvSpPr>
            <p:cNvPr id="7846" name="Google Shape;7846;p8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7" name="Google Shape;7847;p8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48" name="Google Shape;7848;p87"/>
          <p:cNvGrpSpPr/>
          <p:nvPr/>
        </p:nvGrpSpPr>
        <p:grpSpPr>
          <a:xfrm>
            <a:off x="7551234" y="3125979"/>
            <a:ext cx="336296" cy="339235"/>
            <a:chOff x="4464775" y="3806475"/>
            <a:chExt cx="477625" cy="481800"/>
          </a:xfrm>
        </p:grpSpPr>
        <p:sp>
          <p:nvSpPr>
            <p:cNvPr id="7849" name="Google Shape;7849;p8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0" name="Google Shape;7850;p8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1" name="Google Shape;7851;p8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2" name="Google Shape;7852;p8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3" name="Google Shape;7853;p8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4" name="Google Shape;7854;p8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55" name="Google Shape;7855;p87"/>
          <p:cNvGrpSpPr/>
          <p:nvPr/>
        </p:nvGrpSpPr>
        <p:grpSpPr>
          <a:xfrm>
            <a:off x="7974679" y="3125970"/>
            <a:ext cx="339253" cy="339253"/>
            <a:chOff x="5049725" y="3806450"/>
            <a:chExt cx="481825" cy="481825"/>
          </a:xfrm>
        </p:grpSpPr>
        <p:sp>
          <p:nvSpPr>
            <p:cNvPr id="7856" name="Google Shape;7856;p8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7" name="Google Shape;7857;p8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8" name="Google Shape;7858;p8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59" name="Google Shape;7859;p87"/>
          <p:cNvGrpSpPr/>
          <p:nvPr/>
        </p:nvGrpSpPr>
        <p:grpSpPr>
          <a:xfrm>
            <a:off x="1461983" y="3951798"/>
            <a:ext cx="339253" cy="339253"/>
            <a:chOff x="5651375" y="3806450"/>
            <a:chExt cx="481825" cy="481825"/>
          </a:xfrm>
        </p:grpSpPr>
        <p:sp>
          <p:nvSpPr>
            <p:cNvPr id="7860" name="Google Shape;7860;p8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1" name="Google Shape;7861;p8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2" name="Google Shape;7862;p8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3" name="Google Shape;7863;p8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64" name="Google Shape;7864;p87"/>
          <p:cNvGrpSpPr/>
          <p:nvPr/>
        </p:nvGrpSpPr>
        <p:grpSpPr>
          <a:xfrm>
            <a:off x="3360663" y="3953787"/>
            <a:ext cx="298503" cy="335275"/>
            <a:chOff x="6264300" y="3809300"/>
            <a:chExt cx="423950" cy="476175"/>
          </a:xfrm>
        </p:grpSpPr>
        <p:sp>
          <p:nvSpPr>
            <p:cNvPr id="7865" name="Google Shape;7865;p8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6" name="Google Shape;7866;p8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7" name="Google Shape;7867;p8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68" name="Google Shape;7868;p87"/>
          <p:cNvGrpSpPr/>
          <p:nvPr/>
        </p:nvGrpSpPr>
        <p:grpSpPr>
          <a:xfrm>
            <a:off x="5039841" y="3538881"/>
            <a:ext cx="340573" cy="339271"/>
            <a:chOff x="898875" y="4399275"/>
            <a:chExt cx="483700" cy="481850"/>
          </a:xfrm>
        </p:grpSpPr>
        <p:sp>
          <p:nvSpPr>
            <p:cNvPr id="7869" name="Google Shape;7869;p8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0" name="Google Shape;7870;p87"/>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1" name="Google Shape;7871;p8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2" name="Google Shape;7872;p8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3" name="Google Shape;7873;p8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4" name="Google Shape;7874;p8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5" name="Google Shape;7875;p8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6" name="Google Shape;7876;p8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77" name="Google Shape;7877;p87"/>
          <p:cNvGrpSpPr/>
          <p:nvPr/>
        </p:nvGrpSpPr>
        <p:grpSpPr>
          <a:xfrm>
            <a:off x="5473575" y="3554133"/>
            <a:ext cx="339253" cy="308765"/>
            <a:chOff x="1492675" y="4420975"/>
            <a:chExt cx="481825" cy="438525"/>
          </a:xfrm>
        </p:grpSpPr>
        <p:sp>
          <p:nvSpPr>
            <p:cNvPr id="7878" name="Google Shape;7878;p8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9" name="Google Shape;7879;p8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0" name="Google Shape;7880;p8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1" name="Google Shape;7881;p8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2" name="Google Shape;7882;p8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83" name="Google Shape;7883;p87"/>
          <p:cNvGrpSpPr/>
          <p:nvPr/>
        </p:nvGrpSpPr>
        <p:grpSpPr>
          <a:xfrm>
            <a:off x="5878556" y="3539558"/>
            <a:ext cx="342580" cy="337915"/>
            <a:chOff x="2084100" y="4400250"/>
            <a:chExt cx="486550" cy="479925"/>
          </a:xfrm>
        </p:grpSpPr>
        <p:sp>
          <p:nvSpPr>
            <p:cNvPr id="7884" name="Google Shape;7884;p8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5" name="Google Shape;7885;p8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6" name="Google Shape;7886;p8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7" name="Google Shape;7887;p8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8" name="Google Shape;7888;p8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9" name="Google Shape;7889;p8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90" name="Google Shape;7890;p87"/>
          <p:cNvGrpSpPr/>
          <p:nvPr/>
        </p:nvGrpSpPr>
        <p:grpSpPr>
          <a:xfrm>
            <a:off x="6315036" y="3538907"/>
            <a:ext cx="298169" cy="339218"/>
            <a:chOff x="2707950" y="4399325"/>
            <a:chExt cx="423475" cy="481775"/>
          </a:xfrm>
        </p:grpSpPr>
        <p:sp>
          <p:nvSpPr>
            <p:cNvPr id="7891" name="Google Shape;7891;p8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2" name="Google Shape;7892;p8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3" name="Google Shape;7893;p8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4" name="Google Shape;7894;p8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5" name="Google Shape;7895;p8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6" name="Google Shape;7896;p8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7" name="Google Shape;7897;p8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8" name="Google Shape;7898;p8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9" name="Google Shape;7899;p8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0" name="Google Shape;7900;p8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1" name="Google Shape;7901;p8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2" name="Google Shape;7902;p8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03" name="Google Shape;7903;p87"/>
          <p:cNvGrpSpPr/>
          <p:nvPr/>
        </p:nvGrpSpPr>
        <p:grpSpPr>
          <a:xfrm>
            <a:off x="6744555" y="3538881"/>
            <a:ext cx="275057" cy="339271"/>
            <a:chOff x="3330525" y="4399275"/>
            <a:chExt cx="390650" cy="481850"/>
          </a:xfrm>
        </p:grpSpPr>
        <p:sp>
          <p:nvSpPr>
            <p:cNvPr id="7904" name="Google Shape;7904;p8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5" name="Google Shape;7905;p8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6" name="Google Shape;7906;p8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7" name="Google Shape;7907;p8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8" name="Google Shape;7908;p8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9" name="Google Shape;7909;p8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0" name="Google Shape;7910;p8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11" name="Google Shape;7911;p87"/>
          <p:cNvGrpSpPr/>
          <p:nvPr/>
        </p:nvGrpSpPr>
        <p:grpSpPr>
          <a:xfrm>
            <a:off x="7169084" y="3538890"/>
            <a:ext cx="253265" cy="339253"/>
            <a:chOff x="3938800" y="4399275"/>
            <a:chExt cx="359700" cy="481825"/>
          </a:xfrm>
        </p:grpSpPr>
        <p:sp>
          <p:nvSpPr>
            <p:cNvPr id="7912" name="Google Shape;7912;p8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3" name="Google Shape;7913;p8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4" name="Google Shape;7914;p8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5" name="Google Shape;7915;p8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6" name="Google Shape;7916;p8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17" name="Google Shape;7917;p87"/>
          <p:cNvGrpSpPr/>
          <p:nvPr/>
        </p:nvGrpSpPr>
        <p:grpSpPr>
          <a:xfrm>
            <a:off x="7639862" y="3538890"/>
            <a:ext cx="159039" cy="339253"/>
            <a:chOff x="4584850" y="4399275"/>
            <a:chExt cx="225875" cy="481825"/>
          </a:xfrm>
        </p:grpSpPr>
        <p:sp>
          <p:nvSpPr>
            <p:cNvPr id="7918" name="Google Shape;7918;p8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9" name="Google Shape;7919;p8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920" name="Google Shape;7920;p87"/>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921" name="Google Shape;7921;p87"/>
          <p:cNvGrpSpPr/>
          <p:nvPr/>
        </p:nvGrpSpPr>
        <p:grpSpPr>
          <a:xfrm>
            <a:off x="1049680" y="3951795"/>
            <a:ext cx="339253" cy="339253"/>
            <a:chOff x="5642550" y="4399275"/>
            <a:chExt cx="481825" cy="481825"/>
          </a:xfrm>
        </p:grpSpPr>
        <p:sp>
          <p:nvSpPr>
            <p:cNvPr id="7922" name="Google Shape;7922;p8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23" name="Google Shape;7923;p8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24" name="Google Shape;7924;p87"/>
          <p:cNvGrpSpPr/>
          <p:nvPr/>
        </p:nvGrpSpPr>
        <p:grpSpPr>
          <a:xfrm>
            <a:off x="2859815" y="3963703"/>
            <a:ext cx="363316" cy="315437"/>
            <a:chOff x="6218300" y="4416175"/>
            <a:chExt cx="516000" cy="448000"/>
          </a:xfrm>
        </p:grpSpPr>
        <p:sp>
          <p:nvSpPr>
            <p:cNvPr id="7925" name="Google Shape;7925;p8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26" name="Google Shape;7926;p8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27" name="Google Shape;7927;p8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28" name="Google Shape;7928;p87"/>
          <p:cNvGrpSpPr/>
          <p:nvPr/>
        </p:nvGrpSpPr>
        <p:grpSpPr>
          <a:xfrm>
            <a:off x="5918879" y="3951792"/>
            <a:ext cx="339253" cy="339253"/>
            <a:chOff x="899850" y="4992125"/>
            <a:chExt cx="481825" cy="481825"/>
          </a:xfrm>
        </p:grpSpPr>
        <p:sp>
          <p:nvSpPr>
            <p:cNvPr id="7929" name="Google Shape;7929;p8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0" name="Google Shape;7930;p8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1" name="Google Shape;7931;p8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32" name="Google Shape;7932;p87"/>
          <p:cNvGrpSpPr/>
          <p:nvPr/>
        </p:nvGrpSpPr>
        <p:grpSpPr>
          <a:xfrm>
            <a:off x="5461708" y="3951792"/>
            <a:ext cx="339253" cy="339253"/>
            <a:chOff x="1492675" y="4992125"/>
            <a:chExt cx="481825" cy="481825"/>
          </a:xfrm>
        </p:grpSpPr>
        <p:sp>
          <p:nvSpPr>
            <p:cNvPr id="7933" name="Google Shape;7933;p8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4" name="Google Shape;7934;p8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35" name="Google Shape;7935;p87"/>
          <p:cNvGrpSpPr/>
          <p:nvPr/>
        </p:nvGrpSpPr>
        <p:grpSpPr>
          <a:xfrm>
            <a:off x="5004462" y="3951792"/>
            <a:ext cx="339253" cy="339253"/>
            <a:chOff x="2085525" y="4992125"/>
            <a:chExt cx="481825" cy="481825"/>
          </a:xfrm>
        </p:grpSpPr>
        <p:sp>
          <p:nvSpPr>
            <p:cNvPr id="7936" name="Google Shape;7936;p8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7" name="Google Shape;7937;p8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38" name="Google Shape;7938;p87"/>
          <p:cNvGrpSpPr/>
          <p:nvPr/>
        </p:nvGrpSpPr>
        <p:grpSpPr>
          <a:xfrm>
            <a:off x="6833221" y="3951792"/>
            <a:ext cx="339253" cy="339253"/>
            <a:chOff x="2678350" y="4992125"/>
            <a:chExt cx="481825" cy="481825"/>
          </a:xfrm>
        </p:grpSpPr>
        <p:sp>
          <p:nvSpPr>
            <p:cNvPr id="7939" name="Google Shape;7939;p8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0" name="Google Shape;7940;p8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1" name="Google Shape;7941;p8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42" name="Google Shape;7942;p87"/>
          <p:cNvGrpSpPr/>
          <p:nvPr/>
        </p:nvGrpSpPr>
        <p:grpSpPr>
          <a:xfrm>
            <a:off x="4628816" y="3951792"/>
            <a:ext cx="339253" cy="339253"/>
            <a:chOff x="3271200" y="4992125"/>
            <a:chExt cx="481825" cy="481825"/>
          </a:xfrm>
        </p:grpSpPr>
        <p:sp>
          <p:nvSpPr>
            <p:cNvPr id="7943" name="Google Shape;7943;p8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4" name="Google Shape;7944;p8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5" name="Google Shape;7945;p8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46" name="Google Shape;7946;p87"/>
          <p:cNvGrpSpPr/>
          <p:nvPr/>
        </p:nvGrpSpPr>
        <p:grpSpPr>
          <a:xfrm>
            <a:off x="7290263" y="3952822"/>
            <a:ext cx="339411" cy="337193"/>
            <a:chOff x="3863900" y="4993625"/>
            <a:chExt cx="482050" cy="478900"/>
          </a:xfrm>
        </p:grpSpPr>
        <p:sp>
          <p:nvSpPr>
            <p:cNvPr id="7947" name="Google Shape;7947;p8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8" name="Google Shape;7948;p8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9" name="Google Shape;7949;p8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0" name="Google Shape;7950;p8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51" name="Google Shape;7951;p87"/>
          <p:cNvGrpSpPr/>
          <p:nvPr/>
        </p:nvGrpSpPr>
        <p:grpSpPr>
          <a:xfrm>
            <a:off x="7747437" y="3952822"/>
            <a:ext cx="339411" cy="337193"/>
            <a:chOff x="4456725" y="4993625"/>
            <a:chExt cx="482050" cy="478900"/>
          </a:xfrm>
        </p:grpSpPr>
        <p:sp>
          <p:nvSpPr>
            <p:cNvPr id="7952" name="Google Shape;7952;p8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3" name="Google Shape;7953;p8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4" name="Google Shape;7954;p8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5" name="Google Shape;7955;p8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56" name="Google Shape;7956;p87"/>
          <p:cNvGrpSpPr/>
          <p:nvPr/>
        </p:nvGrpSpPr>
        <p:grpSpPr>
          <a:xfrm>
            <a:off x="6376030" y="3952813"/>
            <a:ext cx="339411" cy="337211"/>
            <a:chOff x="5049575" y="4993600"/>
            <a:chExt cx="482050" cy="478925"/>
          </a:xfrm>
        </p:grpSpPr>
        <p:sp>
          <p:nvSpPr>
            <p:cNvPr id="7957" name="Google Shape;7957;p8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8" name="Google Shape;7958;p8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9" name="Google Shape;7959;p8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0" name="Google Shape;7960;p8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961" name="Google Shape;7961;p87"/>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962" name="Google Shape;7962;p8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sp>
        <p:nvSpPr>
          <p:cNvPr id="2488" name="Google Shape;2488;p43"/>
          <p:cNvSpPr txBox="1"/>
          <p:nvPr>
            <p:ph type="title"/>
          </p:nvPr>
        </p:nvSpPr>
        <p:spPr>
          <a:xfrm>
            <a:off x="4582810" y="2545463"/>
            <a:ext cx="3566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489" name="Google Shape;2489;p43"/>
          <p:cNvSpPr txBox="1"/>
          <p:nvPr>
            <p:ph idx="1" type="subTitle"/>
          </p:nvPr>
        </p:nvSpPr>
        <p:spPr>
          <a:xfrm>
            <a:off x="4927660" y="3405505"/>
            <a:ext cx="2877000" cy="60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You can enter a subtitle here if you need it</a:t>
            </a:r>
            <a:endParaRPr>
              <a:solidFill>
                <a:schemeClr val="lt2"/>
              </a:solidFill>
            </a:endParaRPr>
          </a:p>
        </p:txBody>
      </p:sp>
      <p:sp>
        <p:nvSpPr>
          <p:cNvPr id="2490" name="Google Shape;2490;p43"/>
          <p:cNvSpPr txBox="1"/>
          <p:nvPr>
            <p:ph idx="2" type="title"/>
          </p:nvPr>
        </p:nvSpPr>
        <p:spPr>
          <a:xfrm>
            <a:off x="5771860" y="1210051"/>
            <a:ext cx="11886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01</a:t>
            </a:r>
            <a:endParaRPr>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66" name="Shape 7966"/>
        <p:cNvGrpSpPr/>
        <p:nvPr/>
      </p:nvGrpSpPr>
      <p:grpSpPr>
        <a:xfrm>
          <a:off x="0" y="0"/>
          <a:ext cx="0" cy="0"/>
          <a:chOff x="0" y="0"/>
          <a:chExt cx="0" cy="0"/>
        </a:xfrm>
      </p:grpSpPr>
      <p:grpSp>
        <p:nvGrpSpPr>
          <p:cNvPr id="7967" name="Google Shape;7967;p88"/>
          <p:cNvGrpSpPr/>
          <p:nvPr/>
        </p:nvGrpSpPr>
        <p:grpSpPr>
          <a:xfrm>
            <a:off x="876361" y="1308054"/>
            <a:ext cx="322099" cy="370529"/>
            <a:chOff x="-42971725" y="3217825"/>
            <a:chExt cx="275675" cy="317125"/>
          </a:xfrm>
        </p:grpSpPr>
        <p:sp>
          <p:nvSpPr>
            <p:cNvPr id="7968" name="Google Shape;7968;p8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88"/>
          <p:cNvGrpSpPr/>
          <p:nvPr/>
        </p:nvGrpSpPr>
        <p:grpSpPr>
          <a:xfrm>
            <a:off x="848276" y="1776710"/>
            <a:ext cx="378270" cy="337551"/>
            <a:chOff x="-42996150" y="3612600"/>
            <a:chExt cx="323750" cy="288900"/>
          </a:xfrm>
        </p:grpSpPr>
        <p:sp>
          <p:nvSpPr>
            <p:cNvPr id="7972" name="Google Shape;7972;p8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88"/>
          <p:cNvGrpSpPr/>
          <p:nvPr/>
        </p:nvGrpSpPr>
        <p:grpSpPr>
          <a:xfrm>
            <a:off x="851036" y="2186080"/>
            <a:ext cx="372749" cy="370909"/>
            <a:chOff x="-42994575" y="3950300"/>
            <a:chExt cx="319025" cy="317450"/>
          </a:xfrm>
        </p:grpSpPr>
        <p:sp>
          <p:nvSpPr>
            <p:cNvPr id="7976" name="Google Shape;7976;p8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88"/>
          <p:cNvGrpSpPr/>
          <p:nvPr/>
        </p:nvGrpSpPr>
        <p:grpSpPr>
          <a:xfrm>
            <a:off x="3004431" y="1332912"/>
            <a:ext cx="371785" cy="370879"/>
            <a:chOff x="-41111350" y="3239100"/>
            <a:chExt cx="318200" cy="317425"/>
          </a:xfrm>
        </p:grpSpPr>
        <p:sp>
          <p:nvSpPr>
            <p:cNvPr id="7980" name="Google Shape;7980;p8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88"/>
          <p:cNvGrpSpPr/>
          <p:nvPr/>
        </p:nvGrpSpPr>
        <p:grpSpPr>
          <a:xfrm>
            <a:off x="3000751" y="1768444"/>
            <a:ext cx="379146" cy="370967"/>
            <a:chOff x="-41117650" y="3605525"/>
            <a:chExt cx="324500" cy="317500"/>
          </a:xfrm>
        </p:grpSpPr>
        <p:sp>
          <p:nvSpPr>
            <p:cNvPr id="7985" name="Google Shape;7985;p8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8" name="Google Shape;7988;p88"/>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9" name="Google Shape;7989;p88"/>
          <p:cNvGrpSpPr/>
          <p:nvPr/>
        </p:nvGrpSpPr>
        <p:grpSpPr>
          <a:xfrm>
            <a:off x="1827005" y="2659967"/>
            <a:ext cx="216271" cy="371814"/>
            <a:chOff x="-39205300" y="3220175"/>
            <a:chExt cx="185100" cy="318225"/>
          </a:xfrm>
        </p:grpSpPr>
        <p:sp>
          <p:nvSpPr>
            <p:cNvPr id="7990" name="Google Shape;7990;p8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88"/>
          <p:cNvGrpSpPr/>
          <p:nvPr/>
        </p:nvGrpSpPr>
        <p:grpSpPr>
          <a:xfrm>
            <a:off x="1792533" y="3120038"/>
            <a:ext cx="300016" cy="369273"/>
            <a:chOff x="-39248625" y="3588600"/>
            <a:chExt cx="256775" cy="316050"/>
          </a:xfrm>
        </p:grpSpPr>
        <p:sp>
          <p:nvSpPr>
            <p:cNvPr id="7993" name="Google Shape;7993;p8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5" name="Google Shape;7995;p88"/>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8"/>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7" name="Google Shape;7997;p88"/>
          <p:cNvGrpSpPr/>
          <p:nvPr/>
        </p:nvGrpSpPr>
        <p:grpSpPr>
          <a:xfrm>
            <a:off x="1243246" y="1308054"/>
            <a:ext cx="429504" cy="370879"/>
            <a:chOff x="-42651700" y="3217825"/>
            <a:chExt cx="367600" cy="317425"/>
          </a:xfrm>
        </p:grpSpPr>
        <p:sp>
          <p:nvSpPr>
            <p:cNvPr id="7998" name="Google Shape;7998;p8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88"/>
          <p:cNvGrpSpPr/>
          <p:nvPr/>
        </p:nvGrpSpPr>
        <p:grpSpPr>
          <a:xfrm>
            <a:off x="1278678" y="1747704"/>
            <a:ext cx="358640" cy="363226"/>
            <a:chOff x="-42617300" y="3587775"/>
            <a:chExt cx="306950" cy="310875"/>
          </a:xfrm>
        </p:grpSpPr>
        <p:sp>
          <p:nvSpPr>
            <p:cNvPr id="8003" name="Google Shape;8003;p8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5" name="Google Shape;8005;p88"/>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6" name="Google Shape;8006;p88"/>
          <p:cNvGrpSpPr/>
          <p:nvPr/>
        </p:nvGrpSpPr>
        <p:grpSpPr>
          <a:xfrm>
            <a:off x="3450506" y="1332445"/>
            <a:ext cx="376926" cy="370324"/>
            <a:chOff x="-40748275" y="3238700"/>
            <a:chExt cx="322600" cy="316950"/>
          </a:xfrm>
        </p:grpSpPr>
        <p:sp>
          <p:nvSpPr>
            <p:cNvPr id="8007" name="Google Shape;8007;p8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88"/>
          <p:cNvGrpSpPr/>
          <p:nvPr/>
        </p:nvGrpSpPr>
        <p:grpSpPr>
          <a:xfrm>
            <a:off x="3453062" y="1800429"/>
            <a:ext cx="371814" cy="338690"/>
            <a:chOff x="-40745125" y="3632900"/>
            <a:chExt cx="318225" cy="289875"/>
          </a:xfrm>
        </p:grpSpPr>
        <p:sp>
          <p:nvSpPr>
            <p:cNvPr id="8014" name="Google Shape;8014;p8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88"/>
          <p:cNvGrpSpPr/>
          <p:nvPr/>
        </p:nvGrpSpPr>
        <p:grpSpPr>
          <a:xfrm>
            <a:off x="3457209" y="2211639"/>
            <a:ext cx="363518" cy="370178"/>
            <a:chOff x="-40742750" y="3972175"/>
            <a:chExt cx="311125" cy="316825"/>
          </a:xfrm>
        </p:grpSpPr>
        <p:sp>
          <p:nvSpPr>
            <p:cNvPr id="8022" name="Google Shape;8022;p8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88"/>
          <p:cNvGrpSpPr/>
          <p:nvPr/>
        </p:nvGrpSpPr>
        <p:grpSpPr>
          <a:xfrm>
            <a:off x="2239871" y="2661807"/>
            <a:ext cx="266892" cy="369974"/>
            <a:chOff x="-38860325" y="3221750"/>
            <a:chExt cx="228425" cy="316650"/>
          </a:xfrm>
        </p:grpSpPr>
        <p:sp>
          <p:nvSpPr>
            <p:cNvPr id="8025" name="Google Shape;8025;p8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88"/>
          <p:cNvGrpSpPr/>
          <p:nvPr/>
        </p:nvGrpSpPr>
        <p:grpSpPr>
          <a:xfrm>
            <a:off x="2190678" y="3123864"/>
            <a:ext cx="380081" cy="367111"/>
            <a:chOff x="-38905225" y="3591875"/>
            <a:chExt cx="325300" cy="314200"/>
          </a:xfrm>
        </p:grpSpPr>
        <p:sp>
          <p:nvSpPr>
            <p:cNvPr id="8030" name="Google Shape;8030;p8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3" name="Google Shape;8033;p88"/>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4" name="Google Shape;8034;p88"/>
          <p:cNvGrpSpPr/>
          <p:nvPr/>
        </p:nvGrpSpPr>
        <p:grpSpPr>
          <a:xfrm>
            <a:off x="3997427" y="3108944"/>
            <a:ext cx="290815" cy="369740"/>
            <a:chOff x="-37370925" y="3579105"/>
            <a:chExt cx="248900" cy="316450"/>
          </a:xfrm>
        </p:grpSpPr>
        <p:sp>
          <p:nvSpPr>
            <p:cNvPr id="8035" name="Google Shape;8035;p8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7" name="Google Shape;8037;p88"/>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8"/>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9" name="Google Shape;8039;p88"/>
          <p:cNvGrpSpPr/>
          <p:nvPr/>
        </p:nvGrpSpPr>
        <p:grpSpPr>
          <a:xfrm>
            <a:off x="1690803" y="2187015"/>
            <a:ext cx="371814" cy="369974"/>
            <a:chOff x="-42259725" y="3951100"/>
            <a:chExt cx="318225" cy="316650"/>
          </a:xfrm>
        </p:grpSpPr>
        <p:sp>
          <p:nvSpPr>
            <p:cNvPr id="8040" name="Google Shape;8040;p8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88"/>
          <p:cNvGrpSpPr/>
          <p:nvPr/>
        </p:nvGrpSpPr>
        <p:grpSpPr>
          <a:xfrm>
            <a:off x="3889164" y="1366036"/>
            <a:ext cx="370879" cy="337755"/>
            <a:chOff x="-40378075" y="3267450"/>
            <a:chExt cx="317425" cy="289075"/>
          </a:xfrm>
        </p:grpSpPr>
        <p:sp>
          <p:nvSpPr>
            <p:cNvPr id="8043" name="Google Shape;8043;p8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88"/>
          <p:cNvGrpSpPr/>
          <p:nvPr/>
        </p:nvGrpSpPr>
        <p:grpSpPr>
          <a:xfrm>
            <a:off x="3892830" y="1767304"/>
            <a:ext cx="363548" cy="369974"/>
            <a:chOff x="-40372575" y="3604550"/>
            <a:chExt cx="311150" cy="316650"/>
          </a:xfrm>
        </p:grpSpPr>
        <p:sp>
          <p:nvSpPr>
            <p:cNvPr id="8048" name="Google Shape;8048;p8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1" name="Google Shape;8051;p88"/>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2" name="Google Shape;8052;p88"/>
          <p:cNvGrpSpPr/>
          <p:nvPr/>
        </p:nvGrpSpPr>
        <p:grpSpPr>
          <a:xfrm>
            <a:off x="2616780" y="2659967"/>
            <a:ext cx="399038" cy="372165"/>
            <a:chOff x="-38542250" y="3220175"/>
            <a:chExt cx="341525" cy="318525"/>
          </a:xfrm>
        </p:grpSpPr>
        <p:sp>
          <p:nvSpPr>
            <p:cNvPr id="8053" name="Google Shape;8053;p8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88"/>
          <p:cNvGrpSpPr/>
          <p:nvPr/>
        </p:nvGrpSpPr>
        <p:grpSpPr>
          <a:xfrm>
            <a:off x="2638712" y="3119337"/>
            <a:ext cx="369974" cy="369068"/>
            <a:chOff x="-38537400" y="3588000"/>
            <a:chExt cx="316650" cy="315875"/>
          </a:xfrm>
        </p:grpSpPr>
        <p:sp>
          <p:nvSpPr>
            <p:cNvPr id="8057" name="Google Shape;8057;p8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88"/>
          <p:cNvGrpSpPr/>
          <p:nvPr/>
        </p:nvGrpSpPr>
        <p:grpSpPr>
          <a:xfrm>
            <a:off x="2637792" y="3576866"/>
            <a:ext cx="371814" cy="369974"/>
            <a:chOff x="-38538975" y="3954250"/>
            <a:chExt cx="318225" cy="316650"/>
          </a:xfrm>
        </p:grpSpPr>
        <p:sp>
          <p:nvSpPr>
            <p:cNvPr id="8062" name="Google Shape;8062;p8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88"/>
          <p:cNvGrpSpPr/>
          <p:nvPr/>
        </p:nvGrpSpPr>
        <p:grpSpPr>
          <a:xfrm>
            <a:off x="3955104" y="3571793"/>
            <a:ext cx="375465" cy="371814"/>
            <a:chOff x="-37385100" y="3949908"/>
            <a:chExt cx="321350" cy="318225"/>
          </a:xfrm>
        </p:grpSpPr>
        <p:sp>
          <p:nvSpPr>
            <p:cNvPr id="8065" name="Google Shape;8065;p8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88"/>
          <p:cNvGrpSpPr/>
          <p:nvPr/>
        </p:nvGrpSpPr>
        <p:grpSpPr>
          <a:xfrm>
            <a:off x="2130763" y="1307353"/>
            <a:ext cx="370909" cy="370675"/>
            <a:chOff x="-41895050" y="3217225"/>
            <a:chExt cx="317450" cy="317250"/>
          </a:xfrm>
        </p:grpSpPr>
        <p:sp>
          <p:nvSpPr>
            <p:cNvPr id="8068" name="Google Shape;8068;p8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88"/>
          <p:cNvGrpSpPr/>
          <p:nvPr/>
        </p:nvGrpSpPr>
        <p:grpSpPr>
          <a:xfrm>
            <a:off x="2130310" y="1744287"/>
            <a:ext cx="371814" cy="369974"/>
            <a:chOff x="-41893475" y="3584850"/>
            <a:chExt cx="318225" cy="316650"/>
          </a:xfrm>
        </p:grpSpPr>
        <p:sp>
          <p:nvSpPr>
            <p:cNvPr id="8074" name="Google Shape;8074;p8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8" name="Google Shape;8078;p88"/>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8"/>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0" name="Google Shape;8080;p88"/>
          <p:cNvGrpSpPr/>
          <p:nvPr/>
        </p:nvGrpSpPr>
        <p:grpSpPr>
          <a:xfrm>
            <a:off x="900338" y="3139579"/>
            <a:ext cx="337522" cy="370909"/>
            <a:chOff x="-39998250" y="3605325"/>
            <a:chExt cx="288875" cy="317450"/>
          </a:xfrm>
        </p:grpSpPr>
        <p:sp>
          <p:nvSpPr>
            <p:cNvPr id="8081" name="Google Shape;8081;p8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88"/>
          <p:cNvGrpSpPr/>
          <p:nvPr/>
        </p:nvGrpSpPr>
        <p:grpSpPr>
          <a:xfrm>
            <a:off x="884112" y="3598043"/>
            <a:ext cx="369974" cy="369945"/>
            <a:chOff x="-40011050" y="3972375"/>
            <a:chExt cx="316650" cy="316625"/>
          </a:xfrm>
        </p:grpSpPr>
        <p:sp>
          <p:nvSpPr>
            <p:cNvPr id="8084" name="Google Shape;8084;p8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88"/>
          <p:cNvGrpSpPr/>
          <p:nvPr/>
        </p:nvGrpSpPr>
        <p:grpSpPr>
          <a:xfrm>
            <a:off x="3116043" y="2662742"/>
            <a:ext cx="266921" cy="369039"/>
            <a:chOff x="-38129425" y="3222550"/>
            <a:chExt cx="228450" cy="315850"/>
          </a:xfrm>
        </p:grpSpPr>
        <p:sp>
          <p:nvSpPr>
            <p:cNvPr id="8087" name="Google Shape;8087;p8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88"/>
          <p:cNvGrpSpPr/>
          <p:nvPr/>
        </p:nvGrpSpPr>
        <p:grpSpPr>
          <a:xfrm>
            <a:off x="3071012" y="3119337"/>
            <a:ext cx="371785" cy="369974"/>
            <a:chOff x="-38172725" y="3588000"/>
            <a:chExt cx="318200" cy="316650"/>
          </a:xfrm>
        </p:grpSpPr>
        <p:sp>
          <p:nvSpPr>
            <p:cNvPr id="8090" name="Google Shape;8090;p8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88"/>
          <p:cNvGrpSpPr/>
          <p:nvPr/>
        </p:nvGrpSpPr>
        <p:grpSpPr>
          <a:xfrm>
            <a:off x="3146914" y="3577772"/>
            <a:ext cx="219981" cy="369974"/>
            <a:chOff x="-38109725" y="3955025"/>
            <a:chExt cx="188275" cy="316650"/>
          </a:xfrm>
        </p:grpSpPr>
        <p:sp>
          <p:nvSpPr>
            <p:cNvPr id="8099" name="Google Shape;8099;p8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1" name="Google Shape;8101;p88"/>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2" name="Google Shape;8102;p88"/>
          <p:cNvGrpSpPr/>
          <p:nvPr/>
        </p:nvGrpSpPr>
        <p:grpSpPr>
          <a:xfrm>
            <a:off x="2562313" y="1309193"/>
            <a:ext cx="373654" cy="369068"/>
            <a:chOff x="-41530375" y="3218800"/>
            <a:chExt cx="319800" cy="315875"/>
          </a:xfrm>
        </p:grpSpPr>
        <p:sp>
          <p:nvSpPr>
            <p:cNvPr id="8103" name="Google Shape;8103;p8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88"/>
          <p:cNvGrpSpPr/>
          <p:nvPr/>
        </p:nvGrpSpPr>
        <p:grpSpPr>
          <a:xfrm>
            <a:off x="2564607" y="1824351"/>
            <a:ext cx="369068" cy="289004"/>
            <a:chOff x="-41526450" y="3653375"/>
            <a:chExt cx="315875" cy="247350"/>
          </a:xfrm>
        </p:grpSpPr>
        <p:sp>
          <p:nvSpPr>
            <p:cNvPr id="8106" name="Google Shape;8106;p8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88"/>
          <p:cNvGrpSpPr/>
          <p:nvPr/>
        </p:nvGrpSpPr>
        <p:grpSpPr>
          <a:xfrm>
            <a:off x="2565994" y="2187015"/>
            <a:ext cx="366293" cy="369974"/>
            <a:chOff x="-41526450" y="3951100"/>
            <a:chExt cx="313500" cy="316650"/>
          </a:xfrm>
        </p:grpSpPr>
        <p:sp>
          <p:nvSpPr>
            <p:cNvPr id="8109" name="Google Shape;8109;p8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88"/>
          <p:cNvGrpSpPr/>
          <p:nvPr/>
        </p:nvGrpSpPr>
        <p:grpSpPr>
          <a:xfrm>
            <a:off x="1331249" y="2681144"/>
            <a:ext cx="339595" cy="371814"/>
            <a:chOff x="-39625900" y="3238300"/>
            <a:chExt cx="290650" cy="318225"/>
          </a:xfrm>
        </p:grpSpPr>
        <p:sp>
          <p:nvSpPr>
            <p:cNvPr id="8113" name="Google Shape;8113;p8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5" name="Google Shape;8115;p88"/>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6" name="Google Shape;8116;p88"/>
          <p:cNvGrpSpPr/>
          <p:nvPr/>
        </p:nvGrpSpPr>
        <p:grpSpPr>
          <a:xfrm>
            <a:off x="1325300" y="3597605"/>
            <a:ext cx="366293" cy="370441"/>
            <a:chOff x="-39647175" y="3972000"/>
            <a:chExt cx="313500" cy="317050"/>
          </a:xfrm>
        </p:grpSpPr>
        <p:sp>
          <p:nvSpPr>
            <p:cNvPr id="8117" name="Google Shape;8117;p8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88"/>
          <p:cNvGrpSpPr/>
          <p:nvPr/>
        </p:nvGrpSpPr>
        <p:grpSpPr>
          <a:xfrm>
            <a:off x="3494427" y="2661603"/>
            <a:ext cx="375495" cy="370879"/>
            <a:chOff x="-37808850" y="3221575"/>
            <a:chExt cx="321375" cy="317425"/>
          </a:xfrm>
        </p:grpSpPr>
        <p:sp>
          <p:nvSpPr>
            <p:cNvPr id="8121" name="Google Shape;8121;p8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88"/>
          <p:cNvGrpSpPr/>
          <p:nvPr/>
        </p:nvGrpSpPr>
        <p:grpSpPr>
          <a:xfrm>
            <a:off x="3503201" y="3183634"/>
            <a:ext cx="372749" cy="241158"/>
            <a:chOff x="-37806500" y="3643030"/>
            <a:chExt cx="319025" cy="206400"/>
          </a:xfrm>
        </p:grpSpPr>
        <p:sp>
          <p:nvSpPr>
            <p:cNvPr id="8124" name="Google Shape;8124;p8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88"/>
          <p:cNvGrpSpPr/>
          <p:nvPr/>
        </p:nvGrpSpPr>
        <p:grpSpPr>
          <a:xfrm>
            <a:off x="3505508" y="3575931"/>
            <a:ext cx="368134" cy="371814"/>
            <a:chOff x="-37804925" y="3953450"/>
            <a:chExt cx="315075" cy="318225"/>
          </a:xfrm>
        </p:grpSpPr>
        <p:sp>
          <p:nvSpPr>
            <p:cNvPr id="8127" name="Google Shape;8127;p8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0" name="Google Shape;8130;p88"/>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1" name="Google Shape;8131;p88"/>
          <p:cNvGrpSpPr/>
          <p:nvPr/>
        </p:nvGrpSpPr>
        <p:grpSpPr>
          <a:xfrm>
            <a:off x="4860977" y="1328538"/>
            <a:ext cx="355663" cy="308725"/>
            <a:chOff x="-28462125" y="3199700"/>
            <a:chExt cx="298550" cy="259150"/>
          </a:xfrm>
        </p:grpSpPr>
        <p:sp>
          <p:nvSpPr>
            <p:cNvPr id="8132" name="Google Shape;8132;p8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88"/>
          <p:cNvGrpSpPr/>
          <p:nvPr/>
        </p:nvGrpSpPr>
        <p:grpSpPr>
          <a:xfrm>
            <a:off x="4861930" y="1763228"/>
            <a:ext cx="353757" cy="352833"/>
            <a:chOff x="-28461325" y="3545475"/>
            <a:chExt cx="296950" cy="296175"/>
          </a:xfrm>
        </p:grpSpPr>
        <p:sp>
          <p:nvSpPr>
            <p:cNvPr id="8136" name="Google Shape;8136;p8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88"/>
          <p:cNvGrpSpPr/>
          <p:nvPr/>
        </p:nvGrpSpPr>
        <p:grpSpPr>
          <a:xfrm>
            <a:off x="4858162" y="2213272"/>
            <a:ext cx="361292" cy="352803"/>
            <a:chOff x="-28463700" y="3914875"/>
            <a:chExt cx="303275" cy="296150"/>
          </a:xfrm>
        </p:grpSpPr>
        <p:sp>
          <p:nvSpPr>
            <p:cNvPr id="8143" name="Google Shape;8143;p8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88"/>
          <p:cNvGrpSpPr/>
          <p:nvPr/>
        </p:nvGrpSpPr>
        <p:grpSpPr>
          <a:xfrm>
            <a:off x="7092947" y="1369355"/>
            <a:ext cx="351880" cy="227092"/>
            <a:chOff x="-26573400" y="3224125"/>
            <a:chExt cx="295375" cy="190625"/>
          </a:xfrm>
        </p:grpSpPr>
        <p:sp>
          <p:nvSpPr>
            <p:cNvPr id="8146" name="Google Shape;8146;p8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88"/>
          <p:cNvGrpSpPr/>
          <p:nvPr/>
        </p:nvGrpSpPr>
        <p:grpSpPr>
          <a:xfrm>
            <a:off x="7092947" y="1763690"/>
            <a:ext cx="351880" cy="351910"/>
            <a:chOff x="-26573400" y="3546250"/>
            <a:chExt cx="295375" cy="295400"/>
          </a:xfrm>
        </p:grpSpPr>
        <p:sp>
          <p:nvSpPr>
            <p:cNvPr id="8149" name="Google Shape;8149;p8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88"/>
          <p:cNvGrpSpPr/>
          <p:nvPr/>
        </p:nvGrpSpPr>
        <p:grpSpPr>
          <a:xfrm>
            <a:off x="7081228" y="2213599"/>
            <a:ext cx="375319" cy="352148"/>
            <a:chOff x="-26583625" y="3917025"/>
            <a:chExt cx="315050" cy="295600"/>
          </a:xfrm>
        </p:grpSpPr>
        <p:sp>
          <p:nvSpPr>
            <p:cNvPr id="8155" name="Google Shape;8155;p8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9" name="Google Shape;8159;p88"/>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0" name="Google Shape;8160;p88"/>
          <p:cNvGrpSpPr/>
          <p:nvPr/>
        </p:nvGrpSpPr>
        <p:grpSpPr>
          <a:xfrm>
            <a:off x="5779742" y="3172629"/>
            <a:ext cx="289039" cy="352833"/>
            <a:chOff x="-24694925" y="3518700"/>
            <a:chExt cx="242625" cy="296175"/>
          </a:xfrm>
        </p:grpSpPr>
        <p:sp>
          <p:nvSpPr>
            <p:cNvPr id="8161" name="Google Shape;8161;p8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88"/>
          <p:cNvGrpSpPr/>
          <p:nvPr/>
        </p:nvGrpSpPr>
        <p:grpSpPr>
          <a:xfrm>
            <a:off x="5779280" y="3622657"/>
            <a:ext cx="289962" cy="352833"/>
            <a:chOff x="-24709100" y="3888875"/>
            <a:chExt cx="243400" cy="296175"/>
          </a:xfrm>
        </p:grpSpPr>
        <p:sp>
          <p:nvSpPr>
            <p:cNvPr id="8166" name="Google Shape;8166;p8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88"/>
          <p:cNvGrpSpPr/>
          <p:nvPr/>
        </p:nvGrpSpPr>
        <p:grpSpPr>
          <a:xfrm>
            <a:off x="7979280" y="2695320"/>
            <a:ext cx="356556" cy="349557"/>
            <a:chOff x="-22863675" y="3131775"/>
            <a:chExt cx="299300" cy="293425"/>
          </a:xfrm>
        </p:grpSpPr>
        <p:sp>
          <p:nvSpPr>
            <p:cNvPr id="8170" name="Google Shape;8170;p8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88"/>
          <p:cNvGrpSpPr/>
          <p:nvPr/>
        </p:nvGrpSpPr>
        <p:grpSpPr>
          <a:xfrm>
            <a:off x="5322144" y="1306499"/>
            <a:ext cx="310602" cy="352803"/>
            <a:chOff x="-28069875" y="3175300"/>
            <a:chExt cx="260725" cy="296150"/>
          </a:xfrm>
        </p:grpSpPr>
        <p:sp>
          <p:nvSpPr>
            <p:cNvPr id="8174" name="Google Shape;8174;p8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3" name="Google Shape;8183;p88"/>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4" name="Google Shape;8184;p88"/>
          <p:cNvGrpSpPr/>
          <p:nvPr/>
        </p:nvGrpSpPr>
        <p:grpSpPr>
          <a:xfrm>
            <a:off x="5363423" y="2213733"/>
            <a:ext cx="228045" cy="351880"/>
            <a:chOff x="-28032075" y="3916450"/>
            <a:chExt cx="191425" cy="295375"/>
          </a:xfrm>
        </p:grpSpPr>
        <p:sp>
          <p:nvSpPr>
            <p:cNvPr id="8185" name="Google Shape;8185;p8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88"/>
          <p:cNvGrpSpPr/>
          <p:nvPr/>
        </p:nvGrpSpPr>
        <p:grpSpPr>
          <a:xfrm>
            <a:off x="7528769" y="1306484"/>
            <a:ext cx="352833" cy="352833"/>
            <a:chOff x="-26201650" y="3176075"/>
            <a:chExt cx="296175" cy="296175"/>
          </a:xfrm>
        </p:grpSpPr>
        <p:sp>
          <p:nvSpPr>
            <p:cNvPr id="8189" name="Google Shape;8189;p8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88"/>
          <p:cNvGrpSpPr/>
          <p:nvPr/>
        </p:nvGrpSpPr>
        <p:grpSpPr>
          <a:xfrm>
            <a:off x="7528293" y="1763705"/>
            <a:ext cx="353786" cy="351880"/>
            <a:chOff x="-26204800" y="3547050"/>
            <a:chExt cx="296975" cy="295375"/>
          </a:xfrm>
        </p:grpSpPr>
        <p:sp>
          <p:nvSpPr>
            <p:cNvPr id="8192" name="Google Shape;8192;p8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4" name="Google Shape;8194;p88"/>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5" name="Google Shape;8195;p88"/>
          <p:cNvGrpSpPr/>
          <p:nvPr/>
        </p:nvGrpSpPr>
        <p:grpSpPr>
          <a:xfrm>
            <a:off x="6199548" y="2693683"/>
            <a:ext cx="345328" cy="352833"/>
            <a:chOff x="-24353875" y="3147725"/>
            <a:chExt cx="289875" cy="296175"/>
          </a:xfrm>
        </p:grpSpPr>
        <p:sp>
          <p:nvSpPr>
            <p:cNvPr id="8196" name="Google Shape;8196;p8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88"/>
          <p:cNvGrpSpPr/>
          <p:nvPr/>
        </p:nvGrpSpPr>
        <p:grpSpPr>
          <a:xfrm>
            <a:off x="6207530" y="3173090"/>
            <a:ext cx="329365" cy="351910"/>
            <a:chOff x="-24344425" y="3519475"/>
            <a:chExt cx="276475" cy="295400"/>
          </a:xfrm>
        </p:grpSpPr>
        <p:sp>
          <p:nvSpPr>
            <p:cNvPr id="8199" name="Google Shape;8199;p8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88"/>
          <p:cNvGrpSpPr/>
          <p:nvPr/>
        </p:nvGrpSpPr>
        <p:grpSpPr>
          <a:xfrm>
            <a:off x="6197210" y="3625010"/>
            <a:ext cx="350004" cy="348128"/>
            <a:chOff x="-24353075" y="3891250"/>
            <a:chExt cx="293800" cy="292225"/>
          </a:xfrm>
        </p:grpSpPr>
        <p:sp>
          <p:nvSpPr>
            <p:cNvPr id="8202" name="Google Shape;8202;p8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88"/>
          <p:cNvGrpSpPr/>
          <p:nvPr/>
        </p:nvGrpSpPr>
        <p:grpSpPr>
          <a:xfrm>
            <a:off x="7980681" y="3173313"/>
            <a:ext cx="353757" cy="351463"/>
            <a:chOff x="-22845575" y="3504075"/>
            <a:chExt cx="296950" cy="295025"/>
          </a:xfrm>
        </p:grpSpPr>
        <p:sp>
          <p:nvSpPr>
            <p:cNvPr id="8205" name="Google Shape;8205;p8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88"/>
          <p:cNvGrpSpPr/>
          <p:nvPr/>
        </p:nvGrpSpPr>
        <p:grpSpPr>
          <a:xfrm>
            <a:off x="5773862" y="1306961"/>
            <a:ext cx="299344" cy="351880"/>
            <a:chOff x="-27691025" y="3175300"/>
            <a:chExt cx="251275" cy="295375"/>
          </a:xfrm>
        </p:grpSpPr>
        <p:sp>
          <p:nvSpPr>
            <p:cNvPr id="8208" name="Google Shape;8208;p8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88"/>
          <p:cNvGrpSpPr/>
          <p:nvPr/>
        </p:nvGrpSpPr>
        <p:grpSpPr>
          <a:xfrm>
            <a:off x="5746179" y="1825637"/>
            <a:ext cx="354710" cy="228015"/>
            <a:chOff x="-27721750" y="3598250"/>
            <a:chExt cx="297750" cy="191400"/>
          </a:xfrm>
        </p:grpSpPr>
        <p:sp>
          <p:nvSpPr>
            <p:cNvPr id="8213" name="Google Shape;8213;p8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88"/>
          <p:cNvGrpSpPr/>
          <p:nvPr/>
        </p:nvGrpSpPr>
        <p:grpSpPr>
          <a:xfrm>
            <a:off x="5747579" y="2219183"/>
            <a:ext cx="351910" cy="340980"/>
            <a:chOff x="-27719400" y="3925600"/>
            <a:chExt cx="295400" cy="286225"/>
          </a:xfrm>
        </p:grpSpPr>
        <p:sp>
          <p:nvSpPr>
            <p:cNvPr id="8216" name="Google Shape;8216;p8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88"/>
          <p:cNvGrpSpPr/>
          <p:nvPr/>
        </p:nvGrpSpPr>
        <p:grpSpPr>
          <a:xfrm>
            <a:off x="7968851" y="1306023"/>
            <a:ext cx="353757" cy="353757"/>
            <a:chOff x="-25834600" y="3176875"/>
            <a:chExt cx="296950" cy="296950"/>
          </a:xfrm>
        </p:grpSpPr>
        <p:sp>
          <p:nvSpPr>
            <p:cNvPr id="8219" name="Google Shape;8219;p8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4" name="Google Shape;8224;p88"/>
          <p:cNvGrpSpPr/>
          <p:nvPr/>
        </p:nvGrpSpPr>
        <p:grpSpPr>
          <a:xfrm>
            <a:off x="7968851" y="1774024"/>
            <a:ext cx="353757" cy="331241"/>
            <a:chOff x="-25834600" y="3564375"/>
            <a:chExt cx="296950" cy="278050"/>
          </a:xfrm>
        </p:grpSpPr>
        <p:sp>
          <p:nvSpPr>
            <p:cNvPr id="8225" name="Google Shape;8225;p8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88"/>
          <p:cNvGrpSpPr/>
          <p:nvPr/>
        </p:nvGrpSpPr>
        <p:grpSpPr>
          <a:xfrm>
            <a:off x="7966974" y="2213376"/>
            <a:ext cx="357509" cy="352595"/>
            <a:chOff x="-25834600" y="3915850"/>
            <a:chExt cx="300100" cy="295975"/>
          </a:xfrm>
        </p:grpSpPr>
        <p:sp>
          <p:nvSpPr>
            <p:cNvPr id="8234" name="Google Shape;8234;p8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88"/>
          <p:cNvGrpSpPr/>
          <p:nvPr/>
        </p:nvGrpSpPr>
        <p:grpSpPr>
          <a:xfrm>
            <a:off x="6702402" y="2694606"/>
            <a:ext cx="228968" cy="350987"/>
            <a:chOff x="-23930925" y="3149300"/>
            <a:chExt cx="192200" cy="294625"/>
          </a:xfrm>
        </p:grpSpPr>
        <p:sp>
          <p:nvSpPr>
            <p:cNvPr id="8238" name="Google Shape;8238;p8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88"/>
          <p:cNvGrpSpPr/>
          <p:nvPr/>
        </p:nvGrpSpPr>
        <p:grpSpPr>
          <a:xfrm>
            <a:off x="6659232" y="3173090"/>
            <a:ext cx="315307" cy="351910"/>
            <a:chOff x="-23962425" y="3519475"/>
            <a:chExt cx="264675" cy="295400"/>
          </a:xfrm>
        </p:grpSpPr>
        <p:sp>
          <p:nvSpPr>
            <p:cNvPr id="8243" name="Google Shape;8243;p8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5" name="Google Shape;8245;p88"/>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6" name="Google Shape;8246;p88"/>
          <p:cNvGrpSpPr/>
          <p:nvPr/>
        </p:nvGrpSpPr>
        <p:grpSpPr>
          <a:xfrm>
            <a:off x="8037908" y="3623134"/>
            <a:ext cx="239302" cy="351880"/>
            <a:chOff x="-22788075" y="3904625"/>
            <a:chExt cx="200875" cy="295375"/>
          </a:xfrm>
        </p:grpSpPr>
        <p:sp>
          <p:nvSpPr>
            <p:cNvPr id="8247" name="Google Shape;8247;p8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88"/>
          <p:cNvGrpSpPr/>
          <p:nvPr/>
        </p:nvGrpSpPr>
        <p:grpSpPr>
          <a:xfrm>
            <a:off x="6193206" y="1306499"/>
            <a:ext cx="354710" cy="352803"/>
            <a:chOff x="-27351575" y="3175300"/>
            <a:chExt cx="297750" cy="296150"/>
          </a:xfrm>
        </p:grpSpPr>
        <p:sp>
          <p:nvSpPr>
            <p:cNvPr id="8252" name="Google Shape;8252;p8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6" name="Google Shape;8256;p88"/>
          <p:cNvGrpSpPr/>
          <p:nvPr/>
        </p:nvGrpSpPr>
        <p:grpSpPr>
          <a:xfrm>
            <a:off x="6235914" y="1763109"/>
            <a:ext cx="269293" cy="353072"/>
            <a:chOff x="-27313750" y="3545275"/>
            <a:chExt cx="226050" cy="296375"/>
          </a:xfrm>
        </p:grpSpPr>
        <p:sp>
          <p:nvSpPr>
            <p:cNvPr id="8257" name="Google Shape;8257;p8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88"/>
          <p:cNvGrpSpPr/>
          <p:nvPr/>
        </p:nvGrpSpPr>
        <p:grpSpPr>
          <a:xfrm>
            <a:off x="6193206" y="2211380"/>
            <a:ext cx="354710" cy="356586"/>
            <a:chOff x="-27351575" y="3915650"/>
            <a:chExt cx="297750" cy="299325"/>
          </a:xfrm>
        </p:grpSpPr>
        <p:sp>
          <p:nvSpPr>
            <p:cNvPr id="8261" name="Google Shape;8261;p8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88"/>
          <p:cNvGrpSpPr/>
          <p:nvPr/>
        </p:nvGrpSpPr>
        <p:grpSpPr>
          <a:xfrm>
            <a:off x="4880696" y="2693579"/>
            <a:ext cx="319060" cy="353042"/>
            <a:chOff x="-25445525" y="3175900"/>
            <a:chExt cx="267825" cy="296350"/>
          </a:xfrm>
        </p:grpSpPr>
        <p:sp>
          <p:nvSpPr>
            <p:cNvPr id="8264" name="Google Shape;8264;p8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88"/>
          <p:cNvGrpSpPr/>
          <p:nvPr/>
        </p:nvGrpSpPr>
        <p:grpSpPr>
          <a:xfrm>
            <a:off x="4862410" y="3183902"/>
            <a:ext cx="355633" cy="330288"/>
            <a:chOff x="-25465200" y="3565175"/>
            <a:chExt cx="298525" cy="277250"/>
          </a:xfrm>
        </p:grpSpPr>
        <p:sp>
          <p:nvSpPr>
            <p:cNvPr id="8268" name="Google Shape;8268;p8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88"/>
          <p:cNvGrpSpPr/>
          <p:nvPr/>
        </p:nvGrpSpPr>
        <p:grpSpPr>
          <a:xfrm>
            <a:off x="4861948" y="3623432"/>
            <a:ext cx="356556" cy="351285"/>
            <a:chOff x="-25465200" y="3916150"/>
            <a:chExt cx="299300" cy="294875"/>
          </a:xfrm>
        </p:grpSpPr>
        <p:sp>
          <p:nvSpPr>
            <p:cNvPr id="8271" name="Google Shape;8271;p8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88"/>
          <p:cNvGrpSpPr/>
          <p:nvPr/>
        </p:nvGrpSpPr>
        <p:grpSpPr>
          <a:xfrm>
            <a:off x="7089388" y="2693698"/>
            <a:ext cx="351880" cy="352803"/>
            <a:chOff x="-23615075" y="3148525"/>
            <a:chExt cx="295375" cy="296150"/>
          </a:xfrm>
        </p:grpSpPr>
        <p:sp>
          <p:nvSpPr>
            <p:cNvPr id="8274" name="Google Shape;8274;p8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8" name="Google Shape;8278;p88"/>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9" name="Google Shape;8279;p88"/>
          <p:cNvGrpSpPr/>
          <p:nvPr/>
        </p:nvGrpSpPr>
        <p:grpSpPr>
          <a:xfrm>
            <a:off x="7088911" y="3632977"/>
            <a:ext cx="352833" cy="332194"/>
            <a:chOff x="-23615075" y="3906200"/>
            <a:chExt cx="296175" cy="278850"/>
          </a:xfrm>
        </p:grpSpPr>
        <p:sp>
          <p:nvSpPr>
            <p:cNvPr id="8280" name="Google Shape;8280;p8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3" name="Google Shape;8283;p88"/>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4" name="Google Shape;8284;p88"/>
          <p:cNvGrpSpPr/>
          <p:nvPr/>
        </p:nvGrpSpPr>
        <p:grpSpPr>
          <a:xfrm>
            <a:off x="6637880" y="1306618"/>
            <a:ext cx="353757" cy="352565"/>
            <a:chOff x="-26980600" y="3175500"/>
            <a:chExt cx="296950" cy="295950"/>
          </a:xfrm>
        </p:grpSpPr>
        <p:sp>
          <p:nvSpPr>
            <p:cNvPr id="8285" name="Google Shape;8285;p8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8" name="Google Shape;8288;p88"/>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9" name="Google Shape;8289;p88"/>
          <p:cNvGrpSpPr/>
          <p:nvPr/>
        </p:nvGrpSpPr>
        <p:grpSpPr>
          <a:xfrm>
            <a:off x="6638357" y="2245154"/>
            <a:ext cx="352803" cy="289039"/>
            <a:chOff x="-26981375" y="3951875"/>
            <a:chExt cx="296150" cy="242625"/>
          </a:xfrm>
        </p:grpSpPr>
        <p:sp>
          <p:nvSpPr>
            <p:cNvPr id="8290" name="Google Shape;8290;p8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88"/>
          <p:cNvGrpSpPr/>
          <p:nvPr/>
        </p:nvGrpSpPr>
        <p:grpSpPr>
          <a:xfrm>
            <a:off x="5303399" y="2692745"/>
            <a:ext cx="351910" cy="354710"/>
            <a:chOff x="-25094250" y="3176075"/>
            <a:chExt cx="295400" cy="297750"/>
          </a:xfrm>
        </p:grpSpPr>
        <p:sp>
          <p:nvSpPr>
            <p:cNvPr id="8294" name="Google Shape;8294;p8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88"/>
          <p:cNvGrpSpPr/>
          <p:nvPr/>
        </p:nvGrpSpPr>
        <p:grpSpPr>
          <a:xfrm>
            <a:off x="5303399" y="3173106"/>
            <a:ext cx="351910" cy="351880"/>
            <a:chOff x="-25094250" y="3547050"/>
            <a:chExt cx="295400" cy="295375"/>
          </a:xfrm>
        </p:grpSpPr>
        <p:sp>
          <p:nvSpPr>
            <p:cNvPr id="8298" name="Google Shape;8298;p8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3" name="Google Shape;8303;p88"/>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4" name="Google Shape;8304;p88"/>
          <p:cNvGrpSpPr/>
          <p:nvPr/>
        </p:nvGrpSpPr>
        <p:grpSpPr>
          <a:xfrm>
            <a:off x="7535476" y="2693698"/>
            <a:ext cx="352803" cy="352803"/>
            <a:chOff x="-23245675" y="3148525"/>
            <a:chExt cx="296150" cy="296150"/>
          </a:xfrm>
        </p:grpSpPr>
        <p:sp>
          <p:nvSpPr>
            <p:cNvPr id="8305" name="Google Shape;8305;p8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8" name="Google Shape;8308;p88"/>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9" name="Google Shape;8309;p88"/>
          <p:cNvGrpSpPr/>
          <p:nvPr/>
        </p:nvGrpSpPr>
        <p:grpSpPr>
          <a:xfrm>
            <a:off x="7535938" y="3622672"/>
            <a:ext cx="351880" cy="352803"/>
            <a:chOff x="-23244900" y="3888100"/>
            <a:chExt cx="295375" cy="296150"/>
          </a:xfrm>
        </p:grpSpPr>
        <p:sp>
          <p:nvSpPr>
            <p:cNvPr id="8310" name="Google Shape;8310;p8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1" name="Google Shape;8321;p88"/>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8"/>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8323" name="Google Shape;8323;p88"/>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27" name="Shape 8327"/>
        <p:cNvGrpSpPr/>
        <p:nvPr/>
      </p:nvGrpSpPr>
      <p:grpSpPr>
        <a:xfrm>
          <a:off x="0" y="0"/>
          <a:ext cx="0" cy="0"/>
          <a:chOff x="0" y="0"/>
          <a:chExt cx="0" cy="0"/>
        </a:xfrm>
      </p:grpSpPr>
      <p:sp>
        <p:nvSpPr>
          <p:cNvPr id="8328" name="Google Shape;8328;p89"/>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9" name="Google Shape;8329;p89"/>
          <p:cNvGrpSpPr/>
          <p:nvPr/>
        </p:nvGrpSpPr>
        <p:grpSpPr>
          <a:xfrm>
            <a:off x="850004" y="1823018"/>
            <a:ext cx="367261" cy="367261"/>
            <a:chOff x="-65145700" y="3727425"/>
            <a:chExt cx="317425" cy="317425"/>
          </a:xfrm>
        </p:grpSpPr>
        <p:sp>
          <p:nvSpPr>
            <p:cNvPr id="8330" name="Google Shape;8330;p8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89"/>
          <p:cNvGrpSpPr/>
          <p:nvPr/>
        </p:nvGrpSpPr>
        <p:grpSpPr>
          <a:xfrm>
            <a:off x="853201" y="2251933"/>
            <a:ext cx="360868" cy="367261"/>
            <a:chOff x="-65144125" y="4094450"/>
            <a:chExt cx="311900" cy="317425"/>
          </a:xfrm>
        </p:grpSpPr>
        <p:sp>
          <p:nvSpPr>
            <p:cNvPr id="8333" name="Google Shape;8333;p8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6" name="Google Shape;8336;p89"/>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7" name="Google Shape;8337;p89"/>
          <p:cNvGrpSpPr/>
          <p:nvPr/>
        </p:nvGrpSpPr>
        <p:grpSpPr>
          <a:xfrm>
            <a:off x="3056770" y="1822628"/>
            <a:ext cx="370645" cy="368042"/>
            <a:chOff x="-63250675" y="3744075"/>
            <a:chExt cx="320350" cy="318100"/>
          </a:xfrm>
        </p:grpSpPr>
        <p:sp>
          <p:nvSpPr>
            <p:cNvPr id="8338" name="Google Shape;8338;p8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89"/>
          <p:cNvGrpSpPr/>
          <p:nvPr/>
        </p:nvGrpSpPr>
        <p:grpSpPr>
          <a:xfrm>
            <a:off x="3058462" y="2251933"/>
            <a:ext cx="367261" cy="367261"/>
            <a:chOff x="-63250675" y="4110200"/>
            <a:chExt cx="317425" cy="317425"/>
          </a:xfrm>
        </p:grpSpPr>
        <p:sp>
          <p:nvSpPr>
            <p:cNvPr id="8342" name="Google Shape;8342;p8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89"/>
          <p:cNvGrpSpPr/>
          <p:nvPr/>
        </p:nvGrpSpPr>
        <p:grpSpPr>
          <a:xfrm>
            <a:off x="1737509" y="2749028"/>
            <a:ext cx="359075" cy="358844"/>
            <a:chOff x="-61351725" y="3372400"/>
            <a:chExt cx="310350" cy="310150"/>
          </a:xfrm>
        </p:grpSpPr>
        <p:sp>
          <p:nvSpPr>
            <p:cNvPr id="8352" name="Google Shape;8352;p8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5" name="Google Shape;8355;p89"/>
          <p:cNvGrpSpPr/>
          <p:nvPr/>
        </p:nvGrpSpPr>
        <p:grpSpPr>
          <a:xfrm>
            <a:off x="1733864" y="3212084"/>
            <a:ext cx="366364" cy="333534"/>
            <a:chOff x="-61354875" y="3751050"/>
            <a:chExt cx="316650" cy="288275"/>
          </a:xfrm>
        </p:grpSpPr>
        <p:sp>
          <p:nvSpPr>
            <p:cNvPr id="8356" name="Google Shape;8356;p8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89"/>
          <p:cNvGrpSpPr/>
          <p:nvPr/>
        </p:nvGrpSpPr>
        <p:grpSpPr>
          <a:xfrm>
            <a:off x="1733864" y="3653724"/>
            <a:ext cx="366364" cy="367290"/>
            <a:chOff x="-61354875" y="4101525"/>
            <a:chExt cx="316650" cy="317450"/>
          </a:xfrm>
        </p:grpSpPr>
        <p:sp>
          <p:nvSpPr>
            <p:cNvPr id="8360" name="Google Shape;8360;p8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89"/>
          <p:cNvGrpSpPr/>
          <p:nvPr/>
        </p:nvGrpSpPr>
        <p:grpSpPr>
          <a:xfrm>
            <a:off x="3950299" y="2745600"/>
            <a:ext cx="368157" cy="365699"/>
            <a:chOff x="-59470075" y="3308975"/>
            <a:chExt cx="318200" cy="316075"/>
          </a:xfrm>
        </p:grpSpPr>
        <p:sp>
          <p:nvSpPr>
            <p:cNvPr id="8363" name="Google Shape;8363;p8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89"/>
          <p:cNvGrpSpPr/>
          <p:nvPr/>
        </p:nvGrpSpPr>
        <p:grpSpPr>
          <a:xfrm>
            <a:off x="1295729" y="1381305"/>
            <a:ext cx="367261" cy="364686"/>
            <a:chOff x="-64781025" y="3361050"/>
            <a:chExt cx="317425" cy="315200"/>
          </a:xfrm>
        </p:grpSpPr>
        <p:sp>
          <p:nvSpPr>
            <p:cNvPr id="8373" name="Google Shape;8373;p8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7" name="Google Shape;8377;p89"/>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9"/>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9"/>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0" name="Google Shape;8380;p89"/>
          <p:cNvGrpSpPr/>
          <p:nvPr/>
        </p:nvGrpSpPr>
        <p:grpSpPr>
          <a:xfrm>
            <a:off x="3500129" y="1822744"/>
            <a:ext cx="382765" cy="367810"/>
            <a:chOff x="-62890750" y="3747425"/>
            <a:chExt cx="330825" cy="317900"/>
          </a:xfrm>
        </p:grpSpPr>
        <p:sp>
          <p:nvSpPr>
            <p:cNvPr id="8381" name="Google Shape;8381;p8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5" name="Google Shape;8395;p89"/>
          <p:cNvGrpSpPr/>
          <p:nvPr/>
        </p:nvGrpSpPr>
        <p:grpSpPr>
          <a:xfrm>
            <a:off x="3507881" y="2252381"/>
            <a:ext cx="367261" cy="366364"/>
            <a:chOff x="-62884425" y="4111775"/>
            <a:chExt cx="317425" cy="316650"/>
          </a:xfrm>
        </p:grpSpPr>
        <p:sp>
          <p:nvSpPr>
            <p:cNvPr id="8396" name="Google Shape;8396;p8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89"/>
          <p:cNvGrpSpPr/>
          <p:nvPr/>
        </p:nvGrpSpPr>
        <p:grpSpPr>
          <a:xfrm>
            <a:off x="2180515" y="2748450"/>
            <a:ext cx="365438" cy="360001"/>
            <a:chOff x="-60991775" y="3376900"/>
            <a:chExt cx="315850" cy="311150"/>
          </a:xfrm>
        </p:grpSpPr>
        <p:sp>
          <p:nvSpPr>
            <p:cNvPr id="8399" name="Google Shape;8399;p8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89"/>
          <p:cNvGrpSpPr/>
          <p:nvPr/>
        </p:nvGrpSpPr>
        <p:grpSpPr>
          <a:xfrm>
            <a:off x="2180052" y="3199314"/>
            <a:ext cx="366364" cy="359075"/>
            <a:chOff x="-60988625" y="3740800"/>
            <a:chExt cx="316650" cy="310350"/>
          </a:xfrm>
        </p:grpSpPr>
        <p:sp>
          <p:nvSpPr>
            <p:cNvPr id="8403" name="Google Shape;8403;p8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89"/>
          <p:cNvGrpSpPr/>
          <p:nvPr/>
        </p:nvGrpSpPr>
        <p:grpSpPr>
          <a:xfrm>
            <a:off x="2180052" y="3654765"/>
            <a:ext cx="366364" cy="365207"/>
            <a:chOff x="-60987850" y="4100950"/>
            <a:chExt cx="316650" cy="315650"/>
          </a:xfrm>
        </p:grpSpPr>
        <p:sp>
          <p:nvSpPr>
            <p:cNvPr id="8407" name="Google Shape;8407;p8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89"/>
          <p:cNvGrpSpPr/>
          <p:nvPr/>
        </p:nvGrpSpPr>
        <p:grpSpPr>
          <a:xfrm>
            <a:off x="3949836" y="3200225"/>
            <a:ext cx="369083" cy="357253"/>
            <a:chOff x="-59447250" y="3706150"/>
            <a:chExt cx="319000" cy="308775"/>
          </a:xfrm>
        </p:grpSpPr>
        <p:sp>
          <p:nvSpPr>
            <p:cNvPr id="8413" name="Google Shape;8413;p8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89"/>
          <p:cNvGrpSpPr/>
          <p:nvPr/>
        </p:nvGrpSpPr>
        <p:grpSpPr>
          <a:xfrm>
            <a:off x="1738564" y="1381536"/>
            <a:ext cx="368186" cy="364224"/>
            <a:chOff x="-64406125" y="3362225"/>
            <a:chExt cx="318225" cy="314800"/>
          </a:xfrm>
        </p:grpSpPr>
        <p:sp>
          <p:nvSpPr>
            <p:cNvPr id="8418" name="Google Shape;8418;p8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0" name="Google Shape;8420;p89"/>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1" name="Google Shape;8421;p89"/>
          <p:cNvGrpSpPr/>
          <p:nvPr/>
        </p:nvGrpSpPr>
        <p:grpSpPr>
          <a:xfrm>
            <a:off x="1739027" y="2252381"/>
            <a:ext cx="367261" cy="366364"/>
            <a:chOff x="-64410850" y="4094450"/>
            <a:chExt cx="317425" cy="316650"/>
          </a:xfrm>
        </p:grpSpPr>
        <p:sp>
          <p:nvSpPr>
            <p:cNvPr id="8422" name="Google Shape;8422;p8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5" name="Google Shape;8425;p89"/>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6" name="Google Shape;8426;p89"/>
          <p:cNvGrpSpPr/>
          <p:nvPr/>
        </p:nvGrpSpPr>
        <p:grpSpPr>
          <a:xfrm>
            <a:off x="3960575" y="1822454"/>
            <a:ext cx="365467" cy="368389"/>
            <a:chOff x="-62516625" y="3743175"/>
            <a:chExt cx="315875" cy="318400"/>
          </a:xfrm>
        </p:grpSpPr>
        <p:sp>
          <p:nvSpPr>
            <p:cNvPr id="8427" name="Google Shape;8427;p8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89"/>
          <p:cNvGrpSpPr/>
          <p:nvPr/>
        </p:nvGrpSpPr>
        <p:grpSpPr>
          <a:xfrm>
            <a:off x="3967415" y="2272426"/>
            <a:ext cx="351786" cy="326274"/>
            <a:chOff x="-62511900" y="4129100"/>
            <a:chExt cx="304050" cy="282000"/>
          </a:xfrm>
        </p:grpSpPr>
        <p:sp>
          <p:nvSpPr>
            <p:cNvPr id="8430" name="Google Shape;8430;p8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89"/>
          <p:cNvGrpSpPr/>
          <p:nvPr/>
        </p:nvGrpSpPr>
        <p:grpSpPr>
          <a:xfrm>
            <a:off x="2645537" y="2744820"/>
            <a:ext cx="310770" cy="367261"/>
            <a:chOff x="-60597975" y="3367475"/>
            <a:chExt cx="268600" cy="317425"/>
          </a:xfrm>
        </p:grpSpPr>
        <p:sp>
          <p:nvSpPr>
            <p:cNvPr id="8436" name="Google Shape;8436;p8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1" name="Google Shape;8441;p89"/>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2" name="Google Shape;8442;p89"/>
          <p:cNvGrpSpPr/>
          <p:nvPr/>
        </p:nvGrpSpPr>
        <p:grpSpPr>
          <a:xfrm>
            <a:off x="2617740" y="3706136"/>
            <a:ext cx="366364" cy="262465"/>
            <a:chOff x="-60621600" y="4145650"/>
            <a:chExt cx="316650" cy="226850"/>
          </a:xfrm>
        </p:grpSpPr>
        <p:sp>
          <p:nvSpPr>
            <p:cNvPr id="8443" name="Google Shape;8443;p8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89"/>
          <p:cNvGrpSpPr/>
          <p:nvPr/>
        </p:nvGrpSpPr>
        <p:grpSpPr>
          <a:xfrm>
            <a:off x="3954392" y="3654635"/>
            <a:ext cx="359972" cy="365467"/>
            <a:chOff x="-59400775" y="4084200"/>
            <a:chExt cx="311125" cy="315875"/>
          </a:xfrm>
        </p:grpSpPr>
        <p:sp>
          <p:nvSpPr>
            <p:cNvPr id="8447" name="Google Shape;8447;p8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89"/>
          <p:cNvGrpSpPr/>
          <p:nvPr/>
        </p:nvGrpSpPr>
        <p:grpSpPr>
          <a:xfrm>
            <a:off x="2178486" y="1380466"/>
            <a:ext cx="365438" cy="366364"/>
            <a:chOff x="-64044600" y="3360375"/>
            <a:chExt cx="315850" cy="316650"/>
          </a:xfrm>
        </p:grpSpPr>
        <p:sp>
          <p:nvSpPr>
            <p:cNvPr id="8454" name="Google Shape;8454;p8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89"/>
          <p:cNvGrpSpPr/>
          <p:nvPr/>
        </p:nvGrpSpPr>
        <p:grpSpPr>
          <a:xfrm>
            <a:off x="2204909" y="1823018"/>
            <a:ext cx="312592" cy="367261"/>
            <a:chOff x="-64022550" y="3727425"/>
            <a:chExt cx="270175" cy="317425"/>
          </a:xfrm>
        </p:grpSpPr>
        <p:sp>
          <p:nvSpPr>
            <p:cNvPr id="8458" name="Google Shape;8458;p8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89"/>
          <p:cNvGrpSpPr/>
          <p:nvPr/>
        </p:nvGrpSpPr>
        <p:grpSpPr>
          <a:xfrm>
            <a:off x="2229047" y="2251918"/>
            <a:ext cx="264317" cy="367290"/>
            <a:chOff x="-64001300" y="4093650"/>
            <a:chExt cx="228450" cy="317450"/>
          </a:xfrm>
        </p:grpSpPr>
        <p:sp>
          <p:nvSpPr>
            <p:cNvPr id="8462" name="Google Shape;8462;p8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89"/>
          <p:cNvGrpSpPr/>
          <p:nvPr/>
        </p:nvGrpSpPr>
        <p:grpSpPr>
          <a:xfrm>
            <a:off x="848051" y="2745210"/>
            <a:ext cx="359972" cy="366480"/>
            <a:chOff x="-62148800" y="3377700"/>
            <a:chExt cx="311125" cy="316750"/>
          </a:xfrm>
        </p:grpSpPr>
        <p:sp>
          <p:nvSpPr>
            <p:cNvPr id="8467" name="Google Shape;8467;p8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89"/>
          <p:cNvGrpSpPr/>
          <p:nvPr/>
        </p:nvGrpSpPr>
        <p:grpSpPr>
          <a:xfrm>
            <a:off x="843958" y="3195207"/>
            <a:ext cx="368157" cy="367290"/>
            <a:chOff x="-62154300" y="3743950"/>
            <a:chExt cx="318200" cy="317450"/>
          </a:xfrm>
        </p:grpSpPr>
        <p:sp>
          <p:nvSpPr>
            <p:cNvPr id="8470" name="Google Shape;8470;p8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2" name="Google Shape;8472;p89"/>
          <p:cNvGrpSpPr/>
          <p:nvPr/>
        </p:nvGrpSpPr>
        <p:grpSpPr>
          <a:xfrm>
            <a:off x="843944" y="3654187"/>
            <a:ext cx="368186" cy="366364"/>
            <a:chOff x="-62151950" y="4111775"/>
            <a:chExt cx="318225" cy="316650"/>
          </a:xfrm>
        </p:grpSpPr>
        <p:sp>
          <p:nvSpPr>
            <p:cNvPr id="8473" name="Google Shape;8473;p8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89"/>
          <p:cNvGrpSpPr/>
          <p:nvPr/>
        </p:nvGrpSpPr>
        <p:grpSpPr>
          <a:xfrm>
            <a:off x="3062568" y="2744733"/>
            <a:ext cx="368157" cy="367434"/>
            <a:chOff x="-60254550" y="3367325"/>
            <a:chExt cx="318200" cy="317575"/>
          </a:xfrm>
        </p:grpSpPr>
        <p:sp>
          <p:nvSpPr>
            <p:cNvPr id="8478" name="Google Shape;8478;p8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89"/>
          <p:cNvGrpSpPr/>
          <p:nvPr/>
        </p:nvGrpSpPr>
        <p:grpSpPr>
          <a:xfrm>
            <a:off x="3063465" y="3195727"/>
            <a:ext cx="366364" cy="366248"/>
            <a:chOff x="-60255350" y="3733825"/>
            <a:chExt cx="316650" cy="316550"/>
          </a:xfrm>
        </p:grpSpPr>
        <p:sp>
          <p:nvSpPr>
            <p:cNvPr id="8483" name="Google Shape;8483;p8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0" name="Google Shape;8490;p89"/>
          <p:cNvGrpSpPr/>
          <p:nvPr/>
        </p:nvGrpSpPr>
        <p:grpSpPr>
          <a:xfrm>
            <a:off x="3091262" y="3654635"/>
            <a:ext cx="310770" cy="365467"/>
            <a:chOff x="-60232500" y="4101525"/>
            <a:chExt cx="268600" cy="315875"/>
          </a:xfrm>
        </p:grpSpPr>
        <p:sp>
          <p:nvSpPr>
            <p:cNvPr id="8491" name="Google Shape;8491;p8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3" name="Google Shape;8493;p89"/>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4" name="Google Shape;8494;p89"/>
          <p:cNvGrpSpPr/>
          <p:nvPr/>
        </p:nvGrpSpPr>
        <p:grpSpPr>
          <a:xfrm>
            <a:off x="2624262" y="1380466"/>
            <a:ext cx="368186" cy="366364"/>
            <a:chOff x="-63679950" y="3360375"/>
            <a:chExt cx="318225" cy="316650"/>
          </a:xfrm>
        </p:grpSpPr>
        <p:sp>
          <p:nvSpPr>
            <p:cNvPr id="8495" name="Google Shape;8495;p8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9" name="Google Shape;8499;p89"/>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0" name="Google Shape;8500;p89"/>
          <p:cNvGrpSpPr/>
          <p:nvPr/>
        </p:nvGrpSpPr>
        <p:grpSpPr>
          <a:xfrm>
            <a:off x="2622889" y="2251803"/>
            <a:ext cx="370934" cy="367521"/>
            <a:chOff x="-63679950" y="4093450"/>
            <a:chExt cx="320600" cy="317650"/>
          </a:xfrm>
        </p:grpSpPr>
        <p:sp>
          <p:nvSpPr>
            <p:cNvPr id="8501" name="Google Shape;8501;p8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4" name="Google Shape;8504;p89"/>
          <p:cNvGrpSpPr/>
          <p:nvPr/>
        </p:nvGrpSpPr>
        <p:grpSpPr>
          <a:xfrm>
            <a:off x="1283006" y="2744805"/>
            <a:ext cx="366364" cy="367290"/>
            <a:chOff x="-61784125" y="3377700"/>
            <a:chExt cx="316650" cy="317450"/>
          </a:xfrm>
        </p:grpSpPr>
        <p:sp>
          <p:nvSpPr>
            <p:cNvPr id="8505" name="Google Shape;8505;p8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89"/>
          <p:cNvGrpSpPr/>
          <p:nvPr/>
        </p:nvGrpSpPr>
        <p:grpSpPr>
          <a:xfrm>
            <a:off x="1283006" y="3195207"/>
            <a:ext cx="366364" cy="367290"/>
            <a:chOff x="-61783350" y="3743950"/>
            <a:chExt cx="316650" cy="317450"/>
          </a:xfrm>
        </p:grpSpPr>
        <p:sp>
          <p:nvSpPr>
            <p:cNvPr id="8513" name="Google Shape;8513;p8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5" name="Google Shape;8515;p89"/>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9"/>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9"/>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8" name="Google Shape;8518;p89"/>
          <p:cNvGrpSpPr/>
          <p:nvPr/>
        </p:nvGrpSpPr>
        <p:grpSpPr>
          <a:xfrm>
            <a:off x="3504430" y="3655040"/>
            <a:ext cx="369112" cy="364657"/>
            <a:chOff x="-59869425" y="4102225"/>
            <a:chExt cx="319025" cy="315175"/>
          </a:xfrm>
        </p:grpSpPr>
        <p:sp>
          <p:nvSpPr>
            <p:cNvPr id="8519" name="Google Shape;8519;p8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89"/>
          <p:cNvGrpSpPr/>
          <p:nvPr/>
        </p:nvGrpSpPr>
        <p:grpSpPr>
          <a:xfrm>
            <a:off x="2623233" y="4123862"/>
            <a:ext cx="366364" cy="365467"/>
            <a:chOff x="-59029025" y="3711650"/>
            <a:chExt cx="316650" cy="315875"/>
          </a:xfrm>
        </p:grpSpPr>
        <p:sp>
          <p:nvSpPr>
            <p:cNvPr id="8524" name="Google Shape;8524;p8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89"/>
          <p:cNvGrpSpPr/>
          <p:nvPr/>
        </p:nvGrpSpPr>
        <p:grpSpPr>
          <a:xfrm>
            <a:off x="4859311" y="1379917"/>
            <a:ext cx="351940" cy="348188"/>
            <a:chOff x="581525" y="3254850"/>
            <a:chExt cx="297750" cy="294575"/>
          </a:xfrm>
        </p:grpSpPr>
        <p:sp>
          <p:nvSpPr>
            <p:cNvPr id="8532" name="Google Shape;8532;p8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89"/>
          <p:cNvGrpSpPr/>
          <p:nvPr/>
        </p:nvGrpSpPr>
        <p:grpSpPr>
          <a:xfrm>
            <a:off x="4858380" y="1818853"/>
            <a:ext cx="353802" cy="351497"/>
            <a:chOff x="580725" y="3617925"/>
            <a:chExt cx="299325" cy="297375"/>
          </a:xfrm>
        </p:grpSpPr>
        <p:sp>
          <p:nvSpPr>
            <p:cNvPr id="8536" name="Google Shape;8536;p8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89"/>
          <p:cNvGrpSpPr/>
          <p:nvPr/>
        </p:nvGrpSpPr>
        <p:grpSpPr>
          <a:xfrm>
            <a:off x="4860242" y="2266043"/>
            <a:ext cx="350079" cy="350079"/>
            <a:chOff x="583100" y="3982600"/>
            <a:chExt cx="296175" cy="296175"/>
          </a:xfrm>
        </p:grpSpPr>
        <p:sp>
          <p:nvSpPr>
            <p:cNvPr id="8542" name="Google Shape;8542;p8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89"/>
          <p:cNvGrpSpPr/>
          <p:nvPr/>
        </p:nvGrpSpPr>
        <p:grpSpPr>
          <a:xfrm>
            <a:off x="7092856" y="1379667"/>
            <a:ext cx="307231" cy="348690"/>
            <a:chOff x="2423775" y="3226875"/>
            <a:chExt cx="259925" cy="295000"/>
          </a:xfrm>
        </p:grpSpPr>
        <p:sp>
          <p:nvSpPr>
            <p:cNvPr id="8550" name="Google Shape;8550;p8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89"/>
          <p:cNvGrpSpPr/>
          <p:nvPr/>
        </p:nvGrpSpPr>
        <p:grpSpPr>
          <a:xfrm>
            <a:off x="7070043" y="1820952"/>
            <a:ext cx="352857" cy="347301"/>
            <a:chOff x="2404875" y="3592725"/>
            <a:chExt cx="298525" cy="293825"/>
          </a:xfrm>
        </p:grpSpPr>
        <p:sp>
          <p:nvSpPr>
            <p:cNvPr id="8554" name="Google Shape;8554;p8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89"/>
          <p:cNvGrpSpPr/>
          <p:nvPr/>
        </p:nvGrpSpPr>
        <p:grpSpPr>
          <a:xfrm>
            <a:off x="7070974" y="2266517"/>
            <a:ext cx="350995" cy="349133"/>
            <a:chOff x="2404875" y="3955825"/>
            <a:chExt cx="296950" cy="295375"/>
          </a:xfrm>
        </p:grpSpPr>
        <p:sp>
          <p:nvSpPr>
            <p:cNvPr id="8558" name="Google Shape;8558;p8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89"/>
          <p:cNvGrpSpPr/>
          <p:nvPr/>
        </p:nvGrpSpPr>
        <p:grpSpPr>
          <a:xfrm>
            <a:off x="5764954" y="2730711"/>
            <a:ext cx="349163" cy="350079"/>
            <a:chOff x="4263650" y="3235150"/>
            <a:chExt cx="295400" cy="296175"/>
          </a:xfrm>
        </p:grpSpPr>
        <p:sp>
          <p:nvSpPr>
            <p:cNvPr id="8563" name="Google Shape;8563;p8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89"/>
          <p:cNvGrpSpPr/>
          <p:nvPr/>
        </p:nvGrpSpPr>
        <p:grpSpPr>
          <a:xfrm>
            <a:off x="5762634" y="3189872"/>
            <a:ext cx="353802" cy="327739"/>
            <a:chOff x="4266025" y="3609275"/>
            <a:chExt cx="299325" cy="277275"/>
          </a:xfrm>
        </p:grpSpPr>
        <p:sp>
          <p:nvSpPr>
            <p:cNvPr id="8569" name="Google Shape;8569;p8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89"/>
          <p:cNvGrpSpPr/>
          <p:nvPr/>
        </p:nvGrpSpPr>
        <p:grpSpPr>
          <a:xfrm>
            <a:off x="5763092" y="3655259"/>
            <a:ext cx="352886" cy="349133"/>
            <a:chOff x="4263650" y="3963700"/>
            <a:chExt cx="298550" cy="295375"/>
          </a:xfrm>
        </p:grpSpPr>
        <p:sp>
          <p:nvSpPr>
            <p:cNvPr id="8572" name="Google Shape;8572;p8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89"/>
          <p:cNvGrpSpPr/>
          <p:nvPr/>
        </p:nvGrpSpPr>
        <p:grpSpPr>
          <a:xfrm>
            <a:off x="8041429" y="2730711"/>
            <a:ext cx="226264" cy="350079"/>
            <a:chOff x="6164975" y="3211525"/>
            <a:chExt cx="191425" cy="296175"/>
          </a:xfrm>
        </p:grpSpPr>
        <p:sp>
          <p:nvSpPr>
            <p:cNvPr id="8580" name="Google Shape;8580;p8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7" name="Google Shape;8587;p89"/>
          <p:cNvGrpSpPr/>
          <p:nvPr/>
        </p:nvGrpSpPr>
        <p:grpSpPr>
          <a:xfrm>
            <a:off x="5303466" y="1378987"/>
            <a:ext cx="352886" cy="350049"/>
            <a:chOff x="946175" y="3253275"/>
            <a:chExt cx="298550" cy="296150"/>
          </a:xfrm>
        </p:grpSpPr>
        <p:sp>
          <p:nvSpPr>
            <p:cNvPr id="8588" name="Google Shape;8588;p8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89"/>
          <p:cNvGrpSpPr/>
          <p:nvPr/>
        </p:nvGrpSpPr>
        <p:grpSpPr>
          <a:xfrm>
            <a:off x="5304397" y="1820951"/>
            <a:ext cx="351024" cy="347301"/>
            <a:chOff x="946175" y="3619500"/>
            <a:chExt cx="296975" cy="293825"/>
          </a:xfrm>
        </p:grpSpPr>
        <p:sp>
          <p:nvSpPr>
            <p:cNvPr id="8594" name="Google Shape;8594;p8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8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0" name="Google Shape;8600;p89"/>
          <p:cNvGrpSpPr/>
          <p:nvPr/>
        </p:nvGrpSpPr>
        <p:grpSpPr>
          <a:xfrm>
            <a:off x="5303939" y="2265585"/>
            <a:ext cx="351940" cy="350995"/>
            <a:chOff x="944600" y="3981825"/>
            <a:chExt cx="297750" cy="296950"/>
          </a:xfrm>
        </p:grpSpPr>
        <p:sp>
          <p:nvSpPr>
            <p:cNvPr id="8601" name="Google Shape;8601;p8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89"/>
          <p:cNvGrpSpPr/>
          <p:nvPr/>
        </p:nvGrpSpPr>
        <p:grpSpPr>
          <a:xfrm>
            <a:off x="7520875" y="1379445"/>
            <a:ext cx="350079" cy="349133"/>
            <a:chOff x="2768750" y="3227275"/>
            <a:chExt cx="296175" cy="295375"/>
          </a:xfrm>
        </p:grpSpPr>
        <p:sp>
          <p:nvSpPr>
            <p:cNvPr id="8606" name="Google Shape;8606;p8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4" name="Google Shape;8614;p89"/>
          <p:cNvGrpSpPr/>
          <p:nvPr/>
        </p:nvGrpSpPr>
        <p:grpSpPr>
          <a:xfrm>
            <a:off x="7541826" y="1820317"/>
            <a:ext cx="308177" cy="348572"/>
            <a:chOff x="2786075" y="3591800"/>
            <a:chExt cx="260725" cy="294900"/>
          </a:xfrm>
        </p:grpSpPr>
        <p:sp>
          <p:nvSpPr>
            <p:cNvPr id="8615" name="Google Shape;8615;p8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0" name="Google Shape;8620;p89"/>
          <p:cNvGrpSpPr/>
          <p:nvPr/>
        </p:nvGrpSpPr>
        <p:grpSpPr>
          <a:xfrm>
            <a:off x="7582324" y="2266044"/>
            <a:ext cx="227180" cy="350079"/>
            <a:chOff x="2819150" y="3955025"/>
            <a:chExt cx="192200" cy="296175"/>
          </a:xfrm>
        </p:grpSpPr>
        <p:sp>
          <p:nvSpPr>
            <p:cNvPr id="8621" name="Google Shape;8621;p8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89"/>
          <p:cNvGrpSpPr/>
          <p:nvPr/>
        </p:nvGrpSpPr>
        <p:grpSpPr>
          <a:xfrm>
            <a:off x="6206097" y="2731642"/>
            <a:ext cx="349133" cy="348217"/>
            <a:chOff x="4629125" y="3235150"/>
            <a:chExt cx="295375" cy="294600"/>
          </a:xfrm>
        </p:grpSpPr>
        <p:sp>
          <p:nvSpPr>
            <p:cNvPr id="8626" name="Google Shape;8626;p8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89"/>
          <p:cNvGrpSpPr/>
          <p:nvPr/>
        </p:nvGrpSpPr>
        <p:grpSpPr>
          <a:xfrm>
            <a:off x="6206082" y="3179175"/>
            <a:ext cx="349163" cy="349133"/>
            <a:chOff x="4628325" y="3599825"/>
            <a:chExt cx="295400" cy="295375"/>
          </a:xfrm>
        </p:grpSpPr>
        <p:sp>
          <p:nvSpPr>
            <p:cNvPr id="8632" name="Google Shape;8632;p8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89"/>
          <p:cNvGrpSpPr/>
          <p:nvPr/>
        </p:nvGrpSpPr>
        <p:grpSpPr>
          <a:xfrm>
            <a:off x="6227033" y="3654786"/>
            <a:ext cx="307261" cy="350079"/>
            <a:chOff x="4645650" y="3962900"/>
            <a:chExt cx="259950" cy="296175"/>
          </a:xfrm>
        </p:grpSpPr>
        <p:sp>
          <p:nvSpPr>
            <p:cNvPr id="8645" name="Google Shape;8645;p8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1" name="Google Shape;8651;p89"/>
          <p:cNvGrpSpPr/>
          <p:nvPr/>
        </p:nvGrpSpPr>
        <p:grpSpPr>
          <a:xfrm>
            <a:off x="7979994" y="3179648"/>
            <a:ext cx="349133" cy="348188"/>
            <a:chOff x="6143725" y="3582500"/>
            <a:chExt cx="295375" cy="294575"/>
          </a:xfrm>
        </p:grpSpPr>
        <p:sp>
          <p:nvSpPr>
            <p:cNvPr id="8652" name="Google Shape;8652;p8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89"/>
          <p:cNvGrpSpPr/>
          <p:nvPr/>
        </p:nvGrpSpPr>
        <p:grpSpPr>
          <a:xfrm>
            <a:off x="5748820" y="1378987"/>
            <a:ext cx="350995" cy="350049"/>
            <a:chOff x="1310075" y="3253275"/>
            <a:chExt cx="296950" cy="296150"/>
          </a:xfrm>
        </p:grpSpPr>
        <p:sp>
          <p:nvSpPr>
            <p:cNvPr id="8660" name="Google Shape;8660;p8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3" name="Google Shape;8663;p89"/>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4" name="Google Shape;8664;p89"/>
          <p:cNvGrpSpPr/>
          <p:nvPr/>
        </p:nvGrpSpPr>
        <p:grpSpPr>
          <a:xfrm>
            <a:off x="5748347" y="2265246"/>
            <a:ext cx="351941" cy="351675"/>
            <a:chOff x="1310075" y="3980250"/>
            <a:chExt cx="297750" cy="297525"/>
          </a:xfrm>
        </p:grpSpPr>
        <p:sp>
          <p:nvSpPr>
            <p:cNvPr id="8665" name="Google Shape;8665;p8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89"/>
          <p:cNvGrpSpPr/>
          <p:nvPr/>
        </p:nvGrpSpPr>
        <p:grpSpPr>
          <a:xfrm>
            <a:off x="8013136" y="1379445"/>
            <a:ext cx="266305" cy="349133"/>
            <a:chOff x="3167275" y="3227275"/>
            <a:chExt cx="225300" cy="295375"/>
          </a:xfrm>
        </p:grpSpPr>
        <p:sp>
          <p:nvSpPr>
            <p:cNvPr id="8670" name="Google Shape;8670;p8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5" name="Google Shape;8675;p89"/>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6" name="Google Shape;8676;p89"/>
          <p:cNvGrpSpPr/>
          <p:nvPr/>
        </p:nvGrpSpPr>
        <p:grpSpPr>
          <a:xfrm>
            <a:off x="7970318" y="2266502"/>
            <a:ext cx="351940" cy="349163"/>
            <a:chOff x="3133425" y="3955025"/>
            <a:chExt cx="297750" cy="295400"/>
          </a:xfrm>
        </p:grpSpPr>
        <p:sp>
          <p:nvSpPr>
            <p:cNvPr id="8677" name="Google Shape;8677;p8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89"/>
          <p:cNvGrpSpPr/>
          <p:nvPr/>
        </p:nvGrpSpPr>
        <p:grpSpPr>
          <a:xfrm>
            <a:off x="6650491" y="2730090"/>
            <a:ext cx="350079" cy="351320"/>
            <a:chOff x="4991425" y="3234750"/>
            <a:chExt cx="296175" cy="297225"/>
          </a:xfrm>
        </p:grpSpPr>
        <p:sp>
          <p:nvSpPr>
            <p:cNvPr id="8681" name="Google Shape;8681;p8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89"/>
          <p:cNvGrpSpPr/>
          <p:nvPr/>
        </p:nvGrpSpPr>
        <p:grpSpPr>
          <a:xfrm>
            <a:off x="6650491" y="3199653"/>
            <a:ext cx="350079" cy="308177"/>
            <a:chOff x="4991425" y="3617150"/>
            <a:chExt cx="296175" cy="260725"/>
          </a:xfrm>
        </p:grpSpPr>
        <p:sp>
          <p:nvSpPr>
            <p:cNvPr id="8688" name="Google Shape;8688;p8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89"/>
          <p:cNvGrpSpPr/>
          <p:nvPr/>
        </p:nvGrpSpPr>
        <p:grpSpPr>
          <a:xfrm>
            <a:off x="6727764" y="3655244"/>
            <a:ext cx="195532" cy="349163"/>
            <a:chOff x="5056800" y="3962900"/>
            <a:chExt cx="165425" cy="295400"/>
          </a:xfrm>
        </p:grpSpPr>
        <p:sp>
          <p:nvSpPr>
            <p:cNvPr id="8696" name="Google Shape;8696;p8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9" name="Google Shape;8699;p89"/>
          <p:cNvGrpSpPr/>
          <p:nvPr/>
        </p:nvGrpSpPr>
        <p:grpSpPr>
          <a:xfrm>
            <a:off x="7979062" y="3655260"/>
            <a:ext cx="350995" cy="349133"/>
            <a:chOff x="6168925" y="3936925"/>
            <a:chExt cx="296950" cy="295375"/>
          </a:xfrm>
        </p:grpSpPr>
        <p:sp>
          <p:nvSpPr>
            <p:cNvPr id="8700" name="Google Shape;8700;p8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6" name="Google Shape;8706;p89"/>
          <p:cNvGrpSpPr/>
          <p:nvPr/>
        </p:nvGrpSpPr>
        <p:grpSpPr>
          <a:xfrm>
            <a:off x="6192781" y="1372332"/>
            <a:ext cx="348188" cy="349133"/>
            <a:chOff x="1674750" y="3254050"/>
            <a:chExt cx="294575" cy="295375"/>
          </a:xfrm>
        </p:grpSpPr>
        <p:sp>
          <p:nvSpPr>
            <p:cNvPr id="8707" name="Google Shape;8707;p8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89"/>
          <p:cNvGrpSpPr/>
          <p:nvPr/>
        </p:nvGrpSpPr>
        <p:grpSpPr>
          <a:xfrm>
            <a:off x="6207177" y="1820035"/>
            <a:ext cx="319347" cy="349133"/>
            <a:chOff x="1687350" y="3618725"/>
            <a:chExt cx="270175" cy="295375"/>
          </a:xfrm>
        </p:grpSpPr>
        <p:sp>
          <p:nvSpPr>
            <p:cNvPr id="8711" name="Google Shape;8711;p8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4" name="Google Shape;8714;p89"/>
          <p:cNvGrpSpPr/>
          <p:nvPr/>
        </p:nvGrpSpPr>
        <p:grpSpPr>
          <a:xfrm>
            <a:off x="6190880" y="2266516"/>
            <a:ext cx="351940" cy="349133"/>
            <a:chOff x="1672375" y="3982600"/>
            <a:chExt cx="297750" cy="295375"/>
          </a:xfrm>
        </p:grpSpPr>
        <p:sp>
          <p:nvSpPr>
            <p:cNvPr id="8715" name="Google Shape;8715;p8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89"/>
          <p:cNvGrpSpPr/>
          <p:nvPr/>
        </p:nvGrpSpPr>
        <p:grpSpPr>
          <a:xfrm>
            <a:off x="4882872" y="2730711"/>
            <a:ext cx="350079" cy="350079"/>
            <a:chOff x="3497300" y="3227275"/>
            <a:chExt cx="296175" cy="296175"/>
          </a:xfrm>
        </p:grpSpPr>
        <p:sp>
          <p:nvSpPr>
            <p:cNvPr id="8719" name="Google Shape;8719;p8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8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7" name="Google Shape;8727;p89"/>
          <p:cNvGrpSpPr/>
          <p:nvPr/>
        </p:nvGrpSpPr>
        <p:grpSpPr>
          <a:xfrm>
            <a:off x="4883345" y="3180106"/>
            <a:ext cx="349133" cy="347272"/>
            <a:chOff x="3497300" y="3591950"/>
            <a:chExt cx="295375" cy="293800"/>
          </a:xfrm>
        </p:grpSpPr>
        <p:sp>
          <p:nvSpPr>
            <p:cNvPr id="8728" name="Google Shape;8728;p8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89"/>
          <p:cNvGrpSpPr/>
          <p:nvPr/>
        </p:nvGrpSpPr>
        <p:grpSpPr>
          <a:xfrm>
            <a:off x="4883345" y="3655244"/>
            <a:ext cx="349133" cy="349163"/>
            <a:chOff x="3497300" y="3955025"/>
            <a:chExt cx="295375" cy="295400"/>
          </a:xfrm>
        </p:grpSpPr>
        <p:sp>
          <p:nvSpPr>
            <p:cNvPr id="8737" name="Google Shape;8737;p8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89"/>
          <p:cNvGrpSpPr/>
          <p:nvPr/>
        </p:nvGrpSpPr>
        <p:grpSpPr>
          <a:xfrm>
            <a:off x="7107917" y="2731435"/>
            <a:ext cx="327739" cy="348631"/>
            <a:chOff x="5364750" y="3235150"/>
            <a:chExt cx="277275" cy="294950"/>
          </a:xfrm>
        </p:grpSpPr>
        <p:sp>
          <p:nvSpPr>
            <p:cNvPr id="8741" name="Google Shape;8741;p8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89"/>
          <p:cNvGrpSpPr/>
          <p:nvPr/>
        </p:nvGrpSpPr>
        <p:grpSpPr>
          <a:xfrm>
            <a:off x="7096274" y="3177771"/>
            <a:ext cx="351024" cy="351941"/>
            <a:chOff x="5355300" y="3598250"/>
            <a:chExt cx="296975" cy="297750"/>
          </a:xfrm>
        </p:grpSpPr>
        <p:sp>
          <p:nvSpPr>
            <p:cNvPr id="8750" name="Google Shape;8750;p8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89"/>
          <p:cNvGrpSpPr/>
          <p:nvPr/>
        </p:nvGrpSpPr>
        <p:grpSpPr>
          <a:xfrm>
            <a:off x="7100470" y="3716693"/>
            <a:ext cx="342632" cy="226264"/>
            <a:chOff x="5358450" y="4015675"/>
            <a:chExt cx="289875" cy="191425"/>
          </a:xfrm>
        </p:grpSpPr>
        <p:sp>
          <p:nvSpPr>
            <p:cNvPr id="8759" name="Google Shape;8759;p8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89"/>
          <p:cNvGrpSpPr/>
          <p:nvPr/>
        </p:nvGrpSpPr>
        <p:grpSpPr>
          <a:xfrm>
            <a:off x="6226953" y="4099224"/>
            <a:ext cx="351024" cy="325464"/>
            <a:chOff x="6543825" y="3202075"/>
            <a:chExt cx="296975" cy="275350"/>
          </a:xfrm>
        </p:grpSpPr>
        <p:sp>
          <p:nvSpPr>
            <p:cNvPr id="8764" name="Google Shape;8764;p8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89"/>
          <p:cNvGrpSpPr/>
          <p:nvPr/>
        </p:nvGrpSpPr>
        <p:grpSpPr>
          <a:xfrm>
            <a:off x="6633934" y="1378972"/>
            <a:ext cx="350079" cy="350079"/>
            <a:chOff x="2037825" y="3254050"/>
            <a:chExt cx="296175" cy="296175"/>
          </a:xfrm>
        </p:grpSpPr>
        <p:sp>
          <p:nvSpPr>
            <p:cNvPr id="8772" name="Google Shape;8772;p8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8" name="Google Shape;8778;p89"/>
          <p:cNvGrpSpPr/>
          <p:nvPr/>
        </p:nvGrpSpPr>
        <p:grpSpPr>
          <a:xfrm>
            <a:off x="6632072" y="1820139"/>
            <a:ext cx="353802" cy="348926"/>
            <a:chOff x="2034675" y="3617925"/>
            <a:chExt cx="299325" cy="295200"/>
          </a:xfrm>
        </p:grpSpPr>
        <p:sp>
          <p:nvSpPr>
            <p:cNvPr id="8779" name="Google Shape;8779;p8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89"/>
          <p:cNvGrpSpPr/>
          <p:nvPr/>
        </p:nvGrpSpPr>
        <p:grpSpPr>
          <a:xfrm>
            <a:off x="6633934" y="2266516"/>
            <a:ext cx="350079" cy="349133"/>
            <a:chOff x="2037825" y="3981825"/>
            <a:chExt cx="296175" cy="295375"/>
          </a:xfrm>
        </p:grpSpPr>
        <p:sp>
          <p:nvSpPr>
            <p:cNvPr id="8785" name="Google Shape;8785;p8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89"/>
          <p:cNvGrpSpPr/>
          <p:nvPr/>
        </p:nvGrpSpPr>
        <p:grpSpPr>
          <a:xfrm>
            <a:off x="5318952" y="2762832"/>
            <a:ext cx="350079" cy="285837"/>
            <a:chOff x="3860400" y="3254050"/>
            <a:chExt cx="296175" cy="241825"/>
          </a:xfrm>
        </p:grpSpPr>
        <p:sp>
          <p:nvSpPr>
            <p:cNvPr id="8789" name="Google Shape;8789;p8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8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89"/>
          <p:cNvGrpSpPr/>
          <p:nvPr/>
        </p:nvGrpSpPr>
        <p:grpSpPr>
          <a:xfrm>
            <a:off x="5318479" y="3178702"/>
            <a:ext cx="351024" cy="350079"/>
            <a:chOff x="3859600" y="3591950"/>
            <a:chExt cx="296975" cy="296175"/>
          </a:xfrm>
        </p:grpSpPr>
        <p:sp>
          <p:nvSpPr>
            <p:cNvPr id="8797" name="Google Shape;8797;p8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0" name="Google Shape;8800;p89"/>
          <p:cNvGrpSpPr/>
          <p:nvPr/>
        </p:nvGrpSpPr>
        <p:grpSpPr>
          <a:xfrm>
            <a:off x="5318952" y="3654786"/>
            <a:ext cx="350079" cy="350079"/>
            <a:chOff x="3860400" y="3955025"/>
            <a:chExt cx="296175" cy="296175"/>
          </a:xfrm>
        </p:grpSpPr>
        <p:sp>
          <p:nvSpPr>
            <p:cNvPr id="8801" name="Google Shape;8801;p8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89"/>
          <p:cNvGrpSpPr/>
          <p:nvPr/>
        </p:nvGrpSpPr>
        <p:grpSpPr>
          <a:xfrm>
            <a:off x="7534167" y="2731184"/>
            <a:ext cx="355664" cy="349133"/>
            <a:chOff x="5716825" y="3235950"/>
            <a:chExt cx="300900" cy="295375"/>
          </a:xfrm>
        </p:grpSpPr>
        <p:sp>
          <p:nvSpPr>
            <p:cNvPr id="8807" name="Google Shape;8807;p8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1" name="Google Shape;8811;p89"/>
          <p:cNvGrpSpPr/>
          <p:nvPr/>
        </p:nvGrpSpPr>
        <p:grpSpPr>
          <a:xfrm>
            <a:off x="7547199" y="3189872"/>
            <a:ext cx="329601" cy="327739"/>
            <a:chOff x="5727850" y="3609275"/>
            <a:chExt cx="278850" cy="277275"/>
          </a:xfrm>
        </p:grpSpPr>
        <p:sp>
          <p:nvSpPr>
            <p:cNvPr id="8812" name="Google Shape;8812;p8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89"/>
          <p:cNvGrpSpPr/>
          <p:nvPr/>
        </p:nvGrpSpPr>
        <p:grpSpPr>
          <a:xfrm>
            <a:off x="7558383" y="3655259"/>
            <a:ext cx="307231" cy="349133"/>
            <a:chOff x="5736525" y="3963700"/>
            <a:chExt cx="259925" cy="295375"/>
          </a:xfrm>
        </p:grpSpPr>
        <p:sp>
          <p:nvSpPr>
            <p:cNvPr id="8818" name="Google Shape;8818;p8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5" name="Google Shape;8825;p89"/>
          <p:cNvGrpSpPr/>
          <p:nvPr/>
        </p:nvGrpSpPr>
        <p:grpSpPr>
          <a:xfrm>
            <a:off x="6649963" y="4104585"/>
            <a:ext cx="351024" cy="350079"/>
            <a:chOff x="6553275" y="3604550"/>
            <a:chExt cx="296975" cy="296175"/>
          </a:xfrm>
        </p:grpSpPr>
        <p:sp>
          <p:nvSpPr>
            <p:cNvPr id="8826" name="Google Shape;8826;p8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2" name="Google Shape;8832;p89"/>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8833" name="Google Shape;8833;p89"/>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37" name="Shape 8837"/>
        <p:cNvGrpSpPr/>
        <p:nvPr/>
      </p:nvGrpSpPr>
      <p:grpSpPr>
        <a:xfrm>
          <a:off x="0" y="0"/>
          <a:ext cx="0" cy="0"/>
          <a:chOff x="0" y="0"/>
          <a:chExt cx="0" cy="0"/>
        </a:xfrm>
      </p:grpSpPr>
      <p:grpSp>
        <p:nvGrpSpPr>
          <p:cNvPr id="8838" name="Google Shape;8838;p90"/>
          <p:cNvGrpSpPr/>
          <p:nvPr/>
        </p:nvGrpSpPr>
        <p:grpSpPr>
          <a:xfrm>
            <a:off x="877057" y="1380546"/>
            <a:ext cx="294401" cy="353645"/>
            <a:chOff x="-35814600" y="3202075"/>
            <a:chExt cx="242625" cy="291450"/>
          </a:xfrm>
        </p:grpSpPr>
        <p:sp>
          <p:nvSpPr>
            <p:cNvPr id="8839" name="Google Shape;8839;p9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9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9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9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9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9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9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6" name="Google Shape;8846;p90"/>
          <p:cNvGrpSpPr/>
          <p:nvPr/>
        </p:nvGrpSpPr>
        <p:grpSpPr>
          <a:xfrm>
            <a:off x="847435" y="1821466"/>
            <a:ext cx="353645" cy="353888"/>
            <a:chOff x="-35839800" y="3561025"/>
            <a:chExt cx="291450" cy="291650"/>
          </a:xfrm>
        </p:grpSpPr>
        <p:sp>
          <p:nvSpPr>
            <p:cNvPr id="8847" name="Google Shape;8847;p9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9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9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9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9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9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9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4" name="Google Shape;8854;p90"/>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5" name="Google Shape;8855;p90"/>
          <p:cNvGrpSpPr/>
          <p:nvPr/>
        </p:nvGrpSpPr>
        <p:grpSpPr>
          <a:xfrm>
            <a:off x="3084980" y="1380546"/>
            <a:ext cx="353645" cy="353645"/>
            <a:chOff x="-34003850" y="3227275"/>
            <a:chExt cx="291450" cy="291450"/>
          </a:xfrm>
        </p:grpSpPr>
        <p:sp>
          <p:nvSpPr>
            <p:cNvPr id="8856" name="Google Shape;8856;p9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9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9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9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9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90"/>
          <p:cNvGrpSpPr/>
          <p:nvPr/>
        </p:nvGrpSpPr>
        <p:grpSpPr>
          <a:xfrm>
            <a:off x="3084510" y="1821238"/>
            <a:ext cx="354586" cy="354343"/>
            <a:chOff x="-34004625" y="3585850"/>
            <a:chExt cx="292225" cy="292025"/>
          </a:xfrm>
        </p:grpSpPr>
        <p:sp>
          <p:nvSpPr>
            <p:cNvPr id="8862" name="Google Shape;8862;p9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9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9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9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9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90"/>
          <p:cNvGrpSpPr/>
          <p:nvPr/>
        </p:nvGrpSpPr>
        <p:grpSpPr>
          <a:xfrm>
            <a:off x="3084025" y="2256439"/>
            <a:ext cx="355557" cy="354616"/>
            <a:chOff x="-34005425" y="3945575"/>
            <a:chExt cx="293025" cy="292250"/>
          </a:xfrm>
        </p:grpSpPr>
        <p:sp>
          <p:nvSpPr>
            <p:cNvPr id="8868" name="Google Shape;8868;p9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9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9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90"/>
          <p:cNvGrpSpPr/>
          <p:nvPr/>
        </p:nvGrpSpPr>
        <p:grpSpPr>
          <a:xfrm>
            <a:off x="1731124" y="2729615"/>
            <a:ext cx="358408" cy="355557"/>
            <a:chOff x="-32174975" y="3192625"/>
            <a:chExt cx="295375" cy="293025"/>
          </a:xfrm>
        </p:grpSpPr>
        <p:sp>
          <p:nvSpPr>
            <p:cNvPr id="8872" name="Google Shape;8872;p9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9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9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9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6" name="Google Shape;8876;p90"/>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90"/>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8" name="Google Shape;8878;p90"/>
          <p:cNvGrpSpPr/>
          <p:nvPr/>
        </p:nvGrpSpPr>
        <p:grpSpPr>
          <a:xfrm>
            <a:off x="3970274" y="2730570"/>
            <a:ext cx="354586" cy="353645"/>
            <a:chOff x="-30345325" y="3184750"/>
            <a:chExt cx="292225" cy="291450"/>
          </a:xfrm>
        </p:grpSpPr>
        <p:sp>
          <p:nvSpPr>
            <p:cNvPr id="8879" name="Google Shape;8879;p9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9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9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9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9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4" name="Google Shape;8884;p90"/>
          <p:cNvGrpSpPr/>
          <p:nvPr/>
        </p:nvGrpSpPr>
        <p:grpSpPr>
          <a:xfrm>
            <a:off x="1295026" y="1380546"/>
            <a:ext cx="353645" cy="353645"/>
            <a:chOff x="-35481425" y="3202075"/>
            <a:chExt cx="291450" cy="291450"/>
          </a:xfrm>
        </p:grpSpPr>
        <p:sp>
          <p:nvSpPr>
            <p:cNvPr id="8885" name="Google Shape;8885;p9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9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9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9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9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9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9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90"/>
          <p:cNvGrpSpPr/>
          <p:nvPr/>
        </p:nvGrpSpPr>
        <p:grpSpPr>
          <a:xfrm>
            <a:off x="1294556" y="1822072"/>
            <a:ext cx="354586" cy="352675"/>
            <a:chOff x="-35482200" y="3561225"/>
            <a:chExt cx="292225" cy="290650"/>
          </a:xfrm>
        </p:grpSpPr>
        <p:sp>
          <p:nvSpPr>
            <p:cNvPr id="8893" name="Google Shape;8893;p9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9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9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6" name="Google Shape;8896;p90"/>
          <p:cNvGrpSpPr/>
          <p:nvPr/>
        </p:nvGrpSpPr>
        <p:grpSpPr>
          <a:xfrm>
            <a:off x="1295026" y="2256940"/>
            <a:ext cx="353645" cy="353615"/>
            <a:chOff x="-35481425" y="3919600"/>
            <a:chExt cx="291450" cy="291425"/>
          </a:xfrm>
        </p:grpSpPr>
        <p:sp>
          <p:nvSpPr>
            <p:cNvPr id="8897" name="Google Shape;8897;p9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9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9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9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9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9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9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9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5" name="Google Shape;8905;p90"/>
          <p:cNvGrpSpPr/>
          <p:nvPr/>
        </p:nvGrpSpPr>
        <p:grpSpPr>
          <a:xfrm>
            <a:off x="3530661" y="1381031"/>
            <a:ext cx="357468" cy="352675"/>
            <a:chOff x="-33645475" y="3228075"/>
            <a:chExt cx="294600" cy="290650"/>
          </a:xfrm>
        </p:grpSpPr>
        <p:sp>
          <p:nvSpPr>
            <p:cNvPr id="8906" name="Google Shape;8906;p9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9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9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9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9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9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9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3" name="Google Shape;8913;p90"/>
          <p:cNvGrpSpPr/>
          <p:nvPr/>
        </p:nvGrpSpPr>
        <p:grpSpPr>
          <a:xfrm>
            <a:off x="3531631" y="1821116"/>
            <a:ext cx="355526" cy="354586"/>
            <a:chOff x="-33646250" y="3586425"/>
            <a:chExt cx="293000" cy="292225"/>
          </a:xfrm>
        </p:grpSpPr>
        <p:sp>
          <p:nvSpPr>
            <p:cNvPr id="8914" name="Google Shape;8914;p9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9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6" name="Google Shape;8916;p90"/>
          <p:cNvGrpSpPr/>
          <p:nvPr/>
        </p:nvGrpSpPr>
        <p:grpSpPr>
          <a:xfrm>
            <a:off x="3532101" y="2255969"/>
            <a:ext cx="354586" cy="355557"/>
            <a:chOff x="-33645475" y="3944800"/>
            <a:chExt cx="292225" cy="293025"/>
          </a:xfrm>
        </p:grpSpPr>
        <p:sp>
          <p:nvSpPr>
            <p:cNvPr id="8917" name="Google Shape;8917;p9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9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9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9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9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9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9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9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9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9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90"/>
          <p:cNvGrpSpPr/>
          <p:nvPr/>
        </p:nvGrpSpPr>
        <p:grpSpPr>
          <a:xfrm>
            <a:off x="2185320" y="2729706"/>
            <a:ext cx="352675" cy="355375"/>
            <a:chOff x="-31809525" y="3192625"/>
            <a:chExt cx="290650" cy="292875"/>
          </a:xfrm>
        </p:grpSpPr>
        <p:sp>
          <p:nvSpPr>
            <p:cNvPr id="8928" name="Google Shape;8928;p9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9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9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9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2" name="Google Shape;8932;p90"/>
          <p:cNvGrpSpPr/>
          <p:nvPr/>
        </p:nvGrpSpPr>
        <p:grpSpPr>
          <a:xfrm>
            <a:off x="2184835" y="3200258"/>
            <a:ext cx="353645" cy="355557"/>
            <a:chOff x="-31811100" y="3550975"/>
            <a:chExt cx="291450" cy="293025"/>
          </a:xfrm>
        </p:grpSpPr>
        <p:sp>
          <p:nvSpPr>
            <p:cNvPr id="8933" name="Google Shape;8933;p9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9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9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9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9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9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9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0" name="Google Shape;8940;p90"/>
          <p:cNvGrpSpPr/>
          <p:nvPr/>
        </p:nvGrpSpPr>
        <p:grpSpPr>
          <a:xfrm>
            <a:off x="2178631" y="3664562"/>
            <a:ext cx="366052" cy="356831"/>
            <a:chOff x="-31817400" y="3910025"/>
            <a:chExt cx="301675" cy="294075"/>
          </a:xfrm>
        </p:grpSpPr>
        <p:sp>
          <p:nvSpPr>
            <p:cNvPr id="8941" name="Google Shape;8941;p9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9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9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4" name="Google Shape;8944;p90"/>
          <p:cNvGrpSpPr/>
          <p:nvPr/>
        </p:nvGrpSpPr>
        <p:grpSpPr>
          <a:xfrm>
            <a:off x="3970259" y="3200743"/>
            <a:ext cx="354616" cy="354586"/>
            <a:chOff x="-30354000" y="3569100"/>
            <a:chExt cx="292250" cy="292225"/>
          </a:xfrm>
        </p:grpSpPr>
        <p:sp>
          <p:nvSpPr>
            <p:cNvPr id="8945" name="Google Shape;8945;p9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9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9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9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9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9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1" name="Google Shape;8951;p90"/>
          <p:cNvGrpSpPr/>
          <p:nvPr/>
        </p:nvGrpSpPr>
        <p:grpSpPr>
          <a:xfrm>
            <a:off x="1748837" y="1380546"/>
            <a:ext cx="342148" cy="353645"/>
            <a:chOff x="-35118325" y="3202075"/>
            <a:chExt cx="281975" cy="291450"/>
          </a:xfrm>
        </p:grpSpPr>
        <p:sp>
          <p:nvSpPr>
            <p:cNvPr id="8952" name="Google Shape;8952;p9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9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9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9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6" name="Google Shape;8956;p90"/>
          <p:cNvGrpSpPr/>
          <p:nvPr/>
        </p:nvGrpSpPr>
        <p:grpSpPr>
          <a:xfrm>
            <a:off x="1742618" y="1821799"/>
            <a:ext cx="354586" cy="353221"/>
            <a:chOff x="-35123050" y="3561225"/>
            <a:chExt cx="292225" cy="291100"/>
          </a:xfrm>
        </p:grpSpPr>
        <p:sp>
          <p:nvSpPr>
            <p:cNvPr id="8957" name="Google Shape;8957;p9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9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90"/>
          <p:cNvGrpSpPr/>
          <p:nvPr/>
        </p:nvGrpSpPr>
        <p:grpSpPr>
          <a:xfrm>
            <a:off x="1784677" y="2256940"/>
            <a:ext cx="270467" cy="353615"/>
            <a:chOff x="-35089175" y="3919600"/>
            <a:chExt cx="222900" cy="291425"/>
          </a:xfrm>
        </p:grpSpPr>
        <p:sp>
          <p:nvSpPr>
            <p:cNvPr id="8960" name="Google Shape;8960;p9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9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2" name="Google Shape;8962;p90"/>
          <p:cNvGrpSpPr/>
          <p:nvPr/>
        </p:nvGrpSpPr>
        <p:grpSpPr>
          <a:xfrm>
            <a:off x="3981673" y="1380303"/>
            <a:ext cx="336445" cy="354131"/>
            <a:chOff x="-33277650" y="3226875"/>
            <a:chExt cx="277275" cy="291850"/>
          </a:xfrm>
        </p:grpSpPr>
        <p:sp>
          <p:nvSpPr>
            <p:cNvPr id="8963" name="Google Shape;8963;p9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9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9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9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9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9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9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90"/>
          <p:cNvGrpSpPr/>
          <p:nvPr/>
        </p:nvGrpSpPr>
        <p:grpSpPr>
          <a:xfrm>
            <a:off x="3973073" y="1821587"/>
            <a:ext cx="353645" cy="353645"/>
            <a:chOff x="-33286325" y="3586425"/>
            <a:chExt cx="291450" cy="291450"/>
          </a:xfrm>
        </p:grpSpPr>
        <p:sp>
          <p:nvSpPr>
            <p:cNvPr id="8971" name="Google Shape;8971;p9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9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9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9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9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6" name="Google Shape;8976;p90"/>
          <p:cNvGrpSpPr/>
          <p:nvPr/>
        </p:nvGrpSpPr>
        <p:grpSpPr>
          <a:xfrm>
            <a:off x="3973073" y="2255969"/>
            <a:ext cx="353645" cy="355557"/>
            <a:chOff x="-33286325" y="3944800"/>
            <a:chExt cx="291450" cy="293025"/>
          </a:xfrm>
        </p:grpSpPr>
        <p:sp>
          <p:nvSpPr>
            <p:cNvPr id="8977" name="Google Shape;8977;p9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9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9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9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1" name="Google Shape;8981;p90"/>
          <p:cNvGrpSpPr/>
          <p:nvPr/>
        </p:nvGrpSpPr>
        <p:grpSpPr>
          <a:xfrm>
            <a:off x="2631470" y="2729129"/>
            <a:ext cx="353645" cy="356527"/>
            <a:chOff x="-31452725" y="3191825"/>
            <a:chExt cx="291450" cy="293825"/>
          </a:xfrm>
        </p:grpSpPr>
        <p:sp>
          <p:nvSpPr>
            <p:cNvPr id="8982" name="Google Shape;8982;p9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9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9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9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6" name="Google Shape;8986;p90"/>
          <p:cNvGrpSpPr/>
          <p:nvPr/>
        </p:nvGrpSpPr>
        <p:grpSpPr>
          <a:xfrm>
            <a:off x="2631000" y="3200744"/>
            <a:ext cx="354586" cy="354586"/>
            <a:chOff x="-31452725" y="3551775"/>
            <a:chExt cx="292225" cy="292225"/>
          </a:xfrm>
        </p:grpSpPr>
        <p:sp>
          <p:nvSpPr>
            <p:cNvPr id="8987" name="Google Shape;8987;p9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9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9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9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1" name="Google Shape;8991;p90"/>
          <p:cNvGrpSpPr/>
          <p:nvPr/>
        </p:nvGrpSpPr>
        <p:grpSpPr>
          <a:xfrm>
            <a:off x="2629559" y="3664729"/>
            <a:ext cx="357468" cy="356497"/>
            <a:chOff x="-31455100" y="3909350"/>
            <a:chExt cx="294600" cy="293800"/>
          </a:xfrm>
        </p:grpSpPr>
        <p:sp>
          <p:nvSpPr>
            <p:cNvPr id="8992" name="Google Shape;8992;p9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9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4" name="Google Shape;8994;p90"/>
          <p:cNvGrpSpPr/>
          <p:nvPr/>
        </p:nvGrpSpPr>
        <p:grpSpPr>
          <a:xfrm>
            <a:off x="3970744" y="3665684"/>
            <a:ext cx="353645" cy="354586"/>
            <a:chOff x="-30345325" y="3918800"/>
            <a:chExt cx="291450" cy="292225"/>
          </a:xfrm>
        </p:grpSpPr>
        <p:sp>
          <p:nvSpPr>
            <p:cNvPr id="8995" name="Google Shape;8995;p9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9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9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9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9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90"/>
          <p:cNvGrpSpPr/>
          <p:nvPr/>
        </p:nvGrpSpPr>
        <p:grpSpPr>
          <a:xfrm>
            <a:off x="2190209" y="1821587"/>
            <a:ext cx="353645" cy="353645"/>
            <a:chOff x="-34763900" y="3561225"/>
            <a:chExt cx="291450" cy="291450"/>
          </a:xfrm>
        </p:grpSpPr>
        <p:sp>
          <p:nvSpPr>
            <p:cNvPr id="9001" name="Google Shape;9001;p9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9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9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4" name="Google Shape;9004;p90"/>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5" name="Google Shape;9005;p90"/>
          <p:cNvGrpSpPr/>
          <p:nvPr/>
        </p:nvGrpSpPr>
        <p:grpSpPr>
          <a:xfrm>
            <a:off x="845106" y="2730099"/>
            <a:ext cx="354586" cy="354586"/>
            <a:chOff x="-32927950" y="3227275"/>
            <a:chExt cx="292225" cy="292225"/>
          </a:xfrm>
        </p:grpSpPr>
        <p:sp>
          <p:nvSpPr>
            <p:cNvPr id="9006" name="Google Shape;9006;p9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9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9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9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9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1" name="Google Shape;9011;p90"/>
          <p:cNvGrpSpPr/>
          <p:nvPr/>
        </p:nvGrpSpPr>
        <p:grpSpPr>
          <a:xfrm>
            <a:off x="844621" y="3201213"/>
            <a:ext cx="355557" cy="353645"/>
            <a:chOff x="-32927950" y="3586425"/>
            <a:chExt cx="293025" cy="291450"/>
          </a:xfrm>
        </p:grpSpPr>
        <p:sp>
          <p:nvSpPr>
            <p:cNvPr id="9012" name="Google Shape;9012;p9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9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9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9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9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90"/>
          <p:cNvGrpSpPr/>
          <p:nvPr/>
        </p:nvGrpSpPr>
        <p:grpSpPr>
          <a:xfrm>
            <a:off x="845106" y="3665198"/>
            <a:ext cx="354586" cy="355557"/>
            <a:chOff x="-32927950" y="3944800"/>
            <a:chExt cx="292225" cy="293025"/>
          </a:xfrm>
        </p:grpSpPr>
        <p:sp>
          <p:nvSpPr>
            <p:cNvPr id="9018" name="Google Shape;9018;p9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9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9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9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9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9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9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9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9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7" name="Google Shape;9027;p90"/>
          <p:cNvGrpSpPr/>
          <p:nvPr/>
        </p:nvGrpSpPr>
        <p:grpSpPr>
          <a:xfrm>
            <a:off x="3073898" y="2730449"/>
            <a:ext cx="354586" cy="353888"/>
            <a:chOff x="-31094350" y="3194000"/>
            <a:chExt cx="292225" cy="291650"/>
          </a:xfrm>
        </p:grpSpPr>
        <p:sp>
          <p:nvSpPr>
            <p:cNvPr id="9028" name="Google Shape;9028;p9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9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9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9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9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9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9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9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90"/>
          <p:cNvGrpSpPr/>
          <p:nvPr/>
        </p:nvGrpSpPr>
        <p:grpSpPr>
          <a:xfrm>
            <a:off x="3074368" y="3200941"/>
            <a:ext cx="353645" cy="354191"/>
            <a:chOff x="-31093575" y="3552550"/>
            <a:chExt cx="291450" cy="291900"/>
          </a:xfrm>
        </p:grpSpPr>
        <p:sp>
          <p:nvSpPr>
            <p:cNvPr id="9037" name="Google Shape;9037;p9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9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9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9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1" name="Google Shape;9041;p90"/>
          <p:cNvGrpSpPr/>
          <p:nvPr/>
        </p:nvGrpSpPr>
        <p:grpSpPr>
          <a:xfrm>
            <a:off x="2200736" y="1380546"/>
            <a:ext cx="332593" cy="353645"/>
            <a:chOff x="-34755225" y="3202075"/>
            <a:chExt cx="274100" cy="291450"/>
          </a:xfrm>
        </p:grpSpPr>
        <p:sp>
          <p:nvSpPr>
            <p:cNvPr id="9042" name="Google Shape;9042;p9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9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9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9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9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9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9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9" name="Google Shape;9049;p90"/>
          <p:cNvGrpSpPr/>
          <p:nvPr/>
        </p:nvGrpSpPr>
        <p:grpSpPr>
          <a:xfrm>
            <a:off x="3074368" y="3666169"/>
            <a:ext cx="353645" cy="353615"/>
            <a:chOff x="-31093575" y="3911725"/>
            <a:chExt cx="291450" cy="291425"/>
          </a:xfrm>
        </p:grpSpPr>
        <p:sp>
          <p:nvSpPr>
            <p:cNvPr id="9050" name="Google Shape;9050;p9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9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90"/>
          <p:cNvGrpSpPr/>
          <p:nvPr/>
        </p:nvGrpSpPr>
        <p:grpSpPr>
          <a:xfrm>
            <a:off x="2183798" y="4123136"/>
            <a:ext cx="356497" cy="354586"/>
            <a:chOff x="-29946000" y="3183175"/>
            <a:chExt cx="293800" cy="292225"/>
          </a:xfrm>
        </p:grpSpPr>
        <p:sp>
          <p:nvSpPr>
            <p:cNvPr id="9053" name="Google Shape;9053;p9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9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9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9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9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9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9" name="Google Shape;9059;p90"/>
          <p:cNvGrpSpPr/>
          <p:nvPr/>
        </p:nvGrpSpPr>
        <p:grpSpPr>
          <a:xfrm>
            <a:off x="2628330" y="1380289"/>
            <a:ext cx="358408" cy="354161"/>
            <a:chOff x="-34408675" y="3202075"/>
            <a:chExt cx="295375" cy="291875"/>
          </a:xfrm>
        </p:grpSpPr>
        <p:sp>
          <p:nvSpPr>
            <p:cNvPr id="9060" name="Google Shape;9060;p9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9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9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9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4" name="Google Shape;9064;p90"/>
          <p:cNvGrpSpPr/>
          <p:nvPr/>
        </p:nvGrpSpPr>
        <p:grpSpPr>
          <a:xfrm>
            <a:off x="2630241" y="1820283"/>
            <a:ext cx="354586" cy="356254"/>
            <a:chOff x="-34405525" y="3558075"/>
            <a:chExt cx="292225" cy="293600"/>
          </a:xfrm>
        </p:grpSpPr>
        <p:sp>
          <p:nvSpPr>
            <p:cNvPr id="9065" name="Google Shape;9065;p9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9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9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90"/>
          <p:cNvGrpSpPr/>
          <p:nvPr/>
        </p:nvGrpSpPr>
        <p:grpSpPr>
          <a:xfrm>
            <a:off x="2629755" y="2256940"/>
            <a:ext cx="355557" cy="353615"/>
            <a:chOff x="-34406325" y="3919600"/>
            <a:chExt cx="293025" cy="291425"/>
          </a:xfrm>
        </p:grpSpPr>
        <p:sp>
          <p:nvSpPr>
            <p:cNvPr id="9069" name="Google Shape;9069;p9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9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9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9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9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9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9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6" name="Google Shape;9076;p90"/>
          <p:cNvGrpSpPr/>
          <p:nvPr/>
        </p:nvGrpSpPr>
        <p:grpSpPr>
          <a:xfrm>
            <a:off x="1293653" y="2736303"/>
            <a:ext cx="353645" cy="342179"/>
            <a:chOff x="-32568800" y="3232000"/>
            <a:chExt cx="291450" cy="282000"/>
          </a:xfrm>
        </p:grpSpPr>
        <p:sp>
          <p:nvSpPr>
            <p:cNvPr id="9077" name="Google Shape;9077;p9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9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9" name="Google Shape;9079;p90"/>
          <p:cNvGrpSpPr/>
          <p:nvPr/>
        </p:nvGrpSpPr>
        <p:grpSpPr>
          <a:xfrm>
            <a:off x="1293183" y="3201213"/>
            <a:ext cx="354586" cy="353645"/>
            <a:chOff x="-32569575" y="3586425"/>
            <a:chExt cx="292225" cy="291450"/>
          </a:xfrm>
        </p:grpSpPr>
        <p:sp>
          <p:nvSpPr>
            <p:cNvPr id="9080" name="Google Shape;9080;p9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9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2" name="Google Shape;9082;p90"/>
          <p:cNvGrpSpPr/>
          <p:nvPr/>
        </p:nvGrpSpPr>
        <p:grpSpPr>
          <a:xfrm>
            <a:off x="1284098" y="3665805"/>
            <a:ext cx="372756" cy="354343"/>
            <a:chOff x="-32576675" y="3944600"/>
            <a:chExt cx="307200" cy="292025"/>
          </a:xfrm>
        </p:grpSpPr>
        <p:sp>
          <p:nvSpPr>
            <p:cNvPr id="9083" name="Google Shape;9083;p9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9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5" name="Google Shape;9085;p90"/>
          <p:cNvGrpSpPr/>
          <p:nvPr/>
        </p:nvGrpSpPr>
        <p:grpSpPr>
          <a:xfrm>
            <a:off x="3529065" y="2730100"/>
            <a:ext cx="354586" cy="354586"/>
            <a:chOff x="-30735200" y="3192625"/>
            <a:chExt cx="292225" cy="292225"/>
          </a:xfrm>
        </p:grpSpPr>
        <p:sp>
          <p:nvSpPr>
            <p:cNvPr id="9086" name="Google Shape;9086;p9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9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9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9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9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9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9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90"/>
          <p:cNvGrpSpPr/>
          <p:nvPr/>
        </p:nvGrpSpPr>
        <p:grpSpPr>
          <a:xfrm>
            <a:off x="3529065" y="3201532"/>
            <a:ext cx="354586" cy="353008"/>
            <a:chOff x="-30735200" y="3552550"/>
            <a:chExt cx="292225" cy="290925"/>
          </a:xfrm>
        </p:grpSpPr>
        <p:sp>
          <p:nvSpPr>
            <p:cNvPr id="9094" name="Google Shape;9094;p9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9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6" name="Google Shape;9096;p90"/>
          <p:cNvGrpSpPr/>
          <p:nvPr/>
        </p:nvGrpSpPr>
        <p:grpSpPr>
          <a:xfrm>
            <a:off x="3529065" y="3666154"/>
            <a:ext cx="354586" cy="353645"/>
            <a:chOff x="-30735200" y="3910925"/>
            <a:chExt cx="292225" cy="291450"/>
          </a:xfrm>
        </p:grpSpPr>
        <p:sp>
          <p:nvSpPr>
            <p:cNvPr id="9097" name="Google Shape;9097;p9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9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9" name="Google Shape;9099;p90"/>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0" name="Google Shape;9100;p90"/>
          <p:cNvGrpSpPr/>
          <p:nvPr/>
        </p:nvGrpSpPr>
        <p:grpSpPr>
          <a:xfrm>
            <a:off x="4882910" y="1379021"/>
            <a:ext cx="358971" cy="359224"/>
            <a:chOff x="-57956275" y="3197925"/>
            <a:chExt cx="319000" cy="319225"/>
          </a:xfrm>
        </p:grpSpPr>
        <p:sp>
          <p:nvSpPr>
            <p:cNvPr id="9101" name="Google Shape;9101;p9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9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9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9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9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9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9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90"/>
          <p:cNvGrpSpPr/>
          <p:nvPr/>
        </p:nvGrpSpPr>
        <p:grpSpPr>
          <a:xfrm>
            <a:off x="4905064" y="1835446"/>
            <a:ext cx="314662" cy="358971"/>
            <a:chOff x="-57940525" y="3590375"/>
            <a:chExt cx="279625" cy="319000"/>
          </a:xfrm>
        </p:grpSpPr>
        <p:sp>
          <p:nvSpPr>
            <p:cNvPr id="9109" name="Google Shape;9109;p9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9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9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9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9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4" name="Google Shape;9114;p90"/>
          <p:cNvGrpSpPr/>
          <p:nvPr/>
        </p:nvGrpSpPr>
        <p:grpSpPr>
          <a:xfrm>
            <a:off x="4875945" y="2276817"/>
            <a:ext cx="358099" cy="358999"/>
            <a:chOff x="-57959425" y="3982600"/>
            <a:chExt cx="318225" cy="319025"/>
          </a:xfrm>
        </p:grpSpPr>
        <p:sp>
          <p:nvSpPr>
            <p:cNvPr id="9115" name="Google Shape;9115;p9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9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9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9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9" name="Google Shape;9119;p90"/>
          <p:cNvGrpSpPr/>
          <p:nvPr/>
        </p:nvGrpSpPr>
        <p:grpSpPr>
          <a:xfrm>
            <a:off x="7076112" y="1380146"/>
            <a:ext cx="357226" cy="357226"/>
            <a:chOff x="-55987225" y="3198925"/>
            <a:chExt cx="317450" cy="317450"/>
          </a:xfrm>
        </p:grpSpPr>
        <p:sp>
          <p:nvSpPr>
            <p:cNvPr id="9120" name="Google Shape;9120;p9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9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9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9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4" name="Google Shape;9124;p90"/>
          <p:cNvGrpSpPr/>
          <p:nvPr/>
        </p:nvGrpSpPr>
        <p:grpSpPr>
          <a:xfrm>
            <a:off x="7076112" y="1836178"/>
            <a:ext cx="357226" cy="357367"/>
            <a:chOff x="-55987225" y="3591025"/>
            <a:chExt cx="317450" cy="317575"/>
          </a:xfrm>
        </p:grpSpPr>
        <p:sp>
          <p:nvSpPr>
            <p:cNvPr id="9125" name="Google Shape;9125;p9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9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9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9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9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0" name="Google Shape;9130;p90"/>
          <p:cNvGrpSpPr/>
          <p:nvPr/>
        </p:nvGrpSpPr>
        <p:grpSpPr>
          <a:xfrm>
            <a:off x="7090027" y="2276817"/>
            <a:ext cx="358999" cy="358999"/>
            <a:chOff x="-55988800" y="3982600"/>
            <a:chExt cx="319025" cy="319025"/>
          </a:xfrm>
        </p:grpSpPr>
        <p:sp>
          <p:nvSpPr>
            <p:cNvPr id="9131" name="Google Shape;9131;p9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9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9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9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9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6" name="Google Shape;9136;p90"/>
          <p:cNvGrpSpPr/>
          <p:nvPr/>
        </p:nvGrpSpPr>
        <p:grpSpPr>
          <a:xfrm>
            <a:off x="5748546" y="2734774"/>
            <a:ext cx="356326" cy="358971"/>
            <a:chOff x="-54026025" y="3192625"/>
            <a:chExt cx="316650" cy="319000"/>
          </a:xfrm>
        </p:grpSpPr>
        <p:sp>
          <p:nvSpPr>
            <p:cNvPr id="9137" name="Google Shape;9137;p9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9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9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9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9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9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9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9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5" name="Google Shape;9145;p90"/>
          <p:cNvGrpSpPr/>
          <p:nvPr/>
        </p:nvGrpSpPr>
        <p:grpSpPr>
          <a:xfrm>
            <a:off x="5768492" y="3205748"/>
            <a:ext cx="316434" cy="358099"/>
            <a:chOff x="-54007925" y="3584850"/>
            <a:chExt cx="281200" cy="318225"/>
          </a:xfrm>
        </p:grpSpPr>
        <p:sp>
          <p:nvSpPr>
            <p:cNvPr id="9146" name="Google Shape;9146;p9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9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9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9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9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9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2" name="Google Shape;9152;p90"/>
          <p:cNvGrpSpPr/>
          <p:nvPr/>
        </p:nvGrpSpPr>
        <p:grpSpPr>
          <a:xfrm>
            <a:off x="5768492" y="3667633"/>
            <a:ext cx="316434" cy="358914"/>
            <a:chOff x="-54007925" y="3975575"/>
            <a:chExt cx="281200" cy="318950"/>
          </a:xfrm>
        </p:grpSpPr>
        <p:sp>
          <p:nvSpPr>
            <p:cNvPr id="9153" name="Google Shape;9153;p9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9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9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9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7" name="Google Shape;9157;p90"/>
          <p:cNvGrpSpPr/>
          <p:nvPr/>
        </p:nvGrpSpPr>
        <p:grpSpPr>
          <a:xfrm>
            <a:off x="8003359" y="2752104"/>
            <a:ext cx="274770" cy="358492"/>
            <a:chOff x="-52005775" y="3208025"/>
            <a:chExt cx="244175" cy="318575"/>
          </a:xfrm>
        </p:grpSpPr>
        <p:sp>
          <p:nvSpPr>
            <p:cNvPr id="9158" name="Google Shape;9158;p9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9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9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9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9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9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9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9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9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9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9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9" name="Google Shape;9169;p90"/>
          <p:cNvGrpSpPr/>
          <p:nvPr/>
        </p:nvGrpSpPr>
        <p:grpSpPr>
          <a:xfrm>
            <a:off x="5309825" y="1380146"/>
            <a:ext cx="358099" cy="358099"/>
            <a:chOff x="-57568775" y="3198925"/>
            <a:chExt cx="318225" cy="318225"/>
          </a:xfrm>
        </p:grpSpPr>
        <p:sp>
          <p:nvSpPr>
            <p:cNvPr id="9170" name="Google Shape;9170;p9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9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9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9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9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9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6" name="Google Shape;9176;p90"/>
          <p:cNvGrpSpPr/>
          <p:nvPr/>
        </p:nvGrpSpPr>
        <p:grpSpPr>
          <a:xfrm>
            <a:off x="5331543" y="1835446"/>
            <a:ext cx="314662" cy="358099"/>
            <a:chOff x="-57549075" y="3590375"/>
            <a:chExt cx="279625" cy="318225"/>
          </a:xfrm>
        </p:grpSpPr>
        <p:sp>
          <p:nvSpPr>
            <p:cNvPr id="9177" name="Google Shape;9177;p9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9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9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9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1" name="Google Shape;9181;p90"/>
          <p:cNvGrpSpPr/>
          <p:nvPr/>
        </p:nvGrpSpPr>
        <p:grpSpPr>
          <a:xfrm>
            <a:off x="5323740" y="2276817"/>
            <a:ext cx="359871" cy="359871"/>
            <a:chOff x="-57570350" y="3982600"/>
            <a:chExt cx="319800" cy="319800"/>
          </a:xfrm>
        </p:grpSpPr>
        <p:sp>
          <p:nvSpPr>
            <p:cNvPr id="9182" name="Google Shape;9182;p9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9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9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9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6" name="Google Shape;9186;p90"/>
          <p:cNvGrpSpPr/>
          <p:nvPr/>
        </p:nvGrpSpPr>
        <p:grpSpPr>
          <a:xfrm>
            <a:off x="7538779" y="1379246"/>
            <a:ext cx="314662" cy="358999"/>
            <a:chOff x="-55576850" y="3198125"/>
            <a:chExt cx="279625" cy="319025"/>
          </a:xfrm>
        </p:grpSpPr>
        <p:sp>
          <p:nvSpPr>
            <p:cNvPr id="9187" name="Google Shape;9187;p9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9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9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9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1" name="Google Shape;9191;p90"/>
          <p:cNvGrpSpPr/>
          <p:nvPr/>
        </p:nvGrpSpPr>
        <p:grpSpPr>
          <a:xfrm>
            <a:off x="7516174" y="1835221"/>
            <a:ext cx="359871" cy="358324"/>
            <a:chOff x="-55596550" y="3590175"/>
            <a:chExt cx="319800" cy="318425"/>
          </a:xfrm>
        </p:grpSpPr>
        <p:sp>
          <p:nvSpPr>
            <p:cNvPr id="9192" name="Google Shape;9192;p9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9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9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9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6" name="Google Shape;9196;p90"/>
          <p:cNvGrpSpPr/>
          <p:nvPr/>
        </p:nvGrpSpPr>
        <p:grpSpPr>
          <a:xfrm>
            <a:off x="7531412" y="2276564"/>
            <a:ext cx="358999" cy="359252"/>
            <a:chOff x="-55595775" y="3982375"/>
            <a:chExt cx="319025" cy="319250"/>
          </a:xfrm>
        </p:grpSpPr>
        <p:sp>
          <p:nvSpPr>
            <p:cNvPr id="9197" name="Google Shape;9197;p9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9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9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9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9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9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3" name="Google Shape;9203;p90"/>
          <p:cNvGrpSpPr/>
          <p:nvPr/>
        </p:nvGrpSpPr>
        <p:grpSpPr>
          <a:xfrm>
            <a:off x="6188595" y="2734774"/>
            <a:ext cx="358999" cy="358099"/>
            <a:chOff x="-53635375" y="3192625"/>
            <a:chExt cx="319025" cy="318225"/>
          </a:xfrm>
        </p:grpSpPr>
        <p:sp>
          <p:nvSpPr>
            <p:cNvPr id="9204" name="Google Shape;9204;p9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9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9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90"/>
          <p:cNvGrpSpPr/>
          <p:nvPr/>
        </p:nvGrpSpPr>
        <p:grpSpPr>
          <a:xfrm>
            <a:off x="6210763" y="3205748"/>
            <a:ext cx="314662" cy="358999"/>
            <a:chOff x="-53615675" y="3584850"/>
            <a:chExt cx="279625" cy="319025"/>
          </a:xfrm>
        </p:grpSpPr>
        <p:sp>
          <p:nvSpPr>
            <p:cNvPr id="9208" name="Google Shape;9208;p9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9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9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1" name="Google Shape;9211;p90"/>
          <p:cNvGrpSpPr/>
          <p:nvPr/>
        </p:nvGrpSpPr>
        <p:grpSpPr>
          <a:xfrm>
            <a:off x="6188609" y="3668674"/>
            <a:ext cx="358971" cy="357874"/>
            <a:chOff x="-53634575" y="3976500"/>
            <a:chExt cx="319000" cy="318025"/>
          </a:xfrm>
        </p:grpSpPr>
        <p:sp>
          <p:nvSpPr>
            <p:cNvPr id="9212" name="Google Shape;9212;p9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9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9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9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9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9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9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9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0" name="Google Shape;9220;p90"/>
          <p:cNvGrpSpPr/>
          <p:nvPr/>
        </p:nvGrpSpPr>
        <p:grpSpPr>
          <a:xfrm>
            <a:off x="7983413" y="3211628"/>
            <a:ext cx="314662" cy="358436"/>
            <a:chOff x="-52023900" y="3590075"/>
            <a:chExt cx="279625" cy="318525"/>
          </a:xfrm>
        </p:grpSpPr>
        <p:sp>
          <p:nvSpPr>
            <p:cNvPr id="9221" name="Google Shape;9221;p9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9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9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9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9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9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9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8" name="Google Shape;9228;p90"/>
          <p:cNvGrpSpPr/>
          <p:nvPr/>
        </p:nvGrpSpPr>
        <p:grpSpPr>
          <a:xfrm>
            <a:off x="5746654" y="1380146"/>
            <a:ext cx="358971" cy="358971"/>
            <a:chOff x="-57173375" y="3198925"/>
            <a:chExt cx="319000" cy="319000"/>
          </a:xfrm>
        </p:grpSpPr>
        <p:sp>
          <p:nvSpPr>
            <p:cNvPr id="9229" name="Google Shape;9229;p9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9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9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9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3" name="Google Shape;9233;p90"/>
          <p:cNvGrpSpPr/>
          <p:nvPr/>
        </p:nvGrpSpPr>
        <p:grpSpPr>
          <a:xfrm>
            <a:off x="5747541" y="1857587"/>
            <a:ext cx="357198" cy="314690"/>
            <a:chOff x="-57176525" y="3610050"/>
            <a:chExt cx="317425" cy="279650"/>
          </a:xfrm>
        </p:grpSpPr>
        <p:sp>
          <p:nvSpPr>
            <p:cNvPr id="9234" name="Google Shape;9234;p9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9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9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9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9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9" name="Google Shape;9239;p90"/>
          <p:cNvGrpSpPr/>
          <p:nvPr/>
        </p:nvGrpSpPr>
        <p:grpSpPr>
          <a:xfrm>
            <a:off x="7957995" y="1380146"/>
            <a:ext cx="358099" cy="356326"/>
            <a:chOff x="-55202750" y="3198925"/>
            <a:chExt cx="318225" cy="316650"/>
          </a:xfrm>
        </p:grpSpPr>
        <p:sp>
          <p:nvSpPr>
            <p:cNvPr id="9240" name="Google Shape;9240;p9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9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2" name="Google Shape;9242;p90"/>
          <p:cNvGrpSpPr/>
          <p:nvPr/>
        </p:nvGrpSpPr>
        <p:grpSpPr>
          <a:xfrm>
            <a:off x="7968629" y="1835446"/>
            <a:ext cx="336830" cy="358099"/>
            <a:chOff x="-55194875" y="3590375"/>
            <a:chExt cx="299325" cy="318225"/>
          </a:xfrm>
        </p:grpSpPr>
        <p:sp>
          <p:nvSpPr>
            <p:cNvPr id="9243" name="Google Shape;9243;p9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9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9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9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9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8" name="Google Shape;9248;p90"/>
          <p:cNvGrpSpPr/>
          <p:nvPr/>
        </p:nvGrpSpPr>
        <p:grpSpPr>
          <a:xfrm>
            <a:off x="7973247" y="2277717"/>
            <a:ext cx="357198" cy="357198"/>
            <a:chOff x="-55203525" y="3983400"/>
            <a:chExt cx="317425" cy="317425"/>
          </a:xfrm>
        </p:grpSpPr>
        <p:sp>
          <p:nvSpPr>
            <p:cNvPr id="9249" name="Google Shape;9249;p9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9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9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2" name="Google Shape;9252;p90"/>
          <p:cNvGrpSpPr/>
          <p:nvPr/>
        </p:nvGrpSpPr>
        <p:grpSpPr>
          <a:xfrm>
            <a:off x="6639727" y="2734774"/>
            <a:ext cx="335930" cy="358971"/>
            <a:chOff x="-53232900" y="3192625"/>
            <a:chExt cx="298525" cy="319000"/>
          </a:xfrm>
        </p:grpSpPr>
        <p:sp>
          <p:nvSpPr>
            <p:cNvPr id="9253" name="Google Shape;9253;p9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9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9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9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9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9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9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9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1" name="Google Shape;9261;p90"/>
          <p:cNvGrpSpPr/>
          <p:nvPr/>
        </p:nvGrpSpPr>
        <p:grpSpPr>
          <a:xfrm>
            <a:off x="6629093" y="3205748"/>
            <a:ext cx="357198" cy="356326"/>
            <a:chOff x="-53242350" y="3584850"/>
            <a:chExt cx="317425" cy="316650"/>
          </a:xfrm>
        </p:grpSpPr>
        <p:sp>
          <p:nvSpPr>
            <p:cNvPr id="9262" name="Google Shape;9262;p9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9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9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9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9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7" name="Google Shape;9267;p90"/>
          <p:cNvGrpSpPr/>
          <p:nvPr/>
        </p:nvGrpSpPr>
        <p:grpSpPr>
          <a:xfrm>
            <a:off x="6650362" y="3668449"/>
            <a:ext cx="314662" cy="358999"/>
            <a:chOff x="-53224225" y="3976300"/>
            <a:chExt cx="279625" cy="319025"/>
          </a:xfrm>
        </p:grpSpPr>
        <p:sp>
          <p:nvSpPr>
            <p:cNvPr id="9268" name="Google Shape;9268;p9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9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9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9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9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9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9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5" name="Google Shape;9275;p90"/>
          <p:cNvGrpSpPr/>
          <p:nvPr/>
        </p:nvGrpSpPr>
        <p:grpSpPr>
          <a:xfrm>
            <a:off x="7961258" y="3676129"/>
            <a:ext cx="358971" cy="358408"/>
            <a:chOff x="-52043575" y="3983125"/>
            <a:chExt cx="319000" cy="318500"/>
          </a:xfrm>
        </p:grpSpPr>
        <p:sp>
          <p:nvSpPr>
            <p:cNvPr id="9276" name="Google Shape;9276;p9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9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9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9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9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9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9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9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9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5" name="Google Shape;9285;p90"/>
          <p:cNvGrpSpPr/>
          <p:nvPr/>
        </p:nvGrpSpPr>
        <p:grpSpPr>
          <a:xfrm>
            <a:off x="6215199" y="1380146"/>
            <a:ext cx="314662" cy="358971"/>
            <a:chOff x="-56766175" y="3198925"/>
            <a:chExt cx="279625" cy="319000"/>
          </a:xfrm>
        </p:grpSpPr>
        <p:sp>
          <p:nvSpPr>
            <p:cNvPr id="9286" name="Google Shape;9286;p9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9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9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9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9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9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9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3" name="Google Shape;9293;p90"/>
          <p:cNvGrpSpPr/>
          <p:nvPr/>
        </p:nvGrpSpPr>
        <p:grpSpPr>
          <a:xfrm>
            <a:off x="6214313" y="1835446"/>
            <a:ext cx="316434" cy="358099"/>
            <a:chOff x="-56766175" y="3590375"/>
            <a:chExt cx="281200" cy="318225"/>
          </a:xfrm>
        </p:grpSpPr>
        <p:sp>
          <p:nvSpPr>
            <p:cNvPr id="9294" name="Google Shape;9294;p9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9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9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9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8" name="Google Shape;9298;p90"/>
          <p:cNvGrpSpPr/>
          <p:nvPr/>
        </p:nvGrpSpPr>
        <p:grpSpPr>
          <a:xfrm>
            <a:off x="6251269" y="2276817"/>
            <a:ext cx="272126" cy="358099"/>
            <a:chOff x="-56747275" y="3982600"/>
            <a:chExt cx="241825" cy="318225"/>
          </a:xfrm>
        </p:grpSpPr>
        <p:sp>
          <p:nvSpPr>
            <p:cNvPr id="9299" name="Google Shape;9299;p9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9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9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9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9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9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9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6" name="Google Shape;9306;p90"/>
          <p:cNvGrpSpPr/>
          <p:nvPr/>
        </p:nvGrpSpPr>
        <p:grpSpPr>
          <a:xfrm>
            <a:off x="4859020" y="3219055"/>
            <a:ext cx="358999" cy="342991"/>
            <a:chOff x="-54812875" y="3596675"/>
            <a:chExt cx="319025" cy="304800"/>
          </a:xfrm>
        </p:grpSpPr>
        <p:sp>
          <p:nvSpPr>
            <p:cNvPr id="9307" name="Google Shape;9307;p9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9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9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9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9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9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9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14" name="Google Shape;9314;p90"/>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90"/>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6" name="Google Shape;9316;p90"/>
          <p:cNvGrpSpPr/>
          <p:nvPr/>
        </p:nvGrpSpPr>
        <p:grpSpPr>
          <a:xfrm>
            <a:off x="4881188" y="3675538"/>
            <a:ext cx="314662" cy="358099"/>
            <a:chOff x="-54793175" y="3982600"/>
            <a:chExt cx="279625" cy="318225"/>
          </a:xfrm>
        </p:grpSpPr>
        <p:sp>
          <p:nvSpPr>
            <p:cNvPr id="9317" name="Google Shape;9317;p9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9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9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9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9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9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9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4" name="Google Shape;9324;p90"/>
          <p:cNvGrpSpPr/>
          <p:nvPr/>
        </p:nvGrpSpPr>
        <p:grpSpPr>
          <a:xfrm>
            <a:off x="7092647" y="2734774"/>
            <a:ext cx="314662" cy="358099"/>
            <a:chOff x="-52832000" y="3192625"/>
            <a:chExt cx="279625" cy="318225"/>
          </a:xfrm>
        </p:grpSpPr>
        <p:sp>
          <p:nvSpPr>
            <p:cNvPr id="9325" name="Google Shape;9325;p9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9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9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9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9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9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9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9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3" name="Google Shape;9333;p90"/>
          <p:cNvGrpSpPr/>
          <p:nvPr/>
        </p:nvGrpSpPr>
        <p:grpSpPr>
          <a:xfrm>
            <a:off x="5779179" y="2276142"/>
            <a:ext cx="323524" cy="358774"/>
            <a:chOff x="-57162350" y="3982000"/>
            <a:chExt cx="287500" cy="318825"/>
          </a:xfrm>
        </p:grpSpPr>
        <p:sp>
          <p:nvSpPr>
            <p:cNvPr id="9334" name="Google Shape;9334;p9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9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9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9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9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9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9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9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2" name="Google Shape;9342;p90"/>
          <p:cNvGrpSpPr/>
          <p:nvPr/>
        </p:nvGrpSpPr>
        <p:grpSpPr>
          <a:xfrm>
            <a:off x="7070492" y="3206648"/>
            <a:ext cx="358971" cy="357198"/>
            <a:chOff x="-52851675" y="3585650"/>
            <a:chExt cx="319000" cy="317425"/>
          </a:xfrm>
        </p:grpSpPr>
        <p:sp>
          <p:nvSpPr>
            <p:cNvPr id="9343" name="Google Shape;9343;p9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9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9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9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9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9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9" name="Google Shape;9349;p90"/>
          <p:cNvGrpSpPr/>
          <p:nvPr/>
        </p:nvGrpSpPr>
        <p:grpSpPr>
          <a:xfrm>
            <a:off x="7092647" y="3668449"/>
            <a:ext cx="314662" cy="358999"/>
            <a:chOff x="-52832000" y="3976300"/>
            <a:chExt cx="279625" cy="319025"/>
          </a:xfrm>
        </p:grpSpPr>
        <p:sp>
          <p:nvSpPr>
            <p:cNvPr id="9350" name="Google Shape;9350;p9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9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9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9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9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5" name="Google Shape;9355;p90"/>
          <p:cNvGrpSpPr/>
          <p:nvPr/>
        </p:nvGrpSpPr>
        <p:grpSpPr>
          <a:xfrm>
            <a:off x="6209853" y="4123097"/>
            <a:ext cx="316434" cy="358099"/>
            <a:chOff x="-51633225" y="3198925"/>
            <a:chExt cx="281200" cy="318225"/>
          </a:xfrm>
        </p:grpSpPr>
        <p:sp>
          <p:nvSpPr>
            <p:cNvPr id="9356" name="Google Shape;9356;p9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9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9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9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9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9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9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3" name="Google Shape;9363;p90"/>
          <p:cNvGrpSpPr/>
          <p:nvPr/>
        </p:nvGrpSpPr>
        <p:grpSpPr>
          <a:xfrm>
            <a:off x="6628676" y="1381018"/>
            <a:ext cx="365188" cy="357226"/>
            <a:chOff x="-56396775" y="3199700"/>
            <a:chExt cx="324525" cy="317450"/>
          </a:xfrm>
        </p:grpSpPr>
        <p:sp>
          <p:nvSpPr>
            <p:cNvPr id="9364" name="Google Shape;9364;p9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9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9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9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9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9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0" name="Google Shape;9370;p90"/>
          <p:cNvGrpSpPr/>
          <p:nvPr/>
        </p:nvGrpSpPr>
        <p:grpSpPr>
          <a:xfrm>
            <a:off x="6631771" y="1846953"/>
            <a:ext cx="358999" cy="335958"/>
            <a:chOff x="-56394425" y="3600600"/>
            <a:chExt cx="319025" cy="298550"/>
          </a:xfrm>
        </p:grpSpPr>
        <p:sp>
          <p:nvSpPr>
            <p:cNvPr id="9371" name="Google Shape;9371;p9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9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9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4" name="Google Shape;9374;p90"/>
          <p:cNvGrpSpPr/>
          <p:nvPr/>
        </p:nvGrpSpPr>
        <p:grpSpPr>
          <a:xfrm>
            <a:off x="6662538" y="2277717"/>
            <a:ext cx="327068" cy="357198"/>
            <a:chOff x="-56379450" y="3983400"/>
            <a:chExt cx="290650" cy="317425"/>
          </a:xfrm>
        </p:grpSpPr>
        <p:sp>
          <p:nvSpPr>
            <p:cNvPr id="9375" name="Google Shape;9375;p9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9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9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9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9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9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90"/>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90"/>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90"/>
          <p:cNvGrpSpPr/>
          <p:nvPr/>
        </p:nvGrpSpPr>
        <p:grpSpPr>
          <a:xfrm>
            <a:off x="5326242" y="2741864"/>
            <a:ext cx="316434" cy="358971"/>
            <a:chOff x="-54401725" y="3198925"/>
            <a:chExt cx="281200" cy="319000"/>
          </a:xfrm>
        </p:grpSpPr>
        <p:sp>
          <p:nvSpPr>
            <p:cNvPr id="9384" name="Google Shape;9384;p9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9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9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9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9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9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9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9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9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9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9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5" name="Google Shape;9395;p90"/>
          <p:cNvGrpSpPr/>
          <p:nvPr/>
        </p:nvGrpSpPr>
        <p:grpSpPr>
          <a:xfrm>
            <a:off x="5327128" y="3211965"/>
            <a:ext cx="314662" cy="358099"/>
            <a:chOff x="-54401725" y="3590375"/>
            <a:chExt cx="279625" cy="318225"/>
          </a:xfrm>
        </p:grpSpPr>
        <p:sp>
          <p:nvSpPr>
            <p:cNvPr id="9396" name="Google Shape;9396;p9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9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9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9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9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9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90"/>
          <p:cNvGrpSpPr/>
          <p:nvPr/>
        </p:nvGrpSpPr>
        <p:grpSpPr>
          <a:xfrm>
            <a:off x="5324920" y="3675538"/>
            <a:ext cx="319079" cy="358099"/>
            <a:chOff x="-54403300" y="3982600"/>
            <a:chExt cx="283550" cy="318225"/>
          </a:xfrm>
        </p:grpSpPr>
        <p:sp>
          <p:nvSpPr>
            <p:cNvPr id="9403" name="Google Shape;9403;p9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9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9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9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9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8" name="Google Shape;9408;p90"/>
          <p:cNvGrpSpPr/>
          <p:nvPr/>
        </p:nvGrpSpPr>
        <p:grpSpPr>
          <a:xfrm>
            <a:off x="7512313" y="2736772"/>
            <a:ext cx="356298" cy="356973"/>
            <a:chOff x="-52458650" y="3194400"/>
            <a:chExt cx="316625" cy="317225"/>
          </a:xfrm>
        </p:grpSpPr>
        <p:sp>
          <p:nvSpPr>
            <p:cNvPr id="9409" name="Google Shape;9409;p9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9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9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9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9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9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9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9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7" name="Google Shape;9417;p90"/>
          <p:cNvGrpSpPr/>
          <p:nvPr/>
        </p:nvGrpSpPr>
        <p:grpSpPr>
          <a:xfrm>
            <a:off x="4881188" y="2741864"/>
            <a:ext cx="314662" cy="358971"/>
            <a:chOff x="-54793175" y="3198925"/>
            <a:chExt cx="279625" cy="319000"/>
          </a:xfrm>
        </p:grpSpPr>
        <p:sp>
          <p:nvSpPr>
            <p:cNvPr id="9418" name="Google Shape;9418;p9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9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9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9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9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9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9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5" name="Google Shape;9425;p90"/>
          <p:cNvGrpSpPr/>
          <p:nvPr/>
        </p:nvGrpSpPr>
        <p:grpSpPr>
          <a:xfrm>
            <a:off x="7521611" y="3205748"/>
            <a:ext cx="337703" cy="357845"/>
            <a:chOff x="-52450000" y="3584850"/>
            <a:chExt cx="300100" cy="318000"/>
          </a:xfrm>
        </p:grpSpPr>
        <p:sp>
          <p:nvSpPr>
            <p:cNvPr id="9426" name="Google Shape;9426;p9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9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9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9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9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9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9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3" name="Google Shape;9433;p90"/>
          <p:cNvGrpSpPr/>
          <p:nvPr/>
        </p:nvGrpSpPr>
        <p:grpSpPr>
          <a:xfrm>
            <a:off x="7533131" y="3670221"/>
            <a:ext cx="314662" cy="357226"/>
            <a:chOff x="-52440550" y="3977875"/>
            <a:chExt cx="279625" cy="317450"/>
          </a:xfrm>
        </p:grpSpPr>
        <p:sp>
          <p:nvSpPr>
            <p:cNvPr id="9434" name="Google Shape;9434;p9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9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9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9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9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9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9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9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2" name="Google Shape;9442;p90"/>
          <p:cNvGrpSpPr/>
          <p:nvPr/>
        </p:nvGrpSpPr>
        <p:grpSpPr>
          <a:xfrm>
            <a:off x="6645066" y="4126427"/>
            <a:ext cx="314662" cy="358999"/>
            <a:chOff x="-51623775" y="3584850"/>
            <a:chExt cx="279625" cy="319025"/>
          </a:xfrm>
        </p:grpSpPr>
        <p:sp>
          <p:nvSpPr>
            <p:cNvPr id="9443" name="Google Shape;9443;p9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9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9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9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9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9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9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9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9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2" name="Google Shape;9452;p90"/>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9453" name="Google Shape;9453;p90"/>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457" name="Shape 9457"/>
        <p:cNvGrpSpPr/>
        <p:nvPr/>
      </p:nvGrpSpPr>
      <p:grpSpPr>
        <a:xfrm>
          <a:off x="0" y="0"/>
          <a:ext cx="0" cy="0"/>
          <a:chOff x="0" y="0"/>
          <a:chExt cx="0" cy="0"/>
        </a:xfrm>
      </p:grpSpPr>
      <p:grpSp>
        <p:nvGrpSpPr>
          <p:cNvPr id="9458" name="Google Shape;9458;p91"/>
          <p:cNvGrpSpPr/>
          <p:nvPr/>
        </p:nvGrpSpPr>
        <p:grpSpPr>
          <a:xfrm>
            <a:off x="885675" y="1386849"/>
            <a:ext cx="276003" cy="357300"/>
            <a:chOff x="-50469125" y="3183175"/>
            <a:chExt cx="233150" cy="301825"/>
          </a:xfrm>
        </p:grpSpPr>
        <p:sp>
          <p:nvSpPr>
            <p:cNvPr id="9459" name="Google Shape;9459;p9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9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9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2" name="Google Shape;9462;p91"/>
          <p:cNvGrpSpPr/>
          <p:nvPr/>
        </p:nvGrpSpPr>
        <p:grpSpPr>
          <a:xfrm>
            <a:off x="845574" y="1822251"/>
            <a:ext cx="356205" cy="355288"/>
            <a:chOff x="-50504575" y="3550975"/>
            <a:chExt cx="300900" cy="300125"/>
          </a:xfrm>
        </p:grpSpPr>
        <p:sp>
          <p:nvSpPr>
            <p:cNvPr id="9463" name="Google Shape;9463;p9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9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9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9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7" name="Google Shape;9467;p91"/>
          <p:cNvGrpSpPr/>
          <p:nvPr/>
        </p:nvGrpSpPr>
        <p:grpSpPr>
          <a:xfrm>
            <a:off x="845574" y="2260493"/>
            <a:ext cx="356205" cy="354341"/>
            <a:chOff x="-50503000" y="3921175"/>
            <a:chExt cx="300900" cy="299325"/>
          </a:xfrm>
        </p:grpSpPr>
        <p:sp>
          <p:nvSpPr>
            <p:cNvPr id="9468" name="Google Shape;9468;p9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9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9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9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9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3" name="Google Shape;9473;p91"/>
          <p:cNvGrpSpPr/>
          <p:nvPr/>
        </p:nvGrpSpPr>
        <p:grpSpPr>
          <a:xfrm>
            <a:off x="3049627" y="1406411"/>
            <a:ext cx="355258" cy="356205"/>
            <a:chOff x="-48630025" y="3199700"/>
            <a:chExt cx="300100" cy="300900"/>
          </a:xfrm>
        </p:grpSpPr>
        <p:sp>
          <p:nvSpPr>
            <p:cNvPr id="9474" name="Google Shape;9474;p9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9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9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7" name="Google Shape;9477;p91"/>
          <p:cNvGrpSpPr/>
          <p:nvPr/>
        </p:nvGrpSpPr>
        <p:grpSpPr>
          <a:xfrm>
            <a:off x="3049627" y="1843707"/>
            <a:ext cx="355258" cy="355258"/>
            <a:chOff x="-48630025" y="3569100"/>
            <a:chExt cx="300100" cy="300100"/>
          </a:xfrm>
        </p:grpSpPr>
        <p:sp>
          <p:nvSpPr>
            <p:cNvPr id="9478" name="Google Shape;9478;p9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9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9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9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9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9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9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9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9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9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8" name="Google Shape;9488;p91"/>
          <p:cNvGrpSpPr/>
          <p:nvPr/>
        </p:nvGrpSpPr>
        <p:grpSpPr>
          <a:xfrm>
            <a:off x="3050101" y="2281003"/>
            <a:ext cx="354311" cy="353394"/>
            <a:chOff x="-48629225" y="3938500"/>
            <a:chExt cx="299300" cy="298525"/>
          </a:xfrm>
        </p:grpSpPr>
        <p:sp>
          <p:nvSpPr>
            <p:cNvPr id="9489" name="Google Shape;9489;p9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9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9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9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3" name="Google Shape;9493;p91"/>
          <p:cNvGrpSpPr/>
          <p:nvPr/>
        </p:nvGrpSpPr>
        <p:grpSpPr>
          <a:xfrm>
            <a:off x="1785504" y="2752344"/>
            <a:ext cx="311458" cy="354341"/>
            <a:chOff x="-46762575" y="3200500"/>
            <a:chExt cx="263100" cy="299325"/>
          </a:xfrm>
        </p:grpSpPr>
        <p:sp>
          <p:nvSpPr>
            <p:cNvPr id="9494" name="Google Shape;9494;p9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9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9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9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9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9" name="Google Shape;9499;p91"/>
          <p:cNvGrpSpPr/>
          <p:nvPr/>
        </p:nvGrpSpPr>
        <p:grpSpPr>
          <a:xfrm>
            <a:off x="1763589" y="3211066"/>
            <a:ext cx="355288" cy="312375"/>
            <a:chOff x="-46779900" y="3588000"/>
            <a:chExt cx="300125" cy="263875"/>
          </a:xfrm>
        </p:grpSpPr>
        <p:sp>
          <p:nvSpPr>
            <p:cNvPr id="9500" name="Google Shape;9500;p9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9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9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9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91"/>
          <p:cNvGrpSpPr/>
          <p:nvPr/>
        </p:nvGrpSpPr>
        <p:grpSpPr>
          <a:xfrm>
            <a:off x="1764062" y="3625988"/>
            <a:ext cx="354341" cy="353394"/>
            <a:chOff x="-46779100" y="3938500"/>
            <a:chExt cx="299325" cy="298525"/>
          </a:xfrm>
        </p:grpSpPr>
        <p:sp>
          <p:nvSpPr>
            <p:cNvPr id="9505" name="Google Shape;9505;p9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9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7" name="Google Shape;9507;p91"/>
          <p:cNvGrpSpPr/>
          <p:nvPr/>
        </p:nvGrpSpPr>
        <p:grpSpPr>
          <a:xfrm>
            <a:off x="3971800" y="2758855"/>
            <a:ext cx="355258" cy="355288"/>
            <a:chOff x="-44924250" y="3206000"/>
            <a:chExt cx="300100" cy="300125"/>
          </a:xfrm>
        </p:grpSpPr>
        <p:sp>
          <p:nvSpPr>
            <p:cNvPr id="9508" name="Google Shape;9508;p9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9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9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9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9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3" name="Google Shape;9513;p91"/>
          <p:cNvGrpSpPr/>
          <p:nvPr/>
        </p:nvGrpSpPr>
        <p:grpSpPr>
          <a:xfrm>
            <a:off x="1286286" y="1386849"/>
            <a:ext cx="355258" cy="355258"/>
            <a:chOff x="-50134375" y="3183175"/>
            <a:chExt cx="300100" cy="300100"/>
          </a:xfrm>
        </p:grpSpPr>
        <p:sp>
          <p:nvSpPr>
            <p:cNvPr id="9514" name="Google Shape;9514;p9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9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9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9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9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9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9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9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9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9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4" name="Google Shape;9524;p91"/>
          <p:cNvGrpSpPr/>
          <p:nvPr/>
        </p:nvGrpSpPr>
        <p:grpSpPr>
          <a:xfrm>
            <a:off x="1286286" y="1822251"/>
            <a:ext cx="355258" cy="355288"/>
            <a:chOff x="-50134375" y="3550975"/>
            <a:chExt cx="300100" cy="300125"/>
          </a:xfrm>
        </p:grpSpPr>
        <p:sp>
          <p:nvSpPr>
            <p:cNvPr id="9525" name="Google Shape;9525;p9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9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7" name="Google Shape;9527;p91"/>
          <p:cNvGrpSpPr/>
          <p:nvPr/>
        </p:nvGrpSpPr>
        <p:grpSpPr>
          <a:xfrm>
            <a:off x="1286286" y="2259783"/>
            <a:ext cx="355258" cy="355051"/>
            <a:chOff x="-50134375" y="3920575"/>
            <a:chExt cx="300100" cy="299925"/>
          </a:xfrm>
        </p:grpSpPr>
        <p:sp>
          <p:nvSpPr>
            <p:cNvPr id="9528" name="Google Shape;9528;p9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9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9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1" name="Google Shape;9531;p91"/>
          <p:cNvGrpSpPr/>
          <p:nvPr/>
        </p:nvGrpSpPr>
        <p:grpSpPr>
          <a:xfrm>
            <a:off x="3497010" y="1407358"/>
            <a:ext cx="357123" cy="355258"/>
            <a:chOff x="-48262200" y="3200500"/>
            <a:chExt cx="301675" cy="300100"/>
          </a:xfrm>
        </p:grpSpPr>
        <p:sp>
          <p:nvSpPr>
            <p:cNvPr id="9532" name="Google Shape;9532;p9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9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9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9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9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9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9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9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9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1" name="Google Shape;9541;p91"/>
          <p:cNvGrpSpPr/>
          <p:nvPr/>
        </p:nvGrpSpPr>
        <p:grpSpPr>
          <a:xfrm>
            <a:off x="3526383" y="1844447"/>
            <a:ext cx="298377" cy="354519"/>
            <a:chOff x="-48233050" y="3569725"/>
            <a:chExt cx="252050" cy="299475"/>
          </a:xfrm>
        </p:grpSpPr>
        <p:sp>
          <p:nvSpPr>
            <p:cNvPr id="9542" name="Google Shape;9542;p9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9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9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5" name="Google Shape;9545;p91"/>
          <p:cNvGrpSpPr/>
          <p:nvPr/>
        </p:nvGrpSpPr>
        <p:grpSpPr>
          <a:xfrm>
            <a:off x="3550148" y="2278191"/>
            <a:ext cx="250847" cy="358070"/>
            <a:chOff x="-48216525" y="3936125"/>
            <a:chExt cx="211900" cy="302475"/>
          </a:xfrm>
        </p:grpSpPr>
        <p:sp>
          <p:nvSpPr>
            <p:cNvPr id="9546" name="Google Shape;9546;p9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9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9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9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0" name="Google Shape;9550;p91"/>
          <p:cNvGrpSpPr/>
          <p:nvPr/>
        </p:nvGrpSpPr>
        <p:grpSpPr>
          <a:xfrm>
            <a:off x="2205866" y="2753261"/>
            <a:ext cx="355258" cy="355288"/>
            <a:chOff x="-46410500" y="3201275"/>
            <a:chExt cx="300100" cy="300125"/>
          </a:xfrm>
        </p:grpSpPr>
        <p:sp>
          <p:nvSpPr>
            <p:cNvPr id="9551" name="Google Shape;9551;p9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9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9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9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9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6" name="Google Shape;9556;p91"/>
          <p:cNvGrpSpPr/>
          <p:nvPr/>
        </p:nvGrpSpPr>
        <p:grpSpPr>
          <a:xfrm>
            <a:off x="2205866" y="3188692"/>
            <a:ext cx="355258" cy="356205"/>
            <a:chOff x="-46409700" y="3569100"/>
            <a:chExt cx="300100" cy="300900"/>
          </a:xfrm>
        </p:grpSpPr>
        <p:sp>
          <p:nvSpPr>
            <p:cNvPr id="9557" name="Google Shape;9557;p9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9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9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9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9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2" name="Google Shape;9562;p91"/>
          <p:cNvGrpSpPr/>
          <p:nvPr/>
        </p:nvGrpSpPr>
        <p:grpSpPr>
          <a:xfrm>
            <a:off x="2193747" y="3624124"/>
            <a:ext cx="379497" cy="358070"/>
            <a:chOff x="-46422300" y="3936925"/>
            <a:chExt cx="320575" cy="302475"/>
          </a:xfrm>
        </p:grpSpPr>
        <p:sp>
          <p:nvSpPr>
            <p:cNvPr id="9563" name="Google Shape;9563;p9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9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5" name="Google Shape;9565;p91"/>
          <p:cNvGrpSpPr/>
          <p:nvPr/>
        </p:nvGrpSpPr>
        <p:grpSpPr>
          <a:xfrm>
            <a:off x="3971326" y="3178452"/>
            <a:ext cx="356205" cy="355258"/>
            <a:chOff x="-44914800" y="3560450"/>
            <a:chExt cx="300900" cy="300100"/>
          </a:xfrm>
        </p:grpSpPr>
        <p:sp>
          <p:nvSpPr>
            <p:cNvPr id="9566" name="Google Shape;9566;p9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9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9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9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9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1" name="Google Shape;9571;p91"/>
          <p:cNvGrpSpPr/>
          <p:nvPr/>
        </p:nvGrpSpPr>
        <p:grpSpPr>
          <a:xfrm>
            <a:off x="1726378" y="1387086"/>
            <a:ext cx="354311" cy="354104"/>
            <a:chOff x="-49764975" y="3183375"/>
            <a:chExt cx="299300" cy="299125"/>
          </a:xfrm>
        </p:grpSpPr>
        <p:sp>
          <p:nvSpPr>
            <p:cNvPr id="9572" name="Google Shape;9572;p9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9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9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9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9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9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9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9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9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1" name="Google Shape;9581;p91"/>
          <p:cNvGrpSpPr/>
          <p:nvPr/>
        </p:nvGrpSpPr>
        <p:grpSpPr>
          <a:xfrm>
            <a:off x="1726378" y="1822547"/>
            <a:ext cx="354311" cy="355909"/>
            <a:chOff x="-49764975" y="3551225"/>
            <a:chExt cx="299300" cy="300650"/>
          </a:xfrm>
        </p:grpSpPr>
        <p:sp>
          <p:nvSpPr>
            <p:cNvPr id="9582" name="Google Shape;9582;p9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9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9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9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9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9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9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9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9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9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9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3" name="Google Shape;9593;p91"/>
          <p:cNvGrpSpPr/>
          <p:nvPr/>
        </p:nvGrpSpPr>
        <p:grpSpPr>
          <a:xfrm>
            <a:off x="1724040" y="2259310"/>
            <a:ext cx="358987" cy="355525"/>
            <a:chOff x="-49766550" y="3920175"/>
            <a:chExt cx="303250" cy="300325"/>
          </a:xfrm>
        </p:grpSpPr>
        <p:sp>
          <p:nvSpPr>
            <p:cNvPr id="9594" name="Google Shape;9594;p9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9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9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9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8" name="Google Shape;9598;p91"/>
          <p:cNvGrpSpPr/>
          <p:nvPr/>
        </p:nvGrpSpPr>
        <p:grpSpPr>
          <a:xfrm>
            <a:off x="3939571" y="1407358"/>
            <a:ext cx="357123" cy="354341"/>
            <a:chOff x="-47892800" y="3200500"/>
            <a:chExt cx="301675" cy="299325"/>
          </a:xfrm>
        </p:grpSpPr>
        <p:sp>
          <p:nvSpPr>
            <p:cNvPr id="9599" name="Google Shape;9599;p9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9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9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9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9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9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5" name="Google Shape;9605;p91"/>
          <p:cNvGrpSpPr/>
          <p:nvPr/>
        </p:nvGrpSpPr>
        <p:grpSpPr>
          <a:xfrm>
            <a:off x="4003437" y="1843707"/>
            <a:ext cx="229391" cy="355258"/>
            <a:chOff x="-47839250" y="3569100"/>
            <a:chExt cx="193775" cy="300100"/>
          </a:xfrm>
        </p:grpSpPr>
        <p:sp>
          <p:nvSpPr>
            <p:cNvPr id="9606" name="Google Shape;9606;p9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9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9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9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9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9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2" name="Google Shape;9612;p91"/>
          <p:cNvGrpSpPr/>
          <p:nvPr/>
        </p:nvGrpSpPr>
        <p:grpSpPr>
          <a:xfrm>
            <a:off x="3940503" y="2280056"/>
            <a:ext cx="355258" cy="356205"/>
            <a:chOff x="-47892800" y="3937700"/>
            <a:chExt cx="300100" cy="300900"/>
          </a:xfrm>
        </p:grpSpPr>
        <p:sp>
          <p:nvSpPr>
            <p:cNvPr id="9613" name="Google Shape;9613;p9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9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9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9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9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9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9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9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1" name="Google Shape;9621;p91"/>
          <p:cNvGrpSpPr/>
          <p:nvPr/>
        </p:nvGrpSpPr>
        <p:grpSpPr>
          <a:xfrm>
            <a:off x="2645798" y="2773770"/>
            <a:ext cx="355258" cy="311458"/>
            <a:chOff x="-46042675" y="3218600"/>
            <a:chExt cx="300100" cy="263100"/>
          </a:xfrm>
        </p:grpSpPr>
        <p:sp>
          <p:nvSpPr>
            <p:cNvPr id="9622" name="Google Shape;9622;p9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9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9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9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9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9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8" name="Google Shape;9628;p91"/>
          <p:cNvGrpSpPr/>
          <p:nvPr/>
        </p:nvGrpSpPr>
        <p:grpSpPr>
          <a:xfrm>
            <a:off x="2645798" y="3188219"/>
            <a:ext cx="355258" cy="323118"/>
            <a:chOff x="-46042675" y="3568700"/>
            <a:chExt cx="300100" cy="272950"/>
          </a:xfrm>
        </p:grpSpPr>
        <p:sp>
          <p:nvSpPr>
            <p:cNvPr id="9629" name="Google Shape;9629;p9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9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9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9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3" name="Google Shape;9633;p91"/>
          <p:cNvGrpSpPr/>
          <p:nvPr/>
        </p:nvGrpSpPr>
        <p:grpSpPr>
          <a:xfrm>
            <a:off x="2687749" y="3625189"/>
            <a:ext cx="271357" cy="356057"/>
            <a:chOff x="-46007225" y="3937825"/>
            <a:chExt cx="229225" cy="300775"/>
          </a:xfrm>
        </p:grpSpPr>
        <p:sp>
          <p:nvSpPr>
            <p:cNvPr id="9634" name="Google Shape;9634;p9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9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9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9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9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9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9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9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9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9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4" name="Google Shape;9644;p91"/>
          <p:cNvGrpSpPr/>
          <p:nvPr/>
        </p:nvGrpSpPr>
        <p:grpSpPr>
          <a:xfrm>
            <a:off x="3993241" y="3615275"/>
            <a:ext cx="312375" cy="357596"/>
            <a:chOff x="-44895900" y="3929450"/>
            <a:chExt cx="263875" cy="302075"/>
          </a:xfrm>
        </p:grpSpPr>
        <p:sp>
          <p:nvSpPr>
            <p:cNvPr id="9645" name="Google Shape;9645;p9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9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9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9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9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9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1" name="Google Shape;9651;p91"/>
          <p:cNvGrpSpPr/>
          <p:nvPr/>
        </p:nvGrpSpPr>
        <p:grpSpPr>
          <a:xfrm>
            <a:off x="2167060" y="1398036"/>
            <a:ext cx="356205" cy="332885"/>
            <a:chOff x="-49397175" y="3192625"/>
            <a:chExt cx="300900" cy="281200"/>
          </a:xfrm>
        </p:grpSpPr>
        <p:sp>
          <p:nvSpPr>
            <p:cNvPr id="9652" name="Google Shape;9652;p9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9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9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9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9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9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9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9" name="Google Shape;9659;p91"/>
          <p:cNvGrpSpPr/>
          <p:nvPr/>
        </p:nvGrpSpPr>
        <p:grpSpPr>
          <a:xfrm>
            <a:off x="2193163" y="1822251"/>
            <a:ext cx="304000" cy="356205"/>
            <a:chOff x="-49375900" y="3550975"/>
            <a:chExt cx="256800" cy="300900"/>
          </a:xfrm>
        </p:grpSpPr>
        <p:sp>
          <p:nvSpPr>
            <p:cNvPr id="9660" name="Google Shape;9660;p9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9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9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9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9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9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91"/>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9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9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9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9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1" name="Google Shape;9671;p91"/>
          <p:cNvGrpSpPr/>
          <p:nvPr/>
        </p:nvGrpSpPr>
        <p:grpSpPr>
          <a:xfrm>
            <a:off x="2188516" y="2259546"/>
            <a:ext cx="313293" cy="356205"/>
            <a:chOff x="-49378250" y="3920375"/>
            <a:chExt cx="264650" cy="300900"/>
          </a:xfrm>
        </p:grpSpPr>
        <p:sp>
          <p:nvSpPr>
            <p:cNvPr id="9672" name="Google Shape;9672;p9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9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9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9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9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9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9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9" name="Google Shape;9679;p91"/>
          <p:cNvGrpSpPr/>
          <p:nvPr/>
        </p:nvGrpSpPr>
        <p:grpSpPr>
          <a:xfrm>
            <a:off x="907504" y="2752344"/>
            <a:ext cx="312375" cy="357123"/>
            <a:chOff x="-47505300" y="3200500"/>
            <a:chExt cx="263875" cy="301675"/>
          </a:xfrm>
        </p:grpSpPr>
        <p:sp>
          <p:nvSpPr>
            <p:cNvPr id="9680" name="Google Shape;9680;p9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9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9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9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9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9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9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9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9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9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9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9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9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3" name="Google Shape;9693;p91"/>
          <p:cNvGrpSpPr/>
          <p:nvPr/>
        </p:nvGrpSpPr>
        <p:grpSpPr>
          <a:xfrm>
            <a:off x="885604" y="3188692"/>
            <a:ext cx="356176" cy="355051"/>
            <a:chOff x="-47524975" y="3569100"/>
            <a:chExt cx="300875" cy="299925"/>
          </a:xfrm>
        </p:grpSpPr>
        <p:sp>
          <p:nvSpPr>
            <p:cNvPr id="9694" name="Google Shape;9694;p9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9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9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9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9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9" name="Google Shape;9699;p91"/>
          <p:cNvGrpSpPr/>
          <p:nvPr/>
        </p:nvGrpSpPr>
        <p:grpSpPr>
          <a:xfrm>
            <a:off x="886062" y="3667954"/>
            <a:ext cx="355258" cy="270410"/>
            <a:chOff x="-47523400" y="3973950"/>
            <a:chExt cx="300100" cy="228425"/>
          </a:xfrm>
        </p:grpSpPr>
        <p:sp>
          <p:nvSpPr>
            <p:cNvPr id="9700" name="Google Shape;9700;p9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9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9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9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9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5" name="Google Shape;9705;p91"/>
          <p:cNvGrpSpPr/>
          <p:nvPr/>
        </p:nvGrpSpPr>
        <p:grpSpPr>
          <a:xfrm>
            <a:off x="3091183" y="2750953"/>
            <a:ext cx="354341" cy="357596"/>
            <a:chOff x="-45673275" y="3199325"/>
            <a:chExt cx="299325" cy="302075"/>
          </a:xfrm>
        </p:grpSpPr>
        <p:sp>
          <p:nvSpPr>
            <p:cNvPr id="9706" name="Google Shape;9706;p9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9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9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9" name="Google Shape;9709;p91"/>
          <p:cNvGrpSpPr/>
          <p:nvPr/>
        </p:nvGrpSpPr>
        <p:grpSpPr>
          <a:xfrm>
            <a:off x="3090251" y="3209202"/>
            <a:ext cx="356205" cy="314240"/>
            <a:chOff x="-45674075" y="3586425"/>
            <a:chExt cx="300900" cy="265450"/>
          </a:xfrm>
        </p:grpSpPr>
        <p:sp>
          <p:nvSpPr>
            <p:cNvPr id="9710" name="Google Shape;9710;p9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9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2" name="Google Shape;9712;p91"/>
          <p:cNvGrpSpPr/>
          <p:nvPr/>
        </p:nvGrpSpPr>
        <p:grpSpPr>
          <a:xfrm>
            <a:off x="3091183" y="3625041"/>
            <a:ext cx="354341" cy="356205"/>
            <a:chOff x="-45673275" y="3937700"/>
            <a:chExt cx="299325" cy="300900"/>
          </a:xfrm>
        </p:grpSpPr>
        <p:sp>
          <p:nvSpPr>
            <p:cNvPr id="9713" name="Google Shape;9713;p9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9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9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9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9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9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9" name="Google Shape;9719;p91"/>
          <p:cNvGrpSpPr/>
          <p:nvPr/>
        </p:nvGrpSpPr>
        <p:grpSpPr>
          <a:xfrm>
            <a:off x="2205349" y="4117825"/>
            <a:ext cx="356205" cy="356205"/>
            <a:chOff x="-44512325" y="3176075"/>
            <a:chExt cx="300900" cy="300900"/>
          </a:xfrm>
        </p:grpSpPr>
        <p:sp>
          <p:nvSpPr>
            <p:cNvPr id="9720" name="Google Shape;9720;p9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9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9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3" name="Google Shape;9723;p91"/>
          <p:cNvGrpSpPr/>
          <p:nvPr/>
        </p:nvGrpSpPr>
        <p:grpSpPr>
          <a:xfrm>
            <a:off x="2608689" y="1386849"/>
            <a:ext cx="354341" cy="354341"/>
            <a:chOff x="-49027775" y="3183175"/>
            <a:chExt cx="299325" cy="299325"/>
          </a:xfrm>
        </p:grpSpPr>
        <p:sp>
          <p:nvSpPr>
            <p:cNvPr id="9724" name="Google Shape;9724;p9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9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9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9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8" name="Google Shape;9728;p91"/>
          <p:cNvGrpSpPr/>
          <p:nvPr/>
        </p:nvGrpSpPr>
        <p:grpSpPr>
          <a:xfrm>
            <a:off x="2608230" y="1822251"/>
            <a:ext cx="355258" cy="357152"/>
            <a:chOff x="-49027775" y="3550975"/>
            <a:chExt cx="300100" cy="301700"/>
          </a:xfrm>
        </p:grpSpPr>
        <p:sp>
          <p:nvSpPr>
            <p:cNvPr id="9729" name="Google Shape;9729;p9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9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9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9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9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9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9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9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9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9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9" name="Google Shape;9739;p91"/>
          <p:cNvGrpSpPr/>
          <p:nvPr/>
        </p:nvGrpSpPr>
        <p:grpSpPr>
          <a:xfrm>
            <a:off x="2606306" y="2259310"/>
            <a:ext cx="359106" cy="355525"/>
            <a:chOff x="-49031025" y="3920175"/>
            <a:chExt cx="303350" cy="300325"/>
          </a:xfrm>
        </p:grpSpPr>
        <p:sp>
          <p:nvSpPr>
            <p:cNvPr id="9740" name="Google Shape;9740;p9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9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9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9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9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9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6" name="Google Shape;9746;p91"/>
          <p:cNvGrpSpPr/>
          <p:nvPr/>
        </p:nvGrpSpPr>
        <p:grpSpPr>
          <a:xfrm>
            <a:off x="1322411" y="2752344"/>
            <a:ext cx="356176" cy="354341"/>
            <a:chOff x="-47155575" y="3200500"/>
            <a:chExt cx="300875" cy="299325"/>
          </a:xfrm>
        </p:grpSpPr>
        <p:sp>
          <p:nvSpPr>
            <p:cNvPr id="9747" name="Google Shape;9747;p9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9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9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9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9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9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3" name="Google Shape;9753;p91"/>
          <p:cNvGrpSpPr/>
          <p:nvPr/>
        </p:nvGrpSpPr>
        <p:grpSpPr>
          <a:xfrm>
            <a:off x="1322870" y="3188692"/>
            <a:ext cx="355258" cy="355258"/>
            <a:chOff x="-47154800" y="3569100"/>
            <a:chExt cx="300100" cy="300100"/>
          </a:xfrm>
        </p:grpSpPr>
        <p:sp>
          <p:nvSpPr>
            <p:cNvPr id="9754" name="Google Shape;9754;p9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9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9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9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9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9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0" name="Google Shape;9760;p91"/>
          <p:cNvGrpSpPr/>
          <p:nvPr/>
        </p:nvGrpSpPr>
        <p:grpSpPr>
          <a:xfrm>
            <a:off x="1323343" y="3626905"/>
            <a:ext cx="354311" cy="353423"/>
            <a:chOff x="-47154000" y="3939275"/>
            <a:chExt cx="299300" cy="298550"/>
          </a:xfrm>
        </p:grpSpPr>
        <p:sp>
          <p:nvSpPr>
            <p:cNvPr id="9761" name="Google Shape;9761;p9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9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9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9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5" name="Google Shape;9765;p91"/>
          <p:cNvGrpSpPr/>
          <p:nvPr/>
        </p:nvGrpSpPr>
        <p:grpSpPr>
          <a:xfrm>
            <a:off x="3548633" y="2752344"/>
            <a:ext cx="312375" cy="354341"/>
            <a:chOff x="-45286550" y="3200500"/>
            <a:chExt cx="263875" cy="299325"/>
          </a:xfrm>
        </p:grpSpPr>
        <p:sp>
          <p:nvSpPr>
            <p:cNvPr id="9766" name="Google Shape;9766;p9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9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9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9" name="Google Shape;9769;p91"/>
          <p:cNvGrpSpPr/>
          <p:nvPr/>
        </p:nvGrpSpPr>
        <p:grpSpPr>
          <a:xfrm>
            <a:off x="3548633" y="3189639"/>
            <a:ext cx="312375" cy="354311"/>
            <a:chOff x="-45286550" y="3569900"/>
            <a:chExt cx="263875" cy="299300"/>
          </a:xfrm>
        </p:grpSpPr>
        <p:sp>
          <p:nvSpPr>
            <p:cNvPr id="9770" name="Google Shape;9770;p9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9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9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9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9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9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6" name="Google Shape;9776;p91"/>
          <p:cNvGrpSpPr/>
          <p:nvPr/>
        </p:nvGrpSpPr>
        <p:grpSpPr>
          <a:xfrm>
            <a:off x="3559820" y="3625988"/>
            <a:ext cx="290001" cy="355258"/>
            <a:chOff x="-45277900" y="3938500"/>
            <a:chExt cx="244975" cy="300100"/>
          </a:xfrm>
        </p:grpSpPr>
        <p:sp>
          <p:nvSpPr>
            <p:cNvPr id="9777" name="Google Shape;9777;p9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9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9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9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1" name="Google Shape;9781;p91"/>
          <p:cNvGrpSpPr/>
          <p:nvPr/>
        </p:nvGrpSpPr>
        <p:grpSpPr>
          <a:xfrm>
            <a:off x="2645769" y="4095090"/>
            <a:ext cx="355258" cy="355258"/>
            <a:chOff x="-44502875" y="3576975"/>
            <a:chExt cx="300100" cy="300100"/>
          </a:xfrm>
        </p:grpSpPr>
        <p:sp>
          <p:nvSpPr>
            <p:cNvPr id="9782" name="Google Shape;9782;p9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9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9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5" name="Google Shape;9785;p91"/>
          <p:cNvGrpSpPr/>
          <p:nvPr/>
        </p:nvGrpSpPr>
        <p:grpSpPr>
          <a:xfrm>
            <a:off x="4858981" y="1820745"/>
            <a:ext cx="356196" cy="354670"/>
            <a:chOff x="-13946200" y="3647075"/>
            <a:chExt cx="353650" cy="352100"/>
          </a:xfrm>
        </p:grpSpPr>
        <p:sp>
          <p:nvSpPr>
            <p:cNvPr id="9786" name="Google Shape;9786;p9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9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9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9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9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9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2" name="Google Shape;9792;p91"/>
          <p:cNvGrpSpPr/>
          <p:nvPr/>
        </p:nvGrpSpPr>
        <p:grpSpPr>
          <a:xfrm>
            <a:off x="6642374" y="1380228"/>
            <a:ext cx="357002" cy="354267"/>
            <a:chOff x="-12163025" y="3214275"/>
            <a:chExt cx="354450" cy="351700"/>
          </a:xfrm>
        </p:grpSpPr>
        <p:sp>
          <p:nvSpPr>
            <p:cNvPr id="9793" name="Google Shape;9793;p9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9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9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6" name="Google Shape;9796;p91"/>
          <p:cNvGrpSpPr/>
          <p:nvPr/>
        </p:nvGrpSpPr>
        <p:grpSpPr>
          <a:xfrm>
            <a:off x="6643154" y="1819965"/>
            <a:ext cx="355441" cy="356232"/>
            <a:chOff x="-12160675" y="3647875"/>
            <a:chExt cx="352900" cy="353650"/>
          </a:xfrm>
        </p:grpSpPr>
        <p:sp>
          <p:nvSpPr>
            <p:cNvPr id="9797" name="Google Shape;9797;p9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9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9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9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9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9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9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4" name="Google Shape;9804;p91"/>
          <p:cNvGrpSpPr/>
          <p:nvPr/>
        </p:nvGrpSpPr>
        <p:grpSpPr>
          <a:xfrm>
            <a:off x="6653870" y="2264421"/>
            <a:ext cx="354635" cy="356232"/>
            <a:chOff x="-12160675" y="4081850"/>
            <a:chExt cx="352100" cy="353650"/>
          </a:xfrm>
        </p:grpSpPr>
        <p:sp>
          <p:nvSpPr>
            <p:cNvPr id="9805" name="Google Shape;9805;p9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9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9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9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9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9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1" name="Google Shape;9811;p91"/>
          <p:cNvGrpSpPr/>
          <p:nvPr/>
        </p:nvGrpSpPr>
        <p:grpSpPr>
          <a:xfrm>
            <a:off x="4858836" y="2738864"/>
            <a:ext cx="355416" cy="355652"/>
            <a:chOff x="-10391650" y="3180600"/>
            <a:chExt cx="352875" cy="353075"/>
          </a:xfrm>
        </p:grpSpPr>
        <p:sp>
          <p:nvSpPr>
            <p:cNvPr id="9812" name="Google Shape;9812;p9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9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9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9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9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9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8" name="Google Shape;9818;p91"/>
          <p:cNvGrpSpPr/>
          <p:nvPr/>
        </p:nvGrpSpPr>
        <p:grpSpPr>
          <a:xfrm>
            <a:off x="4858835" y="3215662"/>
            <a:ext cx="354635" cy="353890"/>
            <a:chOff x="-10390875" y="3616350"/>
            <a:chExt cx="352100" cy="351325"/>
          </a:xfrm>
        </p:grpSpPr>
        <p:sp>
          <p:nvSpPr>
            <p:cNvPr id="9819" name="Google Shape;9819;p9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9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9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2" name="Google Shape;9822;p91"/>
          <p:cNvGrpSpPr/>
          <p:nvPr/>
        </p:nvGrpSpPr>
        <p:grpSpPr>
          <a:xfrm>
            <a:off x="7525810" y="2740327"/>
            <a:ext cx="312585" cy="354670"/>
            <a:chOff x="-10370400" y="4049550"/>
            <a:chExt cx="310350" cy="352100"/>
          </a:xfrm>
        </p:grpSpPr>
        <p:sp>
          <p:nvSpPr>
            <p:cNvPr id="9823" name="Google Shape;9823;p9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9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9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9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9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8" name="Google Shape;9828;p91"/>
          <p:cNvGrpSpPr/>
          <p:nvPr/>
        </p:nvGrpSpPr>
        <p:grpSpPr>
          <a:xfrm>
            <a:off x="6630066" y="2739268"/>
            <a:ext cx="379236" cy="354847"/>
            <a:chOff x="-8674650" y="3210975"/>
            <a:chExt cx="376525" cy="352275"/>
          </a:xfrm>
        </p:grpSpPr>
        <p:sp>
          <p:nvSpPr>
            <p:cNvPr id="9829" name="Google Shape;9829;p9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9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9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9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9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9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5" name="Google Shape;9835;p91"/>
          <p:cNvGrpSpPr/>
          <p:nvPr/>
        </p:nvGrpSpPr>
        <p:grpSpPr>
          <a:xfrm>
            <a:off x="5301563" y="1820745"/>
            <a:ext cx="356221" cy="354670"/>
            <a:chOff x="-13512225" y="3647075"/>
            <a:chExt cx="353675" cy="352100"/>
          </a:xfrm>
        </p:grpSpPr>
        <p:sp>
          <p:nvSpPr>
            <p:cNvPr id="9836" name="Google Shape;9836;p9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9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9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9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9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9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9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9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9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9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6" name="Google Shape;9846;p91"/>
          <p:cNvGrpSpPr/>
          <p:nvPr/>
        </p:nvGrpSpPr>
        <p:grpSpPr>
          <a:xfrm>
            <a:off x="5311876" y="2264811"/>
            <a:ext cx="356221" cy="355451"/>
            <a:chOff x="-13512225" y="4080275"/>
            <a:chExt cx="353675" cy="352875"/>
          </a:xfrm>
        </p:grpSpPr>
        <p:sp>
          <p:nvSpPr>
            <p:cNvPr id="9847" name="Google Shape;9847;p9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9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9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9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9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9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9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9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9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9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9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8" name="Google Shape;9858;p91"/>
          <p:cNvGrpSpPr/>
          <p:nvPr/>
        </p:nvGrpSpPr>
        <p:grpSpPr>
          <a:xfrm>
            <a:off x="7084956" y="1412172"/>
            <a:ext cx="356196" cy="290379"/>
            <a:chOff x="-11728250" y="3245400"/>
            <a:chExt cx="353650" cy="288275"/>
          </a:xfrm>
        </p:grpSpPr>
        <p:sp>
          <p:nvSpPr>
            <p:cNvPr id="9859" name="Google Shape;9859;p9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9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9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9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9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4" name="Google Shape;9864;p91"/>
          <p:cNvGrpSpPr/>
          <p:nvPr/>
        </p:nvGrpSpPr>
        <p:grpSpPr>
          <a:xfrm>
            <a:off x="7117464" y="2264811"/>
            <a:ext cx="311804" cy="355451"/>
            <a:chOff x="-11703850" y="4081850"/>
            <a:chExt cx="309575" cy="352875"/>
          </a:xfrm>
        </p:grpSpPr>
        <p:sp>
          <p:nvSpPr>
            <p:cNvPr id="9865" name="Google Shape;9865;p9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9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9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9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9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9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9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9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3" name="Google Shape;9873;p91"/>
          <p:cNvGrpSpPr/>
          <p:nvPr/>
        </p:nvGrpSpPr>
        <p:grpSpPr>
          <a:xfrm>
            <a:off x="5306120" y="2738964"/>
            <a:ext cx="357002" cy="355451"/>
            <a:chOff x="-9958475" y="3180025"/>
            <a:chExt cx="354450" cy="352875"/>
          </a:xfrm>
        </p:grpSpPr>
        <p:sp>
          <p:nvSpPr>
            <p:cNvPr id="9874" name="Google Shape;9874;p9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9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9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7" name="Google Shape;9877;p91"/>
          <p:cNvGrpSpPr/>
          <p:nvPr/>
        </p:nvGrpSpPr>
        <p:grpSpPr>
          <a:xfrm>
            <a:off x="5315247" y="3214945"/>
            <a:ext cx="337966" cy="355325"/>
            <a:chOff x="-9949025" y="3615575"/>
            <a:chExt cx="335550" cy="352750"/>
          </a:xfrm>
        </p:grpSpPr>
        <p:sp>
          <p:nvSpPr>
            <p:cNvPr id="9878" name="Google Shape;9878;p9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9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9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1" name="Google Shape;9881;p91"/>
          <p:cNvGrpSpPr/>
          <p:nvPr/>
        </p:nvGrpSpPr>
        <p:grpSpPr>
          <a:xfrm>
            <a:off x="7950093" y="2738451"/>
            <a:ext cx="360175" cy="358423"/>
            <a:chOff x="-9961625" y="4048175"/>
            <a:chExt cx="357600" cy="355825"/>
          </a:xfrm>
        </p:grpSpPr>
        <p:sp>
          <p:nvSpPr>
            <p:cNvPr id="9882" name="Google Shape;9882;p9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9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9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9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9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9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8" name="Google Shape;9888;p91"/>
          <p:cNvGrpSpPr/>
          <p:nvPr/>
        </p:nvGrpSpPr>
        <p:grpSpPr>
          <a:xfrm>
            <a:off x="6636814" y="3213963"/>
            <a:ext cx="364959" cy="357289"/>
            <a:chOff x="-8680950" y="3624225"/>
            <a:chExt cx="362350" cy="354700"/>
          </a:xfrm>
        </p:grpSpPr>
        <p:sp>
          <p:nvSpPr>
            <p:cNvPr id="9889" name="Google Shape;9889;p9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9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9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9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9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9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5" name="Google Shape;9895;p91"/>
          <p:cNvGrpSpPr/>
          <p:nvPr/>
        </p:nvGrpSpPr>
        <p:grpSpPr>
          <a:xfrm>
            <a:off x="5773058" y="1379624"/>
            <a:ext cx="313365" cy="355476"/>
            <a:chOff x="-13056975" y="3212300"/>
            <a:chExt cx="311125" cy="352900"/>
          </a:xfrm>
        </p:grpSpPr>
        <p:sp>
          <p:nvSpPr>
            <p:cNvPr id="9896" name="Google Shape;9896;p9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9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9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9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0" name="Google Shape;9900;p91"/>
          <p:cNvGrpSpPr/>
          <p:nvPr/>
        </p:nvGrpSpPr>
        <p:grpSpPr>
          <a:xfrm>
            <a:off x="5750446" y="1820418"/>
            <a:ext cx="358588" cy="355325"/>
            <a:chOff x="-13077450" y="3647075"/>
            <a:chExt cx="356025" cy="352750"/>
          </a:xfrm>
        </p:grpSpPr>
        <p:sp>
          <p:nvSpPr>
            <p:cNvPr id="9901" name="Google Shape;9901;p9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9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9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4" name="Google Shape;9904;p91"/>
          <p:cNvGrpSpPr/>
          <p:nvPr/>
        </p:nvGrpSpPr>
        <p:grpSpPr>
          <a:xfrm>
            <a:off x="5761552" y="2264018"/>
            <a:ext cx="357002" cy="357037"/>
            <a:chOff x="-13079025" y="4079475"/>
            <a:chExt cx="354450" cy="354450"/>
          </a:xfrm>
        </p:grpSpPr>
        <p:sp>
          <p:nvSpPr>
            <p:cNvPr id="9905" name="Google Shape;9905;p9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9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9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9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9" name="Google Shape;9909;p91"/>
          <p:cNvGrpSpPr/>
          <p:nvPr/>
        </p:nvGrpSpPr>
        <p:grpSpPr>
          <a:xfrm>
            <a:off x="7534619" y="1380027"/>
            <a:ext cx="356221" cy="354670"/>
            <a:chOff x="-11292700" y="3213875"/>
            <a:chExt cx="353675" cy="352100"/>
          </a:xfrm>
        </p:grpSpPr>
        <p:sp>
          <p:nvSpPr>
            <p:cNvPr id="9910" name="Google Shape;9910;p9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9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9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9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9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9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9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7" name="Google Shape;9917;p91"/>
          <p:cNvGrpSpPr/>
          <p:nvPr/>
        </p:nvGrpSpPr>
        <p:grpSpPr>
          <a:xfrm>
            <a:off x="7528677" y="1819965"/>
            <a:ext cx="368106" cy="356232"/>
            <a:chOff x="-11299000" y="3647875"/>
            <a:chExt cx="365475" cy="353650"/>
          </a:xfrm>
        </p:grpSpPr>
        <p:sp>
          <p:nvSpPr>
            <p:cNvPr id="9918" name="Google Shape;9918;p9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9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9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9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9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9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4" name="Google Shape;9924;p91"/>
          <p:cNvGrpSpPr/>
          <p:nvPr/>
        </p:nvGrpSpPr>
        <p:grpSpPr>
          <a:xfrm>
            <a:off x="7544139" y="2275916"/>
            <a:ext cx="357808" cy="333240"/>
            <a:chOff x="-11295075" y="4092875"/>
            <a:chExt cx="355250" cy="330825"/>
          </a:xfrm>
        </p:grpSpPr>
        <p:sp>
          <p:nvSpPr>
            <p:cNvPr id="9925" name="Google Shape;9925;p9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9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9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9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9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0" name="Google Shape;9930;p91"/>
          <p:cNvGrpSpPr/>
          <p:nvPr/>
        </p:nvGrpSpPr>
        <p:grpSpPr>
          <a:xfrm>
            <a:off x="5769739" y="2738964"/>
            <a:ext cx="312585" cy="355451"/>
            <a:chOff x="-9500075" y="3180800"/>
            <a:chExt cx="310350" cy="352875"/>
          </a:xfrm>
        </p:grpSpPr>
        <p:sp>
          <p:nvSpPr>
            <p:cNvPr id="9931" name="Google Shape;9931;p9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9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9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9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9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9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9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9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9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0" name="Google Shape;9940;p91"/>
          <p:cNvGrpSpPr/>
          <p:nvPr/>
        </p:nvGrpSpPr>
        <p:grpSpPr>
          <a:xfrm>
            <a:off x="5747530" y="3214479"/>
            <a:ext cx="356221" cy="356257"/>
            <a:chOff x="-9523700" y="3614000"/>
            <a:chExt cx="353675" cy="353675"/>
          </a:xfrm>
        </p:grpSpPr>
        <p:sp>
          <p:nvSpPr>
            <p:cNvPr id="9941" name="Google Shape;9941;p9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9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9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9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9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9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9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9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9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0" name="Google Shape;9950;p91"/>
          <p:cNvGrpSpPr/>
          <p:nvPr/>
        </p:nvGrpSpPr>
        <p:grpSpPr>
          <a:xfrm>
            <a:off x="7532481" y="3237121"/>
            <a:ext cx="356221" cy="354670"/>
            <a:chOff x="-9523700" y="4049550"/>
            <a:chExt cx="353675" cy="352100"/>
          </a:xfrm>
        </p:grpSpPr>
        <p:sp>
          <p:nvSpPr>
            <p:cNvPr id="9951" name="Google Shape;9951;p9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9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9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9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9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9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9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8" name="Google Shape;9958;p91"/>
          <p:cNvGrpSpPr/>
          <p:nvPr/>
        </p:nvGrpSpPr>
        <p:grpSpPr>
          <a:xfrm>
            <a:off x="7088596" y="3237094"/>
            <a:ext cx="357002" cy="311029"/>
            <a:chOff x="-8209150" y="3659675"/>
            <a:chExt cx="354450" cy="308775"/>
          </a:xfrm>
        </p:grpSpPr>
        <p:sp>
          <p:nvSpPr>
            <p:cNvPr id="9959" name="Google Shape;9959;p9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9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9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9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9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9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5" name="Google Shape;9965;p91"/>
          <p:cNvGrpSpPr/>
          <p:nvPr/>
        </p:nvGrpSpPr>
        <p:grpSpPr>
          <a:xfrm>
            <a:off x="6202157" y="2266007"/>
            <a:ext cx="356221" cy="353059"/>
            <a:chOff x="-12643475" y="4081850"/>
            <a:chExt cx="353675" cy="350500"/>
          </a:xfrm>
        </p:grpSpPr>
        <p:sp>
          <p:nvSpPr>
            <p:cNvPr id="9966" name="Google Shape;9966;p9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9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9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9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0" name="Google Shape;9970;p91"/>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1" name="Google Shape;9971;p91"/>
          <p:cNvGrpSpPr/>
          <p:nvPr/>
        </p:nvGrpSpPr>
        <p:grpSpPr>
          <a:xfrm>
            <a:off x="7984757" y="2275916"/>
            <a:ext cx="356221" cy="333240"/>
            <a:chOff x="-10858725" y="4092875"/>
            <a:chExt cx="353675" cy="330825"/>
          </a:xfrm>
        </p:grpSpPr>
        <p:sp>
          <p:nvSpPr>
            <p:cNvPr id="9972" name="Google Shape;9972;p9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9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9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9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9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9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8" name="Google Shape;9978;p91"/>
          <p:cNvGrpSpPr/>
          <p:nvPr/>
        </p:nvGrpSpPr>
        <p:grpSpPr>
          <a:xfrm>
            <a:off x="6243280" y="3214882"/>
            <a:ext cx="252278" cy="355451"/>
            <a:chOff x="-9039300" y="3614000"/>
            <a:chExt cx="250475" cy="352875"/>
          </a:xfrm>
        </p:grpSpPr>
        <p:sp>
          <p:nvSpPr>
            <p:cNvPr id="9979" name="Google Shape;9979;p9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9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1" name="Google Shape;9981;p91"/>
          <p:cNvGrpSpPr/>
          <p:nvPr/>
        </p:nvGrpSpPr>
        <p:grpSpPr>
          <a:xfrm>
            <a:off x="7975246" y="3237121"/>
            <a:ext cx="354635" cy="354670"/>
            <a:chOff x="-9088150" y="4049550"/>
            <a:chExt cx="352100" cy="352100"/>
          </a:xfrm>
        </p:grpSpPr>
        <p:sp>
          <p:nvSpPr>
            <p:cNvPr id="9982" name="Google Shape;9982;p9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9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9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9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9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9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8" name="Google Shape;9988;p91"/>
          <p:cNvGrpSpPr/>
          <p:nvPr/>
        </p:nvGrpSpPr>
        <p:grpSpPr>
          <a:xfrm>
            <a:off x="7109610" y="2739354"/>
            <a:ext cx="315757" cy="354670"/>
            <a:chOff x="-8191825" y="3174500"/>
            <a:chExt cx="313500" cy="352100"/>
          </a:xfrm>
        </p:grpSpPr>
        <p:sp>
          <p:nvSpPr>
            <p:cNvPr id="9989" name="Google Shape;9989;p9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9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9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2" name="Google Shape;9992;p91"/>
          <p:cNvGrpSpPr/>
          <p:nvPr/>
        </p:nvGrpSpPr>
        <p:grpSpPr>
          <a:xfrm>
            <a:off x="4858968" y="1379875"/>
            <a:ext cx="356221" cy="354973"/>
            <a:chOff x="-13947000" y="3212800"/>
            <a:chExt cx="353675" cy="352400"/>
          </a:xfrm>
        </p:grpSpPr>
        <p:sp>
          <p:nvSpPr>
            <p:cNvPr id="9993" name="Google Shape;9993;p9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9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5" name="Google Shape;9995;p91"/>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96" name="Google Shape;9996;p91"/>
          <p:cNvGrpSpPr/>
          <p:nvPr/>
        </p:nvGrpSpPr>
        <p:grpSpPr>
          <a:xfrm>
            <a:off x="5301563" y="1379233"/>
            <a:ext cx="356221" cy="356257"/>
            <a:chOff x="-13512225" y="3211525"/>
            <a:chExt cx="353675" cy="353675"/>
          </a:xfrm>
        </p:grpSpPr>
        <p:sp>
          <p:nvSpPr>
            <p:cNvPr id="9997" name="Google Shape;9997;p9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9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9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9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9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2" name="Google Shape;10002;p91"/>
          <p:cNvGrpSpPr/>
          <p:nvPr/>
        </p:nvGrpSpPr>
        <p:grpSpPr>
          <a:xfrm>
            <a:off x="6191845" y="1379624"/>
            <a:ext cx="356221" cy="355476"/>
            <a:chOff x="-12643475" y="3212300"/>
            <a:chExt cx="353675" cy="352900"/>
          </a:xfrm>
        </p:grpSpPr>
        <p:sp>
          <p:nvSpPr>
            <p:cNvPr id="10003" name="Google Shape;10003;p9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9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9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9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9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9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9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9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9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2" name="Google Shape;10012;p91"/>
          <p:cNvGrpSpPr/>
          <p:nvPr/>
        </p:nvGrpSpPr>
        <p:grpSpPr>
          <a:xfrm>
            <a:off x="6191845" y="1831398"/>
            <a:ext cx="356221" cy="333366"/>
            <a:chOff x="-12643475" y="3657325"/>
            <a:chExt cx="353675" cy="330950"/>
          </a:xfrm>
        </p:grpSpPr>
        <p:sp>
          <p:nvSpPr>
            <p:cNvPr id="10013" name="Google Shape;10013;p9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9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9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9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9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9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9" name="Google Shape;10019;p91"/>
          <p:cNvGrpSpPr/>
          <p:nvPr/>
        </p:nvGrpSpPr>
        <p:grpSpPr>
          <a:xfrm>
            <a:off x="7974847" y="1380027"/>
            <a:ext cx="355416" cy="354670"/>
            <a:chOff x="-10857925" y="3213875"/>
            <a:chExt cx="352875" cy="352100"/>
          </a:xfrm>
        </p:grpSpPr>
        <p:sp>
          <p:nvSpPr>
            <p:cNvPr id="10020" name="Google Shape;10020;p9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9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9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9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9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9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9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9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9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9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0" name="Google Shape;10030;p91"/>
          <p:cNvGrpSpPr/>
          <p:nvPr/>
        </p:nvGrpSpPr>
        <p:grpSpPr>
          <a:xfrm>
            <a:off x="6191762" y="2739455"/>
            <a:ext cx="356096" cy="354469"/>
            <a:chOff x="-9089725" y="3180200"/>
            <a:chExt cx="353550" cy="351900"/>
          </a:xfrm>
        </p:grpSpPr>
        <p:sp>
          <p:nvSpPr>
            <p:cNvPr id="10031" name="Google Shape;10031;p9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9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3" name="Google Shape;10033;p91"/>
          <p:cNvGrpSpPr/>
          <p:nvPr/>
        </p:nvGrpSpPr>
        <p:grpSpPr>
          <a:xfrm>
            <a:off x="7083760" y="1819260"/>
            <a:ext cx="358588" cy="357642"/>
            <a:chOff x="7083760" y="1971660"/>
            <a:chExt cx="358588" cy="357642"/>
          </a:xfrm>
        </p:grpSpPr>
        <p:sp>
          <p:nvSpPr>
            <p:cNvPr id="10034" name="Google Shape;10034;p91"/>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91"/>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91"/>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91"/>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91"/>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91"/>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91"/>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91"/>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91"/>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91"/>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91"/>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91"/>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46" name="Google Shape;10046;p91"/>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10047" name="Google Shape;10047;p91"/>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051" name="Shape 10051"/>
        <p:cNvGrpSpPr/>
        <p:nvPr/>
      </p:nvGrpSpPr>
      <p:grpSpPr>
        <a:xfrm>
          <a:off x="0" y="0"/>
          <a:ext cx="0" cy="0"/>
          <a:chOff x="0" y="0"/>
          <a:chExt cx="0" cy="0"/>
        </a:xfrm>
      </p:grpSpPr>
      <p:sp>
        <p:nvSpPr>
          <p:cNvPr id="10052" name="Google Shape;10052;p92"/>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53" name="Google Shape;10053;p92"/>
          <p:cNvGrpSpPr/>
          <p:nvPr/>
        </p:nvGrpSpPr>
        <p:grpSpPr>
          <a:xfrm>
            <a:off x="748855" y="2243507"/>
            <a:ext cx="452798" cy="449473"/>
            <a:chOff x="-21322300" y="3693325"/>
            <a:chExt cx="306400" cy="304150"/>
          </a:xfrm>
        </p:grpSpPr>
        <p:sp>
          <p:nvSpPr>
            <p:cNvPr id="10054" name="Google Shape;10054;p9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9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9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9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8" name="Google Shape;10058;p92"/>
          <p:cNvGrpSpPr/>
          <p:nvPr/>
        </p:nvGrpSpPr>
        <p:grpSpPr>
          <a:xfrm>
            <a:off x="748263" y="2810244"/>
            <a:ext cx="453980" cy="422540"/>
            <a:chOff x="-21322300" y="4077125"/>
            <a:chExt cx="307200" cy="285925"/>
          </a:xfrm>
        </p:grpSpPr>
        <p:sp>
          <p:nvSpPr>
            <p:cNvPr id="10059" name="Google Shape;10059;p9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9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9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9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9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9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9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9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9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9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9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9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1" name="Google Shape;10071;p92"/>
          <p:cNvGrpSpPr/>
          <p:nvPr/>
        </p:nvGrpSpPr>
        <p:grpSpPr>
          <a:xfrm>
            <a:off x="3525440" y="1689128"/>
            <a:ext cx="451653" cy="450212"/>
            <a:chOff x="-19394200" y="3333800"/>
            <a:chExt cx="305625" cy="304650"/>
          </a:xfrm>
        </p:grpSpPr>
        <p:sp>
          <p:nvSpPr>
            <p:cNvPr id="10072" name="Google Shape;10072;p9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9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9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9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9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9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9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9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9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1" name="Google Shape;10081;p92"/>
          <p:cNvGrpSpPr/>
          <p:nvPr/>
        </p:nvGrpSpPr>
        <p:grpSpPr>
          <a:xfrm>
            <a:off x="3524276" y="2243580"/>
            <a:ext cx="453980" cy="449325"/>
            <a:chOff x="-19396575" y="3708500"/>
            <a:chExt cx="307200" cy="304050"/>
          </a:xfrm>
        </p:grpSpPr>
        <p:sp>
          <p:nvSpPr>
            <p:cNvPr id="10082" name="Google Shape;10082;p9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9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9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5" name="Google Shape;10085;p92"/>
          <p:cNvGrpSpPr/>
          <p:nvPr/>
        </p:nvGrpSpPr>
        <p:grpSpPr>
          <a:xfrm>
            <a:off x="3518457" y="2796461"/>
            <a:ext cx="465618" cy="450101"/>
            <a:chOff x="-19394200" y="4084200"/>
            <a:chExt cx="315075" cy="304575"/>
          </a:xfrm>
        </p:grpSpPr>
        <p:sp>
          <p:nvSpPr>
            <p:cNvPr id="10086" name="Google Shape;10086;p9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9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9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9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9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9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2" name="Google Shape;10092;p92"/>
          <p:cNvGrpSpPr/>
          <p:nvPr/>
        </p:nvGrpSpPr>
        <p:grpSpPr>
          <a:xfrm>
            <a:off x="6324167" y="1689001"/>
            <a:ext cx="400447" cy="450470"/>
            <a:chOff x="-17526750" y="3309200"/>
            <a:chExt cx="270975" cy="304825"/>
          </a:xfrm>
        </p:grpSpPr>
        <p:sp>
          <p:nvSpPr>
            <p:cNvPr id="10093" name="Google Shape;10093;p9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9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9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9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9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8" name="Google Shape;10098;p92"/>
          <p:cNvGrpSpPr/>
          <p:nvPr/>
        </p:nvGrpSpPr>
        <p:grpSpPr>
          <a:xfrm>
            <a:off x="6300319" y="2244173"/>
            <a:ext cx="448143" cy="448143"/>
            <a:chOff x="-17542500" y="3684100"/>
            <a:chExt cx="303250" cy="303250"/>
          </a:xfrm>
        </p:grpSpPr>
        <p:sp>
          <p:nvSpPr>
            <p:cNvPr id="10099" name="Google Shape;10099;p9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9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9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9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9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9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9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6" name="Google Shape;10106;p92"/>
          <p:cNvGrpSpPr/>
          <p:nvPr/>
        </p:nvGrpSpPr>
        <p:grpSpPr>
          <a:xfrm>
            <a:off x="6299728" y="2810817"/>
            <a:ext cx="449325" cy="421395"/>
            <a:chOff x="-17542500" y="4068450"/>
            <a:chExt cx="304050" cy="285150"/>
          </a:xfrm>
        </p:grpSpPr>
        <p:sp>
          <p:nvSpPr>
            <p:cNvPr id="10107" name="Google Shape;10107;p9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9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9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9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9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9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3" name="Google Shape;10113;p92"/>
          <p:cNvGrpSpPr/>
          <p:nvPr/>
        </p:nvGrpSpPr>
        <p:grpSpPr>
          <a:xfrm>
            <a:off x="3530150" y="3342211"/>
            <a:ext cx="343404" cy="449325"/>
            <a:chOff x="-15652200" y="3335975"/>
            <a:chExt cx="232375" cy="304050"/>
          </a:xfrm>
        </p:grpSpPr>
        <p:sp>
          <p:nvSpPr>
            <p:cNvPr id="10114" name="Google Shape;10114;p9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9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9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9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9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9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9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9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9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3" name="Google Shape;10123;p92"/>
          <p:cNvGrpSpPr/>
          <p:nvPr/>
        </p:nvGrpSpPr>
        <p:grpSpPr>
          <a:xfrm>
            <a:off x="1304064" y="2243729"/>
            <a:ext cx="449325" cy="449030"/>
            <a:chOff x="-20945825" y="3692175"/>
            <a:chExt cx="304050" cy="303850"/>
          </a:xfrm>
        </p:grpSpPr>
        <p:sp>
          <p:nvSpPr>
            <p:cNvPr id="10124" name="Google Shape;10124;p9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9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9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9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8" name="Google Shape;10128;p92"/>
          <p:cNvGrpSpPr/>
          <p:nvPr/>
        </p:nvGrpSpPr>
        <p:grpSpPr>
          <a:xfrm>
            <a:off x="4110888" y="1689848"/>
            <a:ext cx="372516" cy="448771"/>
            <a:chOff x="-18994100" y="3334775"/>
            <a:chExt cx="252075" cy="303675"/>
          </a:xfrm>
        </p:grpSpPr>
        <p:sp>
          <p:nvSpPr>
            <p:cNvPr id="10129" name="Google Shape;10129;p9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9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9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9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3" name="Google Shape;10133;p92"/>
          <p:cNvGrpSpPr/>
          <p:nvPr/>
        </p:nvGrpSpPr>
        <p:grpSpPr>
          <a:xfrm>
            <a:off x="4125445" y="2244743"/>
            <a:ext cx="343404" cy="446998"/>
            <a:chOff x="-18983850" y="3710075"/>
            <a:chExt cx="232375" cy="302475"/>
          </a:xfrm>
        </p:grpSpPr>
        <p:sp>
          <p:nvSpPr>
            <p:cNvPr id="10134" name="Google Shape;10134;p9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9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9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9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8" name="Google Shape;10138;p92"/>
          <p:cNvGrpSpPr/>
          <p:nvPr/>
        </p:nvGrpSpPr>
        <p:grpSpPr>
          <a:xfrm>
            <a:off x="1303491" y="1689573"/>
            <a:ext cx="450470" cy="449325"/>
            <a:chOff x="-20946600" y="3317850"/>
            <a:chExt cx="304825" cy="304050"/>
          </a:xfrm>
        </p:grpSpPr>
        <p:sp>
          <p:nvSpPr>
            <p:cNvPr id="10139" name="Google Shape;10139;p9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9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9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2" name="Google Shape;10142;p92"/>
          <p:cNvGrpSpPr/>
          <p:nvPr/>
        </p:nvGrpSpPr>
        <p:grpSpPr>
          <a:xfrm>
            <a:off x="1329667" y="2797442"/>
            <a:ext cx="398119" cy="448143"/>
            <a:chOff x="-20930075" y="4066100"/>
            <a:chExt cx="269400" cy="303250"/>
          </a:xfrm>
        </p:grpSpPr>
        <p:sp>
          <p:nvSpPr>
            <p:cNvPr id="10143" name="Google Shape;10143;p9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9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5" name="Google Shape;10145;p92"/>
          <p:cNvGrpSpPr/>
          <p:nvPr/>
        </p:nvGrpSpPr>
        <p:grpSpPr>
          <a:xfrm>
            <a:off x="4071911" y="2797422"/>
            <a:ext cx="450470" cy="448180"/>
            <a:chOff x="-19020075" y="4084200"/>
            <a:chExt cx="304825" cy="303275"/>
          </a:xfrm>
        </p:grpSpPr>
        <p:sp>
          <p:nvSpPr>
            <p:cNvPr id="10146" name="Google Shape;10146;p9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9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9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9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9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9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9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9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9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5" name="Google Shape;10155;p92"/>
          <p:cNvGrpSpPr/>
          <p:nvPr/>
        </p:nvGrpSpPr>
        <p:grpSpPr>
          <a:xfrm>
            <a:off x="6889176" y="1689001"/>
            <a:ext cx="396937" cy="450470"/>
            <a:chOff x="-17149475" y="3309200"/>
            <a:chExt cx="268600" cy="304825"/>
          </a:xfrm>
        </p:grpSpPr>
        <p:sp>
          <p:nvSpPr>
            <p:cNvPr id="10156" name="Google Shape;10156;p9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9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8" name="Google Shape;10158;p92"/>
          <p:cNvGrpSpPr/>
          <p:nvPr/>
        </p:nvGrpSpPr>
        <p:grpSpPr>
          <a:xfrm>
            <a:off x="6862982" y="2258120"/>
            <a:ext cx="449325" cy="420249"/>
            <a:chOff x="-17168375" y="3692750"/>
            <a:chExt cx="304050" cy="284375"/>
          </a:xfrm>
        </p:grpSpPr>
        <p:sp>
          <p:nvSpPr>
            <p:cNvPr id="10159" name="Google Shape;10159;p9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9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9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9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9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9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9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6" name="Google Shape;10166;p92"/>
          <p:cNvGrpSpPr/>
          <p:nvPr/>
        </p:nvGrpSpPr>
        <p:grpSpPr>
          <a:xfrm>
            <a:off x="6859491" y="2796852"/>
            <a:ext cx="456308" cy="449325"/>
            <a:chOff x="-17170750" y="4058800"/>
            <a:chExt cx="308775" cy="304050"/>
          </a:xfrm>
        </p:grpSpPr>
        <p:sp>
          <p:nvSpPr>
            <p:cNvPr id="10167" name="Google Shape;10167;p9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9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9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9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9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9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9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9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9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9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9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9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9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9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9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9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9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4" name="Google Shape;10184;p92"/>
          <p:cNvGrpSpPr/>
          <p:nvPr/>
        </p:nvGrpSpPr>
        <p:grpSpPr>
          <a:xfrm>
            <a:off x="5721388" y="3343358"/>
            <a:ext cx="450470" cy="446998"/>
            <a:chOff x="-15688425" y="3707725"/>
            <a:chExt cx="304825" cy="302475"/>
          </a:xfrm>
        </p:grpSpPr>
        <p:sp>
          <p:nvSpPr>
            <p:cNvPr id="10185" name="Google Shape;10185;p9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9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9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9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9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9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1" name="Google Shape;10191;p92"/>
          <p:cNvGrpSpPr/>
          <p:nvPr/>
        </p:nvGrpSpPr>
        <p:grpSpPr>
          <a:xfrm>
            <a:off x="1865544" y="1690441"/>
            <a:ext cx="451653" cy="447589"/>
            <a:chOff x="-20572500" y="3319025"/>
            <a:chExt cx="305625" cy="302875"/>
          </a:xfrm>
        </p:grpSpPr>
        <p:sp>
          <p:nvSpPr>
            <p:cNvPr id="10192" name="Google Shape;10192;p9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9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4" name="Google Shape;10194;p92"/>
          <p:cNvGrpSpPr/>
          <p:nvPr/>
        </p:nvGrpSpPr>
        <p:grpSpPr>
          <a:xfrm>
            <a:off x="1866708" y="2305410"/>
            <a:ext cx="449325" cy="325670"/>
            <a:chOff x="-20571700" y="3722875"/>
            <a:chExt cx="304050" cy="220375"/>
          </a:xfrm>
        </p:grpSpPr>
        <p:sp>
          <p:nvSpPr>
            <p:cNvPr id="10195" name="Google Shape;10195;p9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9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9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9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9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92"/>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9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2" name="Google Shape;10202;p92"/>
          <p:cNvGrpSpPr/>
          <p:nvPr/>
        </p:nvGrpSpPr>
        <p:grpSpPr>
          <a:xfrm>
            <a:off x="1866135" y="2796278"/>
            <a:ext cx="450470" cy="450470"/>
            <a:chOff x="-20571700" y="4066875"/>
            <a:chExt cx="304825" cy="304825"/>
          </a:xfrm>
        </p:grpSpPr>
        <p:sp>
          <p:nvSpPr>
            <p:cNvPr id="10203" name="Google Shape;10203;p9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9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9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9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9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9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9" name="Google Shape;10209;p92"/>
          <p:cNvGrpSpPr/>
          <p:nvPr/>
        </p:nvGrpSpPr>
        <p:grpSpPr>
          <a:xfrm>
            <a:off x="4632837" y="1688259"/>
            <a:ext cx="453980" cy="451948"/>
            <a:chOff x="-18645175" y="3334200"/>
            <a:chExt cx="307200" cy="305825"/>
          </a:xfrm>
        </p:grpSpPr>
        <p:sp>
          <p:nvSpPr>
            <p:cNvPr id="10210" name="Google Shape;10210;p9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9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9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9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9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5" name="Google Shape;10215;p92"/>
          <p:cNvGrpSpPr/>
          <p:nvPr/>
        </p:nvGrpSpPr>
        <p:grpSpPr>
          <a:xfrm>
            <a:off x="4633429" y="2242989"/>
            <a:ext cx="452798" cy="450507"/>
            <a:chOff x="-18645175" y="3708500"/>
            <a:chExt cx="306400" cy="304850"/>
          </a:xfrm>
        </p:grpSpPr>
        <p:sp>
          <p:nvSpPr>
            <p:cNvPr id="10216" name="Google Shape;10216;p9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9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9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9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9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9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9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3" name="Google Shape;10223;p92"/>
          <p:cNvGrpSpPr/>
          <p:nvPr/>
        </p:nvGrpSpPr>
        <p:grpSpPr>
          <a:xfrm>
            <a:off x="4631101" y="2795630"/>
            <a:ext cx="457453" cy="451763"/>
            <a:chOff x="-18647525" y="4082625"/>
            <a:chExt cx="309550" cy="305700"/>
          </a:xfrm>
        </p:grpSpPr>
        <p:sp>
          <p:nvSpPr>
            <p:cNvPr id="10224" name="Google Shape;10224;p9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9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9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9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8" name="Google Shape;10228;p92"/>
          <p:cNvGrpSpPr/>
          <p:nvPr/>
        </p:nvGrpSpPr>
        <p:grpSpPr>
          <a:xfrm>
            <a:off x="7441485" y="1689592"/>
            <a:ext cx="395755" cy="449288"/>
            <a:chOff x="-16775350" y="3309200"/>
            <a:chExt cx="267800" cy="304025"/>
          </a:xfrm>
        </p:grpSpPr>
        <p:sp>
          <p:nvSpPr>
            <p:cNvPr id="10229" name="Google Shape;10229;p9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9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9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2" name="Google Shape;10232;p92"/>
          <p:cNvGrpSpPr/>
          <p:nvPr/>
        </p:nvGrpSpPr>
        <p:grpSpPr>
          <a:xfrm>
            <a:off x="7441485" y="2241827"/>
            <a:ext cx="395755" cy="452835"/>
            <a:chOff x="-16775350" y="3683300"/>
            <a:chExt cx="267800" cy="306425"/>
          </a:xfrm>
        </p:grpSpPr>
        <p:sp>
          <p:nvSpPr>
            <p:cNvPr id="10233" name="Google Shape;10233;p9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9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9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6" name="Google Shape;10236;p92"/>
          <p:cNvGrpSpPr/>
          <p:nvPr/>
        </p:nvGrpSpPr>
        <p:grpSpPr>
          <a:xfrm>
            <a:off x="7413536" y="2796870"/>
            <a:ext cx="451653" cy="449288"/>
            <a:chOff x="-16794250" y="4058225"/>
            <a:chExt cx="305625" cy="304025"/>
          </a:xfrm>
        </p:grpSpPr>
        <p:sp>
          <p:nvSpPr>
            <p:cNvPr id="10237" name="Google Shape;10237;p9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9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9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9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9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9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9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9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9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46" name="Google Shape;10246;p92"/>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47" name="Google Shape;10247;p92"/>
          <p:cNvGrpSpPr/>
          <p:nvPr/>
        </p:nvGrpSpPr>
        <p:grpSpPr>
          <a:xfrm>
            <a:off x="2414953" y="1689573"/>
            <a:ext cx="457453" cy="449325"/>
            <a:chOff x="-20199150" y="3317850"/>
            <a:chExt cx="309550" cy="304050"/>
          </a:xfrm>
        </p:grpSpPr>
        <p:sp>
          <p:nvSpPr>
            <p:cNvPr id="10248" name="Google Shape;10248;p9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9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9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9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9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9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9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5" name="Google Shape;10255;p92"/>
          <p:cNvGrpSpPr/>
          <p:nvPr/>
        </p:nvGrpSpPr>
        <p:grpSpPr>
          <a:xfrm>
            <a:off x="2417281" y="2242861"/>
            <a:ext cx="452798" cy="450766"/>
            <a:chOff x="-20199150" y="3693150"/>
            <a:chExt cx="306400" cy="305025"/>
          </a:xfrm>
        </p:grpSpPr>
        <p:sp>
          <p:nvSpPr>
            <p:cNvPr id="10256" name="Google Shape;10256;p9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9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9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9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9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9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2" name="Google Shape;10262;p92"/>
          <p:cNvGrpSpPr/>
          <p:nvPr/>
        </p:nvGrpSpPr>
        <p:grpSpPr>
          <a:xfrm>
            <a:off x="2417854" y="2795687"/>
            <a:ext cx="451653" cy="451653"/>
            <a:chOff x="-20197575" y="4066875"/>
            <a:chExt cx="305625" cy="305625"/>
          </a:xfrm>
        </p:grpSpPr>
        <p:sp>
          <p:nvSpPr>
            <p:cNvPr id="10263" name="Google Shape;10263;p9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9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9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9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9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9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9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9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1" name="Google Shape;10271;p92"/>
          <p:cNvGrpSpPr/>
          <p:nvPr/>
        </p:nvGrpSpPr>
        <p:grpSpPr>
          <a:xfrm>
            <a:off x="5200071" y="1687520"/>
            <a:ext cx="449325" cy="453426"/>
            <a:chOff x="-18271050" y="3333200"/>
            <a:chExt cx="304050" cy="306825"/>
          </a:xfrm>
        </p:grpSpPr>
        <p:sp>
          <p:nvSpPr>
            <p:cNvPr id="10272" name="Google Shape;10272;p9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9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9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9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9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7" name="Google Shape;10277;p92"/>
          <p:cNvGrpSpPr/>
          <p:nvPr/>
        </p:nvGrpSpPr>
        <p:grpSpPr>
          <a:xfrm>
            <a:off x="5200644" y="2244171"/>
            <a:ext cx="448180" cy="448143"/>
            <a:chOff x="-18270275" y="3710875"/>
            <a:chExt cx="303275" cy="303250"/>
          </a:xfrm>
        </p:grpSpPr>
        <p:sp>
          <p:nvSpPr>
            <p:cNvPr id="10278" name="Google Shape;10278;p9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9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9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9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9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9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4" name="Google Shape;10284;p92"/>
          <p:cNvGrpSpPr/>
          <p:nvPr/>
        </p:nvGrpSpPr>
        <p:grpSpPr>
          <a:xfrm>
            <a:off x="5254196" y="2797422"/>
            <a:ext cx="341076" cy="448180"/>
            <a:chOff x="-18234025" y="4084200"/>
            <a:chExt cx="230800" cy="303275"/>
          </a:xfrm>
        </p:grpSpPr>
        <p:sp>
          <p:nvSpPr>
            <p:cNvPr id="10285" name="Google Shape;10285;p9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9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9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8" name="Google Shape;10288;p92"/>
          <p:cNvGrpSpPr/>
          <p:nvPr/>
        </p:nvGrpSpPr>
        <p:grpSpPr>
          <a:xfrm>
            <a:off x="2366751" y="3341641"/>
            <a:ext cx="449325" cy="450470"/>
            <a:chOff x="-16419350" y="3308400"/>
            <a:chExt cx="304050" cy="304825"/>
          </a:xfrm>
        </p:grpSpPr>
        <p:sp>
          <p:nvSpPr>
            <p:cNvPr id="10289" name="Google Shape;10289;p9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9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9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9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9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9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9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6" name="Google Shape;10296;p92"/>
          <p:cNvGrpSpPr/>
          <p:nvPr/>
        </p:nvGrpSpPr>
        <p:grpSpPr>
          <a:xfrm>
            <a:off x="4638306" y="3340423"/>
            <a:ext cx="395755" cy="452872"/>
            <a:chOff x="-16401225" y="3683275"/>
            <a:chExt cx="267800" cy="306450"/>
          </a:xfrm>
        </p:grpSpPr>
        <p:sp>
          <p:nvSpPr>
            <p:cNvPr id="10297" name="Google Shape;10297;p9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9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9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9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9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9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9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4" name="Google Shape;10304;p92"/>
          <p:cNvGrpSpPr/>
          <p:nvPr/>
        </p:nvGrpSpPr>
        <p:grpSpPr>
          <a:xfrm>
            <a:off x="8003755" y="2797062"/>
            <a:ext cx="450470" cy="448180"/>
            <a:chOff x="-16419350" y="4058200"/>
            <a:chExt cx="304825" cy="303275"/>
          </a:xfrm>
        </p:grpSpPr>
        <p:sp>
          <p:nvSpPr>
            <p:cNvPr id="10305" name="Google Shape;10305;p9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9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9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9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9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9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9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2" name="Google Shape;10312;p92"/>
          <p:cNvGrpSpPr/>
          <p:nvPr/>
        </p:nvGrpSpPr>
        <p:grpSpPr>
          <a:xfrm>
            <a:off x="4030643" y="3343080"/>
            <a:ext cx="450507" cy="447589"/>
            <a:chOff x="-15296200" y="3326900"/>
            <a:chExt cx="304850" cy="302875"/>
          </a:xfrm>
        </p:grpSpPr>
        <p:sp>
          <p:nvSpPr>
            <p:cNvPr id="10313" name="Google Shape;10313;p9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9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9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9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9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8" name="Google Shape;10318;p92"/>
          <p:cNvGrpSpPr/>
          <p:nvPr/>
        </p:nvGrpSpPr>
        <p:grpSpPr>
          <a:xfrm>
            <a:off x="2946296" y="1706881"/>
            <a:ext cx="486566" cy="414708"/>
            <a:chOff x="-19835275" y="3330250"/>
            <a:chExt cx="329250" cy="280625"/>
          </a:xfrm>
        </p:grpSpPr>
        <p:sp>
          <p:nvSpPr>
            <p:cNvPr id="10319" name="Google Shape;10319;p9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9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9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2" name="Google Shape;10322;p92"/>
          <p:cNvGrpSpPr/>
          <p:nvPr/>
        </p:nvGrpSpPr>
        <p:grpSpPr>
          <a:xfrm>
            <a:off x="2964325" y="2243470"/>
            <a:ext cx="450507" cy="449547"/>
            <a:chOff x="-19822675" y="3692750"/>
            <a:chExt cx="304850" cy="304200"/>
          </a:xfrm>
        </p:grpSpPr>
        <p:sp>
          <p:nvSpPr>
            <p:cNvPr id="10323" name="Google Shape;10323;p9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9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9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9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9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8" name="Google Shape;10328;p92"/>
          <p:cNvGrpSpPr/>
          <p:nvPr/>
        </p:nvGrpSpPr>
        <p:grpSpPr>
          <a:xfrm>
            <a:off x="2964916" y="2796278"/>
            <a:ext cx="449325" cy="450470"/>
            <a:chOff x="-19822675" y="4066875"/>
            <a:chExt cx="304050" cy="304825"/>
          </a:xfrm>
        </p:grpSpPr>
        <p:sp>
          <p:nvSpPr>
            <p:cNvPr id="10329" name="Google Shape;10329;p9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9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9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9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9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9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5" name="Google Shape;10335;p92"/>
          <p:cNvGrpSpPr/>
          <p:nvPr/>
        </p:nvGrpSpPr>
        <p:grpSpPr>
          <a:xfrm>
            <a:off x="5773985" y="1689571"/>
            <a:ext cx="399302" cy="449325"/>
            <a:chOff x="-17878825" y="3334400"/>
            <a:chExt cx="270200" cy="304050"/>
          </a:xfrm>
        </p:grpSpPr>
        <p:sp>
          <p:nvSpPr>
            <p:cNvPr id="10336" name="Google Shape;10336;p9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9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9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9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9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9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9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3" name="Google Shape;10343;p92"/>
          <p:cNvGrpSpPr/>
          <p:nvPr/>
        </p:nvGrpSpPr>
        <p:grpSpPr>
          <a:xfrm>
            <a:off x="5747809" y="2242416"/>
            <a:ext cx="451653" cy="451653"/>
            <a:chOff x="-17896150" y="3709300"/>
            <a:chExt cx="305625" cy="305625"/>
          </a:xfrm>
        </p:grpSpPr>
        <p:sp>
          <p:nvSpPr>
            <p:cNvPr id="10344" name="Google Shape;10344;p9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9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9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9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8" name="Google Shape;10348;p92"/>
          <p:cNvGrpSpPr/>
          <p:nvPr/>
        </p:nvGrpSpPr>
        <p:grpSpPr>
          <a:xfrm>
            <a:off x="5775740" y="2795686"/>
            <a:ext cx="395792" cy="451653"/>
            <a:chOff x="-17878025" y="4082625"/>
            <a:chExt cx="267825" cy="305625"/>
          </a:xfrm>
        </p:grpSpPr>
        <p:sp>
          <p:nvSpPr>
            <p:cNvPr id="10349" name="Google Shape;10349;p9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9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9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9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9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9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9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6" name="Google Shape;10356;p92"/>
          <p:cNvGrpSpPr/>
          <p:nvPr/>
        </p:nvGrpSpPr>
        <p:grpSpPr>
          <a:xfrm>
            <a:off x="2919632" y="3355015"/>
            <a:ext cx="450507" cy="423722"/>
            <a:chOff x="-16044450" y="3317850"/>
            <a:chExt cx="304850" cy="286725"/>
          </a:xfrm>
        </p:grpSpPr>
        <p:sp>
          <p:nvSpPr>
            <p:cNvPr id="10357" name="Google Shape;10357;p9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9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9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9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61" name="Google Shape;10361;p92"/>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62" name="Google Shape;10362;p92"/>
          <p:cNvGrpSpPr/>
          <p:nvPr/>
        </p:nvGrpSpPr>
        <p:grpSpPr>
          <a:xfrm>
            <a:off x="8042149" y="2243724"/>
            <a:ext cx="373662" cy="449030"/>
            <a:chOff x="-16018450" y="4058400"/>
            <a:chExt cx="252850" cy="303850"/>
          </a:xfrm>
        </p:grpSpPr>
        <p:sp>
          <p:nvSpPr>
            <p:cNvPr id="10363" name="Google Shape;10363;p9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9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9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9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67" name="Google Shape;10367;p92"/>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92"/>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372" name="Shape 10372"/>
        <p:cNvGrpSpPr/>
        <p:nvPr/>
      </p:nvGrpSpPr>
      <p:grpSpPr>
        <a:xfrm>
          <a:off x="0" y="0"/>
          <a:ext cx="0" cy="0"/>
          <a:chOff x="0" y="0"/>
          <a:chExt cx="0" cy="0"/>
        </a:xfrm>
      </p:grpSpPr>
      <p:grpSp>
        <p:nvGrpSpPr>
          <p:cNvPr id="10373" name="Google Shape;10373;p93"/>
          <p:cNvGrpSpPr/>
          <p:nvPr/>
        </p:nvGrpSpPr>
        <p:grpSpPr>
          <a:xfrm>
            <a:off x="845901" y="1689241"/>
            <a:ext cx="442337" cy="419623"/>
            <a:chOff x="-6696925" y="3272575"/>
            <a:chExt cx="307200" cy="291425"/>
          </a:xfrm>
        </p:grpSpPr>
        <p:sp>
          <p:nvSpPr>
            <p:cNvPr id="10374" name="Google Shape;10374;p9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9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6" name="Google Shape;10376;p93"/>
          <p:cNvGrpSpPr/>
          <p:nvPr/>
        </p:nvGrpSpPr>
        <p:grpSpPr>
          <a:xfrm>
            <a:off x="845884" y="2204636"/>
            <a:ext cx="442373" cy="420775"/>
            <a:chOff x="-6690625" y="3631325"/>
            <a:chExt cx="307225" cy="292225"/>
          </a:xfrm>
        </p:grpSpPr>
        <p:sp>
          <p:nvSpPr>
            <p:cNvPr id="10377" name="Google Shape;10377;p9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9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9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9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9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2" name="Google Shape;10382;p93"/>
          <p:cNvGrpSpPr/>
          <p:nvPr/>
        </p:nvGrpSpPr>
        <p:grpSpPr>
          <a:xfrm>
            <a:off x="868005" y="2756972"/>
            <a:ext cx="421927" cy="419371"/>
            <a:chOff x="-6689825" y="3992050"/>
            <a:chExt cx="293025" cy="291250"/>
          </a:xfrm>
        </p:grpSpPr>
        <p:sp>
          <p:nvSpPr>
            <p:cNvPr id="10383" name="Google Shape;10383;p9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9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9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9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9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9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9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9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9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9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9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9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95" name="Google Shape;10395;p93"/>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96" name="Google Shape;10396;p93"/>
          <p:cNvGrpSpPr/>
          <p:nvPr/>
        </p:nvGrpSpPr>
        <p:grpSpPr>
          <a:xfrm>
            <a:off x="3551317" y="2205192"/>
            <a:ext cx="423043" cy="419659"/>
            <a:chOff x="-4837325" y="3612425"/>
            <a:chExt cx="293800" cy="291450"/>
          </a:xfrm>
        </p:grpSpPr>
        <p:sp>
          <p:nvSpPr>
            <p:cNvPr id="10397" name="Google Shape;10397;p9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9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9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0" name="Google Shape;10400;p93"/>
          <p:cNvGrpSpPr/>
          <p:nvPr/>
        </p:nvGrpSpPr>
        <p:grpSpPr>
          <a:xfrm>
            <a:off x="3564349" y="2756826"/>
            <a:ext cx="420775" cy="419659"/>
            <a:chOff x="-4837325" y="3971575"/>
            <a:chExt cx="292225" cy="291450"/>
          </a:xfrm>
        </p:grpSpPr>
        <p:sp>
          <p:nvSpPr>
            <p:cNvPr id="10401" name="Google Shape;10401;p9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9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9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9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9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9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7" name="Google Shape;10407;p93"/>
          <p:cNvGrpSpPr/>
          <p:nvPr/>
        </p:nvGrpSpPr>
        <p:grpSpPr>
          <a:xfrm>
            <a:off x="6256364" y="1714185"/>
            <a:ext cx="430998" cy="369730"/>
            <a:chOff x="-3037625" y="3254850"/>
            <a:chExt cx="299325" cy="256775"/>
          </a:xfrm>
        </p:grpSpPr>
        <p:sp>
          <p:nvSpPr>
            <p:cNvPr id="10408" name="Google Shape;10408;p9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9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9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9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2" name="Google Shape;10412;p93"/>
          <p:cNvGrpSpPr/>
          <p:nvPr/>
        </p:nvGrpSpPr>
        <p:grpSpPr>
          <a:xfrm>
            <a:off x="6260324" y="2204615"/>
            <a:ext cx="423079" cy="420811"/>
            <a:chOff x="-3031325" y="3597450"/>
            <a:chExt cx="293825" cy="292250"/>
          </a:xfrm>
        </p:grpSpPr>
        <p:sp>
          <p:nvSpPr>
            <p:cNvPr id="10413" name="Google Shape;10413;p9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9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9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9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7" name="Google Shape;10417;p93"/>
          <p:cNvGrpSpPr/>
          <p:nvPr/>
        </p:nvGrpSpPr>
        <p:grpSpPr>
          <a:xfrm>
            <a:off x="6272798" y="2781214"/>
            <a:ext cx="421927" cy="370882"/>
            <a:chOff x="-3030525" y="3973150"/>
            <a:chExt cx="293025" cy="257575"/>
          </a:xfrm>
        </p:grpSpPr>
        <p:sp>
          <p:nvSpPr>
            <p:cNvPr id="10418" name="Google Shape;10418;p9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9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0" name="Google Shape;10420;p93"/>
          <p:cNvGrpSpPr/>
          <p:nvPr/>
        </p:nvGrpSpPr>
        <p:grpSpPr>
          <a:xfrm>
            <a:off x="1374391" y="3369426"/>
            <a:ext cx="421927" cy="297195"/>
            <a:chOff x="-1199300" y="3279250"/>
            <a:chExt cx="293025" cy="206400"/>
          </a:xfrm>
        </p:grpSpPr>
        <p:sp>
          <p:nvSpPr>
            <p:cNvPr id="10421" name="Google Shape;10421;p9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9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9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9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5" name="Google Shape;10425;p93"/>
          <p:cNvGrpSpPr/>
          <p:nvPr/>
        </p:nvGrpSpPr>
        <p:grpSpPr>
          <a:xfrm>
            <a:off x="1381477" y="1688773"/>
            <a:ext cx="444605" cy="420559"/>
            <a:chOff x="-6338550" y="3272950"/>
            <a:chExt cx="308775" cy="292075"/>
          </a:xfrm>
        </p:grpSpPr>
        <p:sp>
          <p:nvSpPr>
            <p:cNvPr id="10426" name="Google Shape;10426;p9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9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9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9" name="Google Shape;10429;p93"/>
          <p:cNvGrpSpPr/>
          <p:nvPr/>
        </p:nvGrpSpPr>
        <p:grpSpPr>
          <a:xfrm>
            <a:off x="1392817" y="2205194"/>
            <a:ext cx="421927" cy="419659"/>
            <a:chOff x="-6329100" y="3632100"/>
            <a:chExt cx="293025" cy="291450"/>
          </a:xfrm>
        </p:grpSpPr>
        <p:sp>
          <p:nvSpPr>
            <p:cNvPr id="10430" name="Google Shape;10430;p9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9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9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3" name="Google Shape;10433;p93"/>
          <p:cNvGrpSpPr/>
          <p:nvPr/>
        </p:nvGrpSpPr>
        <p:grpSpPr>
          <a:xfrm>
            <a:off x="1405867" y="2756828"/>
            <a:ext cx="419623" cy="419659"/>
            <a:chOff x="-6329875" y="3992050"/>
            <a:chExt cx="291425" cy="291450"/>
          </a:xfrm>
        </p:grpSpPr>
        <p:sp>
          <p:nvSpPr>
            <p:cNvPr id="10434" name="Google Shape;10434;p9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9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9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9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8" name="Google Shape;10438;p93"/>
          <p:cNvGrpSpPr/>
          <p:nvPr/>
        </p:nvGrpSpPr>
        <p:grpSpPr>
          <a:xfrm>
            <a:off x="4092004" y="1687530"/>
            <a:ext cx="423079" cy="423043"/>
            <a:chOff x="-4478975" y="3251700"/>
            <a:chExt cx="293825" cy="293800"/>
          </a:xfrm>
        </p:grpSpPr>
        <p:sp>
          <p:nvSpPr>
            <p:cNvPr id="10439" name="Google Shape;10439;p9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9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9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2" name="Google Shape;10442;p93"/>
          <p:cNvGrpSpPr/>
          <p:nvPr/>
        </p:nvGrpSpPr>
        <p:grpSpPr>
          <a:xfrm>
            <a:off x="4092004" y="2205192"/>
            <a:ext cx="423079" cy="419659"/>
            <a:chOff x="-4475825" y="3612425"/>
            <a:chExt cx="293825" cy="291450"/>
          </a:xfrm>
        </p:grpSpPr>
        <p:sp>
          <p:nvSpPr>
            <p:cNvPr id="10443" name="Google Shape;10443;p9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9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9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6" name="Google Shape;10446;p93"/>
          <p:cNvGrpSpPr/>
          <p:nvPr/>
        </p:nvGrpSpPr>
        <p:grpSpPr>
          <a:xfrm>
            <a:off x="4101077" y="2756844"/>
            <a:ext cx="428730" cy="419623"/>
            <a:chOff x="-4480550" y="3970800"/>
            <a:chExt cx="297750" cy="291425"/>
          </a:xfrm>
        </p:grpSpPr>
        <p:sp>
          <p:nvSpPr>
            <p:cNvPr id="10447" name="Google Shape;10447;p9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9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9" name="Google Shape;10449;p93"/>
          <p:cNvGrpSpPr/>
          <p:nvPr/>
        </p:nvGrpSpPr>
        <p:grpSpPr>
          <a:xfrm>
            <a:off x="6804910" y="1689221"/>
            <a:ext cx="415123" cy="419659"/>
            <a:chOff x="-2668225" y="3239075"/>
            <a:chExt cx="288300" cy="291450"/>
          </a:xfrm>
        </p:grpSpPr>
        <p:sp>
          <p:nvSpPr>
            <p:cNvPr id="10450" name="Google Shape;10450;p9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9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9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9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9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5" name="Google Shape;10455;p93"/>
          <p:cNvGrpSpPr/>
          <p:nvPr/>
        </p:nvGrpSpPr>
        <p:grpSpPr>
          <a:xfrm>
            <a:off x="6802066" y="2205191"/>
            <a:ext cx="420811" cy="419659"/>
            <a:chOff x="-2671375" y="3597450"/>
            <a:chExt cx="292250" cy="291450"/>
          </a:xfrm>
        </p:grpSpPr>
        <p:sp>
          <p:nvSpPr>
            <p:cNvPr id="10456" name="Google Shape;10456;p9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9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8" name="Google Shape;10458;p93"/>
          <p:cNvGrpSpPr/>
          <p:nvPr/>
        </p:nvGrpSpPr>
        <p:grpSpPr>
          <a:xfrm>
            <a:off x="6812849" y="2755691"/>
            <a:ext cx="423043" cy="421927"/>
            <a:chOff x="-2670575" y="3956600"/>
            <a:chExt cx="293800" cy="293025"/>
          </a:xfrm>
        </p:grpSpPr>
        <p:sp>
          <p:nvSpPr>
            <p:cNvPr id="10459" name="Google Shape;10459;p9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9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9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9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3" name="Google Shape;10463;p93"/>
          <p:cNvGrpSpPr/>
          <p:nvPr/>
        </p:nvGrpSpPr>
        <p:grpSpPr>
          <a:xfrm>
            <a:off x="3070370" y="3311947"/>
            <a:ext cx="426462" cy="418363"/>
            <a:chOff x="-1183550" y="3586525"/>
            <a:chExt cx="296175" cy="290550"/>
          </a:xfrm>
        </p:grpSpPr>
        <p:sp>
          <p:nvSpPr>
            <p:cNvPr id="10464" name="Google Shape;10464;p9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9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9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9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9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9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9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9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9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3" name="Google Shape;10473;p93"/>
          <p:cNvGrpSpPr/>
          <p:nvPr/>
        </p:nvGrpSpPr>
        <p:grpSpPr>
          <a:xfrm>
            <a:off x="1933980" y="1689799"/>
            <a:ext cx="420811" cy="418507"/>
            <a:chOff x="-5971525" y="3273750"/>
            <a:chExt cx="292250" cy="290650"/>
          </a:xfrm>
        </p:grpSpPr>
        <p:sp>
          <p:nvSpPr>
            <p:cNvPr id="10474" name="Google Shape;10474;p9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9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6" name="Google Shape;10476;p93"/>
          <p:cNvGrpSpPr/>
          <p:nvPr/>
        </p:nvGrpSpPr>
        <p:grpSpPr>
          <a:xfrm>
            <a:off x="1928310" y="2203826"/>
            <a:ext cx="432150" cy="422395"/>
            <a:chOff x="-5974675" y="3632100"/>
            <a:chExt cx="300125" cy="293350"/>
          </a:xfrm>
        </p:grpSpPr>
        <p:sp>
          <p:nvSpPr>
            <p:cNvPr id="10477" name="Google Shape;10477;p9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9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9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0" name="Google Shape;10480;p93"/>
          <p:cNvGrpSpPr/>
          <p:nvPr/>
        </p:nvGrpSpPr>
        <p:grpSpPr>
          <a:xfrm>
            <a:off x="1958351" y="2755694"/>
            <a:ext cx="395865" cy="421927"/>
            <a:chOff x="-5971525" y="3990475"/>
            <a:chExt cx="274925" cy="293025"/>
          </a:xfrm>
        </p:grpSpPr>
        <p:sp>
          <p:nvSpPr>
            <p:cNvPr id="10481" name="Google Shape;10481;p9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9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9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9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5" name="Google Shape;10485;p93"/>
          <p:cNvGrpSpPr/>
          <p:nvPr/>
        </p:nvGrpSpPr>
        <p:grpSpPr>
          <a:xfrm>
            <a:off x="4631558" y="1689798"/>
            <a:ext cx="420775" cy="418507"/>
            <a:chOff x="-4118225" y="3253275"/>
            <a:chExt cx="292225" cy="290650"/>
          </a:xfrm>
        </p:grpSpPr>
        <p:sp>
          <p:nvSpPr>
            <p:cNvPr id="10486" name="Google Shape;10486;p9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9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8" name="Google Shape;10488;p93"/>
          <p:cNvGrpSpPr/>
          <p:nvPr/>
        </p:nvGrpSpPr>
        <p:grpSpPr>
          <a:xfrm>
            <a:off x="4682008" y="2204922"/>
            <a:ext cx="319874" cy="420199"/>
            <a:chOff x="-4082800" y="3612425"/>
            <a:chExt cx="222150" cy="291825"/>
          </a:xfrm>
        </p:grpSpPr>
        <p:sp>
          <p:nvSpPr>
            <p:cNvPr id="10489" name="Google Shape;10489;p9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9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9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2" name="Google Shape;10492;p93"/>
          <p:cNvGrpSpPr/>
          <p:nvPr/>
        </p:nvGrpSpPr>
        <p:grpSpPr>
          <a:xfrm>
            <a:off x="4643456" y="2769876"/>
            <a:ext cx="420775" cy="393561"/>
            <a:chOff x="-4118225" y="3990475"/>
            <a:chExt cx="292225" cy="273325"/>
          </a:xfrm>
        </p:grpSpPr>
        <p:sp>
          <p:nvSpPr>
            <p:cNvPr id="10493" name="Google Shape;10493;p9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9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9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9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7" name="Google Shape;10497;p93"/>
          <p:cNvGrpSpPr/>
          <p:nvPr/>
        </p:nvGrpSpPr>
        <p:grpSpPr>
          <a:xfrm>
            <a:off x="7354110" y="1688087"/>
            <a:ext cx="394713" cy="421927"/>
            <a:chOff x="-2312225" y="3238300"/>
            <a:chExt cx="274125" cy="293025"/>
          </a:xfrm>
        </p:grpSpPr>
        <p:sp>
          <p:nvSpPr>
            <p:cNvPr id="10498" name="Google Shape;10498;p9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9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0" name="Google Shape;10500;p93"/>
          <p:cNvGrpSpPr/>
          <p:nvPr/>
        </p:nvGrpSpPr>
        <p:grpSpPr>
          <a:xfrm>
            <a:off x="7341062" y="2153586"/>
            <a:ext cx="420811" cy="522864"/>
            <a:chOff x="-2310650" y="3525775"/>
            <a:chExt cx="292250" cy="363125"/>
          </a:xfrm>
        </p:grpSpPr>
        <p:sp>
          <p:nvSpPr>
            <p:cNvPr id="10501" name="Google Shape;10501;p9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9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9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9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5" name="Google Shape;10505;p93"/>
          <p:cNvGrpSpPr/>
          <p:nvPr/>
        </p:nvGrpSpPr>
        <p:grpSpPr>
          <a:xfrm>
            <a:off x="7351827" y="2756825"/>
            <a:ext cx="423079" cy="419659"/>
            <a:chOff x="-2310650" y="3958175"/>
            <a:chExt cx="293825" cy="291450"/>
          </a:xfrm>
        </p:grpSpPr>
        <p:sp>
          <p:nvSpPr>
            <p:cNvPr id="10506" name="Google Shape;10506;p9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9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8" name="Google Shape;10508;p93"/>
          <p:cNvGrpSpPr/>
          <p:nvPr/>
        </p:nvGrpSpPr>
        <p:grpSpPr>
          <a:xfrm>
            <a:off x="4718688" y="3308459"/>
            <a:ext cx="424159" cy="419659"/>
            <a:chOff x="-1182750" y="3962900"/>
            <a:chExt cx="294575" cy="291450"/>
          </a:xfrm>
        </p:grpSpPr>
        <p:sp>
          <p:nvSpPr>
            <p:cNvPr id="10509" name="Google Shape;10509;p9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9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9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9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9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9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5" name="Google Shape;10515;p9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6" name="Google Shape;10516;p93"/>
          <p:cNvGrpSpPr/>
          <p:nvPr/>
        </p:nvGrpSpPr>
        <p:grpSpPr>
          <a:xfrm>
            <a:off x="2471824" y="1689223"/>
            <a:ext cx="424195" cy="419659"/>
            <a:chOff x="-5611575" y="3272950"/>
            <a:chExt cx="294600" cy="291450"/>
          </a:xfrm>
        </p:grpSpPr>
        <p:sp>
          <p:nvSpPr>
            <p:cNvPr id="10517" name="Google Shape;10517;p9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9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9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9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9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2" name="Google Shape;10522;p93"/>
          <p:cNvGrpSpPr/>
          <p:nvPr/>
        </p:nvGrpSpPr>
        <p:grpSpPr>
          <a:xfrm>
            <a:off x="2471824" y="2205770"/>
            <a:ext cx="424195" cy="418507"/>
            <a:chOff x="-5613150" y="3632900"/>
            <a:chExt cx="294600" cy="290650"/>
          </a:xfrm>
        </p:grpSpPr>
        <p:sp>
          <p:nvSpPr>
            <p:cNvPr id="10523" name="Google Shape;10523;p9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9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5" name="Google Shape;10525;p93"/>
          <p:cNvGrpSpPr/>
          <p:nvPr/>
        </p:nvGrpSpPr>
        <p:grpSpPr>
          <a:xfrm>
            <a:off x="2483722" y="2756270"/>
            <a:ext cx="424195" cy="420775"/>
            <a:chOff x="-5613150" y="3991275"/>
            <a:chExt cx="294600" cy="292225"/>
          </a:xfrm>
        </p:grpSpPr>
        <p:sp>
          <p:nvSpPr>
            <p:cNvPr id="10526" name="Google Shape;10526;p9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9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9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93"/>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9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93"/>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9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9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9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5" name="Google Shape;10535;p93"/>
          <p:cNvGrpSpPr/>
          <p:nvPr/>
        </p:nvGrpSpPr>
        <p:grpSpPr>
          <a:xfrm>
            <a:off x="5155210" y="1689438"/>
            <a:ext cx="434634" cy="419227"/>
            <a:chOff x="-3768700" y="3253275"/>
            <a:chExt cx="301850" cy="291150"/>
          </a:xfrm>
        </p:grpSpPr>
        <p:sp>
          <p:nvSpPr>
            <p:cNvPr id="10536" name="Google Shape;10536;p9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9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9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9" name="Google Shape;10539;p93"/>
          <p:cNvGrpSpPr/>
          <p:nvPr/>
        </p:nvGrpSpPr>
        <p:grpSpPr>
          <a:xfrm>
            <a:off x="5159293" y="2217090"/>
            <a:ext cx="426462" cy="395865"/>
            <a:chOff x="-3808700" y="3628950"/>
            <a:chExt cx="296175" cy="274925"/>
          </a:xfrm>
        </p:grpSpPr>
        <p:sp>
          <p:nvSpPr>
            <p:cNvPr id="10540" name="Google Shape;10540;p9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9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9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3" name="Google Shape;10543;p93"/>
          <p:cNvGrpSpPr/>
          <p:nvPr/>
        </p:nvGrpSpPr>
        <p:grpSpPr>
          <a:xfrm>
            <a:off x="5224504" y="2756412"/>
            <a:ext cx="419443" cy="420487"/>
            <a:chOff x="-3771675" y="3971775"/>
            <a:chExt cx="291300" cy="292025"/>
          </a:xfrm>
        </p:grpSpPr>
        <p:sp>
          <p:nvSpPr>
            <p:cNvPr id="10544" name="Google Shape;10544;p9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9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9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9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9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9" name="Google Shape;10549;p93"/>
          <p:cNvGrpSpPr/>
          <p:nvPr/>
        </p:nvGrpSpPr>
        <p:grpSpPr>
          <a:xfrm>
            <a:off x="7885948" y="1716461"/>
            <a:ext cx="420271" cy="320774"/>
            <a:chOff x="-1951475" y="3273100"/>
            <a:chExt cx="291875" cy="222775"/>
          </a:xfrm>
        </p:grpSpPr>
        <p:sp>
          <p:nvSpPr>
            <p:cNvPr id="10550" name="Google Shape;10550;p9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9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9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3" name="Google Shape;10553;p93"/>
          <p:cNvGrpSpPr/>
          <p:nvPr/>
        </p:nvGrpSpPr>
        <p:grpSpPr>
          <a:xfrm>
            <a:off x="7883429" y="2205191"/>
            <a:ext cx="425310" cy="419659"/>
            <a:chOff x="-1951475" y="3597450"/>
            <a:chExt cx="295375" cy="291450"/>
          </a:xfrm>
        </p:grpSpPr>
        <p:sp>
          <p:nvSpPr>
            <p:cNvPr id="10554" name="Google Shape;10554;p9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9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9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9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8" name="Google Shape;10558;p93"/>
          <p:cNvGrpSpPr/>
          <p:nvPr/>
        </p:nvGrpSpPr>
        <p:grpSpPr>
          <a:xfrm>
            <a:off x="7885680" y="2756825"/>
            <a:ext cx="444605" cy="419659"/>
            <a:chOff x="-1960150" y="3956600"/>
            <a:chExt cx="308775" cy="291450"/>
          </a:xfrm>
        </p:grpSpPr>
        <p:sp>
          <p:nvSpPr>
            <p:cNvPr id="10559" name="Google Shape;10559;p9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9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1" name="Google Shape;10561;p93"/>
          <p:cNvGrpSpPr/>
          <p:nvPr/>
        </p:nvGrpSpPr>
        <p:grpSpPr>
          <a:xfrm>
            <a:off x="1939718" y="3307636"/>
            <a:ext cx="420775" cy="420775"/>
            <a:chOff x="-804700" y="3226500"/>
            <a:chExt cx="292225" cy="292225"/>
          </a:xfrm>
        </p:grpSpPr>
        <p:sp>
          <p:nvSpPr>
            <p:cNvPr id="10562" name="Google Shape;10562;p9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9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9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9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9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9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9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9" name="Google Shape;10569;p93"/>
          <p:cNvGrpSpPr/>
          <p:nvPr/>
        </p:nvGrpSpPr>
        <p:grpSpPr>
          <a:xfrm>
            <a:off x="3019809" y="1688647"/>
            <a:ext cx="420775" cy="420811"/>
            <a:chOff x="-5251625" y="3272950"/>
            <a:chExt cx="292225" cy="292250"/>
          </a:xfrm>
        </p:grpSpPr>
        <p:sp>
          <p:nvSpPr>
            <p:cNvPr id="10570" name="Google Shape;10570;p9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9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9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3" name="Google Shape;10573;p93"/>
          <p:cNvGrpSpPr/>
          <p:nvPr/>
        </p:nvGrpSpPr>
        <p:grpSpPr>
          <a:xfrm>
            <a:off x="3016407" y="2204348"/>
            <a:ext cx="427578" cy="421351"/>
            <a:chOff x="-5254775" y="3631325"/>
            <a:chExt cx="296950" cy="292625"/>
          </a:xfrm>
        </p:grpSpPr>
        <p:sp>
          <p:nvSpPr>
            <p:cNvPr id="10574" name="Google Shape;10574;p9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9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9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9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9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9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9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1" name="Google Shape;10581;p93"/>
          <p:cNvGrpSpPr/>
          <p:nvPr/>
        </p:nvGrpSpPr>
        <p:grpSpPr>
          <a:xfrm>
            <a:off x="3032265" y="2756270"/>
            <a:ext cx="419659" cy="420775"/>
            <a:chOff x="-5251625" y="3991275"/>
            <a:chExt cx="291450" cy="292225"/>
          </a:xfrm>
        </p:grpSpPr>
        <p:sp>
          <p:nvSpPr>
            <p:cNvPr id="10582" name="Google Shape;10582;p9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9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9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9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9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7" name="Google Shape;10587;p93"/>
          <p:cNvGrpSpPr/>
          <p:nvPr/>
        </p:nvGrpSpPr>
        <p:grpSpPr>
          <a:xfrm>
            <a:off x="5772848" y="1689240"/>
            <a:ext cx="319874" cy="419623"/>
            <a:chOff x="-3365275" y="3253275"/>
            <a:chExt cx="222150" cy="291425"/>
          </a:xfrm>
        </p:grpSpPr>
        <p:sp>
          <p:nvSpPr>
            <p:cNvPr id="10588" name="Google Shape;10588;p9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9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0" name="Google Shape;10590;p93"/>
          <p:cNvGrpSpPr/>
          <p:nvPr/>
        </p:nvGrpSpPr>
        <p:grpSpPr>
          <a:xfrm>
            <a:off x="5746786" y="2204058"/>
            <a:ext cx="371998" cy="421927"/>
            <a:chOff x="-3383375" y="3611625"/>
            <a:chExt cx="258350" cy="293025"/>
          </a:xfrm>
        </p:grpSpPr>
        <p:sp>
          <p:nvSpPr>
            <p:cNvPr id="10591" name="Google Shape;10591;p9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9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3" name="Google Shape;10593;p93"/>
          <p:cNvGrpSpPr/>
          <p:nvPr/>
        </p:nvGrpSpPr>
        <p:grpSpPr>
          <a:xfrm>
            <a:off x="5809135" y="2756826"/>
            <a:ext cx="271097" cy="419659"/>
            <a:chOff x="-3347950" y="3971575"/>
            <a:chExt cx="188275" cy="291450"/>
          </a:xfrm>
        </p:grpSpPr>
        <p:sp>
          <p:nvSpPr>
            <p:cNvPr id="10594" name="Google Shape;10594;p9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9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9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7" name="Google Shape;10597;p93"/>
          <p:cNvGrpSpPr/>
          <p:nvPr/>
        </p:nvGrpSpPr>
        <p:grpSpPr>
          <a:xfrm>
            <a:off x="858994" y="3307061"/>
            <a:ext cx="371998" cy="421927"/>
            <a:chOff x="-1575775" y="3238300"/>
            <a:chExt cx="258350" cy="293025"/>
          </a:xfrm>
        </p:grpSpPr>
        <p:sp>
          <p:nvSpPr>
            <p:cNvPr id="10598" name="Google Shape;10598;p93"/>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9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9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9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9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3" name="Google Shape;10603;p93"/>
          <p:cNvGrpSpPr/>
          <p:nvPr/>
        </p:nvGrpSpPr>
        <p:grpSpPr>
          <a:xfrm>
            <a:off x="2503892" y="3309051"/>
            <a:ext cx="423079" cy="424159"/>
            <a:chOff x="-1591550" y="3597475"/>
            <a:chExt cx="293825" cy="294575"/>
          </a:xfrm>
        </p:grpSpPr>
        <p:sp>
          <p:nvSpPr>
            <p:cNvPr id="10604" name="Google Shape;10604;p9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9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9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7" name="Google Shape;10607;p93"/>
          <p:cNvGrpSpPr/>
          <p:nvPr/>
        </p:nvGrpSpPr>
        <p:grpSpPr>
          <a:xfrm>
            <a:off x="4153362" y="3318663"/>
            <a:ext cx="421927" cy="399248"/>
            <a:chOff x="-1592325" y="3957400"/>
            <a:chExt cx="293025" cy="277275"/>
          </a:xfrm>
        </p:grpSpPr>
        <p:sp>
          <p:nvSpPr>
            <p:cNvPr id="10608" name="Google Shape;10608;p9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9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9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1" name="Google Shape;10611;p9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2" name="Google Shape;10612;p93"/>
          <p:cNvGrpSpPr/>
          <p:nvPr/>
        </p:nvGrpSpPr>
        <p:grpSpPr>
          <a:xfrm>
            <a:off x="3640232" y="3310744"/>
            <a:ext cx="369730" cy="420775"/>
            <a:chOff x="-778700" y="3612425"/>
            <a:chExt cx="256775" cy="292225"/>
          </a:xfrm>
        </p:grpSpPr>
        <p:sp>
          <p:nvSpPr>
            <p:cNvPr id="10613" name="Google Shape;10613;p9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9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9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9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9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9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9" name="Google Shape;10619;p93"/>
          <p:cNvGrpSpPr/>
          <p:nvPr/>
        </p:nvGrpSpPr>
        <p:grpSpPr>
          <a:xfrm>
            <a:off x="6111733" y="3828305"/>
            <a:ext cx="340731" cy="387641"/>
            <a:chOff x="7728464" y="1561258"/>
            <a:chExt cx="349719" cy="397866"/>
          </a:xfrm>
        </p:grpSpPr>
        <p:sp>
          <p:nvSpPr>
            <p:cNvPr id="10620" name="Google Shape;10620;p9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9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2" name="Google Shape;10622;p93"/>
          <p:cNvGrpSpPr/>
          <p:nvPr/>
        </p:nvGrpSpPr>
        <p:grpSpPr>
          <a:xfrm>
            <a:off x="4034702" y="3828305"/>
            <a:ext cx="387681" cy="387641"/>
            <a:chOff x="5611350" y="1561258"/>
            <a:chExt cx="397907" cy="397866"/>
          </a:xfrm>
        </p:grpSpPr>
        <p:sp>
          <p:nvSpPr>
            <p:cNvPr id="10623" name="Google Shape;10623;p9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9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9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9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7" name="Google Shape;10627;p93"/>
          <p:cNvGrpSpPr/>
          <p:nvPr/>
        </p:nvGrpSpPr>
        <p:grpSpPr>
          <a:xfrm>
            <a:off x="4553987" y="3925571"/>
            <a:ext cx="387610" cy="193109"/>
            <a:chOff x="6140660" y="1661097"/>
            <a:chExt cx="397835" cy="198202"/>
          </a:xfrm>
        </p:grpSpPr>
        <p:sp>
          <p:nvSpPr>
            <p:cNvPr id="10628" name="Google Shape;10628;p9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9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9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9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2" name="Google Shape;10632;p93"/>
          <p:cNvGrpSpPr/>
          <p:nvPr/>
        </p:nvGrpSpPr>
        <p:grpSpPr>
          <a:xfrm>
            <a:off x="5073202" y="3828305"/>
            <a:ext cx="387681" cy="387641"/>
            <a:chOff x="6669907" y="1561258"/>
            <a:chExt cx="397907" cy="397866"/>
          </a:xfrm>
        </p:grpSpPr>
        <p:sp>
          <p:nvSpPr>
            <p:cNvPr id="10633" name="Google Shape;10633;p9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9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9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9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9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8" name="Google Shape;10638;p93"/>
          <p:cNvGrpSpPr/>
          <p:nvPr/>
        </p:nvGrpSpPr>
        <p:grpSpPr>
          <a:xfrm>
            <a:off x="1958433" y="3885842"/>
            <a:ext cx="387681" cy="272572"/>
            <a:chOff x="3386036" y="1746339"/>
            <a:chExt cx="397907" cy="279762"/>
          </a:xfrm>
        </p:grpSpPr>
        <p:sp>
          <p:nvSpPr>
            <p:cNvPr id="10639" name="Google Shape;10639;p9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9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1" name="Google Shape;10641;p93"/>
          <p:cNvGrpSpPr/>
          <p:nvPr/>
        </p:nvGrpSpPr>
        <p:grpSpPr>
          <a:xfrm>
            <a:off x="2996130" y="3828288"/>
            <a:ext cx="387681" cy="387681"/>
            <a:chOff x="4417380" y="1687279"/>
            <a:chExt cx="397907" cy="397907"/>
          </a:xfrm>
        </p:grpSpPr>
        <p:sp>
          <p:nvSpPr>
            <p:cNvPr id="10642" name="Google Shape;10642;p9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9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4" name="Google Shape;10644;p93"/>
          <p:cNvGrpSpPr/>
          <p:nvPr/>
        </p:nvGrpSpPr>
        <p:grpSpPr>
          <a:xfrm>
            <a:off x="7942611" y="3308537"/>
            <a:ext cx="387661" cy="387661"/>
            <a:chOff x="2869999" y="1687279"/>
            <a:chExt cx="397887" cy="397887"/>
          </a:xfrm>
        </p:grpSpPr>
        <p:sp>
          <p:nvSpPr>
            <p:cNvPr id="10645" name="Google Shape;10645;p9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9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7" name="Google Shape;10647;p93"/>
          <p:cNvGrpSpPr/>
          <p:nvPr/>
        </p:nvGrpSpPr>
        <p:grpSpPr>
          <a:xfrm>
            <a:off x="2477718" y="3828664"/>
            <a:ext cx="386807" cy="386929"/>
            <a:chOff x="3902887" y="1687655"/>
            <a:chExt cx="397010" cy="397135"/>
          </a:xfrm>
        </p:grpSpPr>
        <p:sp>
          <p:nvSpPr>
            <p:cNvPr id="10648" name="Google Shape;10648;p9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9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0" name="Google Shape;10650;p93"/>
          <p:cNvGrpSpPr/>
          <p:nvPr/>
        </p:nvGrpSpPr>
        <p:grpSpPr>
          <a:xfrm>
            <a:off x="3515416" y="3828344"/>
            <a:ext cx="387681" cy="387681"/>
            <a:chOff x="4933458" y="1687279"/>
            <a:chExt cx="397907" cy="397907"/>
          </a:xfrm>
        </p:grpSpPr>
        <p:sp>
          <p:nvSpPr>
            <p:cNvPr id="10651" name="Google Shape;10651;p9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9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3" name="Google Shape;10653;p93"/>
          <p:cNvGrpSpPr/>
          <p:nvPr/>
        </p:nvGrpSpPr>
        <p:grpSpPr>
          <a:xfrm>
            <a:off x="5286246" y="3308537"/>
            <a:ext cx="387681" cy="387661"/>
            <a:chOff x="266768" y="1721375"/>
            <a:chExt cx="397907" cy="397887"/>
          </a:xfrm>
        </p:grpSpPr>
        <p:sp>
          <p:nvSpPr>
            <p:cNvPr id="10654" name="Google Shape;10654;p9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9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6" name="Google Shape;10656;p93"/>
          <p:cNvGrpSpPr/>
          <p:nvPr/>
        </p:nvGrpSpPr>
        <p:grpSpPr>
          <a:xfrm>
            <a:off x="7411672" y="3308924"/>
            <a:ext cx="387539" cy="386888"/>
            <a:chOff x="2408992" y="1722875"/>
            <a:chExt cx="397761" cy="397093"/>
          </a:xfrm>
        </p:grpSpPr>
        <p:sp>
          <p:nvSpPr>
            <p:cNvPr id="10657" name="Google Shape;10657;p9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9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9" name="Google Shape;10659;p93"/>
          <p:cNvGrpSpPr/>
          <p:nvPr/>
        </p:nvGrpSpPr>
        <p:grpSpPr>
          <a:xfrm>
            <a:off x="5592488" y="3828305"/>
            <a:ext cx="387641" cy="387641"/>
            <a:chOff x="7199196" y="1561258"/>
            <a:chExt cx="397866" cy="397866"/>
          </a:xfrm>
        </p:grpSpPr>
        <p:sp>
          <p:nvSpPr>
            <p:cNvPr id="10660" name="Google Shape;10660;p9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9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2" name="Google Shape;10662;p9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63" name="Google Shape;10663;p93"/>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0664" name="Google Shape;10664;p93"/>
          <p:cNvGrpSpPr/>
          <p:nvPr/>
        </p:nvGrpSpPr>
        <p:grpSpPr>
          <a:xfrm>
            <a:off x="6348367" y="3308537"/>
            <a:ext cx="387661" cy="387661"/>
            <a:chOff x="1379798" y="1723250"/>
            <a:chExt cx="397887" cy="397887"/>
          </a:xfrm>
        </p:grpSpPr>
        <p:sp>
          <p:nvSpPr>
            <p:cNvPr id="10665" name="Google Shape;10665;p9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9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9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9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9" name="Google Shape;10669;p93"/>
          <p:cNvGrpSpPr/>
          <p:nvPr/>
        </p:nvGrpSpPr>
        <p:grpSpPr>
          <a:xfrm>
            <a:off x="5817327" y="3308537"/>
            <a:ext cx="387641" cy="387661"/>
            <a:chOff x="864491" y="1723250"/>
            <a:chExt cx="397866" cy="397887"/>
          </a:xfrm>
        </p:grpSpPr>
        <p:sp>
          <p:nvSpPr>
            <p:cNvPr id="10670" name="Google Shape;10670;p9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9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9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73" name="Google Shape;10673;p93"/>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74" name="Google Shape;10674;p93"/>
          <p:cNvGrpSpPr/>
          <p:nvPr/>
        </p:nvGrpSpPr>
        <p:grpSpPr>
          <a:xfrm>
            <a:off x="6584154" y="3827060"/>
            <a:ext cx="388966" cy="388966"/>
            <a:chOff x="1190625" y="238125"/>
            <a:chExt cx="5235075" cy="5235075"/>
          </a:xfrm>
        </p:grpSpPr>
        <p:sp>
          <p:nvSpPr>
            <p:cNvPr id="10675" name="Google Shape;10675;p9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9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680" name="Shape 10680"/>
        <p:cNvGrpSpPr/>
        <p:nvPr/>
      </p:nvGrpSpPr>
      <p:grpSpPr>
        <a:xfrm>
          <a:off x="0" y="0"/>
          <a:ext cx="0" cy="0"/>
          <a:chOff x="0" y="0"/>
          <a:chExt cx="0" cy="0"/>
        </a:xfrm>
      </p:grpSpPr>
      <p:pic>
        <p:nvPicPr>
          <p:cNvPr id="10681" name="Google Shape;10681;p9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4" name="Shape 2494"/>
        <p:cNvGrpSpPr/>
        <p:nvPr/>
      </p:nvGrpSpPr>
      <p:grpSpPr>
        <a:xfrm>
          <a:off x="0" y="0"/>
          <a:ext cx="0" cy="0"/>
          <a:chOff x="0" y="0"/>
          <a:chExt cx="0" cy="0"/>
        </a:xfrm>
      </p:grpSpPr>
      <p:grpSp>
        <p:nvGrpSpPr>
          <p:cNvPr id="2495" name="Google Shape;2495;p44"/>
          <p:cNvGrpSpPr/>
          <p:nvPr/>
        </p:nvGrpSpPr>
        <p:grpSpPr>
          <a:xfrm rot="10800000">
            <a:off x="2577103" y="416950"/>
            <a:ext cx="2029122" cy="2898725"/>
            <a:chOff x="1065953" y="1983750"/>
            <a:chExt cx="2029122" cy="2898725"/>
          </a:xfrm>
        </p:grpSpPr>
        <p:sp>
          <p:nvSpPr>
            <p:cNvPr id="2496" name="Google Shape;2496;p44"/>
            <p:cNvSpPr/>
            <p:nvPr/>
          </p:nvSpPr>
          <p:spPr>
            <a:xfrm>
              <a:off x="1127517" y="2880900"/>
              <a:ext cx="638400" cy="63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4"/>
            <p:cNvSpPr/>
            <p:nvPr/>
          </p:nvSpPr>
          <p:spPr>
            <a:xfrm>
              <a:off x="1464875" y="2082625"/>
              <a:ext cx="1553100" cy="1553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4"/>
            <p:cNvSpPr/>
            <p:nvPr/>
          </p:nvSpPr>
          <p:spPr>
            <a:xfrm>
              <a:off x="1217417" y="1983750"/>
              <a:ext cx="638400" cy="638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4"/>
            <p:cNvSpPr/>
            <p:nvPr/>
          </p:nvSpPr>
          <p:spPr>
            <a:xfrm>
              <a:off x="1065953" y="3371175"/>
              <a:ext cx="886200" cy="886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4"/>
            <p:cNvSpPr/>
            <p:nvPr/>
          </p:nvSpPr>
          <p:spPr>
            <a:xfrm>
              <a:off x="1532067" y="3094450"/>
              <a:ext cx="638400" cy="6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4"/>
            <p:cNvSpPr/>
            <p:nvPr/>
          </p:nvSpPr>
          <p:spPr>
            <a:xfrm>
              <a:off x="1797875" y="3165675"/>
              <a:ext cx="1297200" cy="129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4"/>
            <p:cNvSpPr/>
            <p:nvPr/>
          </p:nvSpPr>
          <p:spPr>
            <a:xfrm>
              <a:off x="1464878" y="3996275"/>
              <a:ext cx="886200" cy="886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3" name="Google Shape;2503;p44"/>
          <p:cNvGrpSpPr/>
          <p:nvPr/>
        </p:nvGrpSpPr>
        <p:grpSpPr>
          <a:xfrm>
            <a:off x="663528" y="2060800"/>
            <a:ext cx="2029122" cy="2898725"/>
            <a:chOff x="1065953" y="1983750"/>
            <a:chExt cx="2029122" cy="2898725"/>
          </a:xfrm>
        </p:grpSpPr>
        <p:sp>
          <p:nvSpPr>
            <p:cNvPr id="2504" name="Google Shape;2504;p44"/>
            <p:cNvSpPr/>
            <p:nvPr/>
          </p:nvSpPr>
          <p:spPr>
            <a:xfrm>
              <a:off x="1127517" y="2880900"/>
              <a:ext cx="638400" cy="63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4"/>
            <p:cNvSpPr/>
            <p:nvPr/>
          </p:nvSpPr>
          <p:spPr>
            <a:xfrm>
              <a:off x="1464875" y="2082625"/>
              <a:ext cx="1553100" cy="1553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4"/>
            <p:cNvSpPr/>
            <p:nvPr/>
          </p:nvSpPr>
          <p:spPr>
            <a:xfrm>
              <a:off x="1217417" y="1983750"/>
              <a:ext cx="638400" cy="638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4"/>
            <p:cNvSpPr/>
            <p:nvPr/>
          </p:nvSpPr>
          <p:spPr>
            <a:xfrm>
              <a:off x="1065953" y="3371175"/>
              <a:ext cx="886200" cy="886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4"/>
            <p:cNvSpPr/>
            <p:nvPr/>
          </p:nvSpPr>
          <p:spPr>
            <a:xfrm>
              <a:off x="1532067" y="3094450"/>
              <a:ext cx="638400" cy="6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4"/>
            <p:cNvSpPr/>
            <p:nvPr/>
          </p:nvSpPr>
          <p:spPr>
            <a:xfrm>
              <a:off x="1797875" y="3165675"/>
              <a:ext cx="1297200" cy="129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4"/>
            <p:cNvSpPr/>
            <p:nvPr/>
          </p:nvSpPr>
          <p:spPr>
            <a:xfrm>
              <a:off x="1464878" y="3996275"/>
              <a:ext cx="886200" cy="886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1" name="Google Shape;2511;p44"/>
          <p:cNvSpPr txBox="1"/>
          <p:nvPr>
            <p:ph type="title"/>
          </p:nvPr>
        </p:nvSpPr>
        <p:spPr>
          <a:xfrm>
            <a:off x="4572000" y="1447800"/>
            <a:ext cx="3844800" cy="76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Our </a:t>
            </a:r>
            <a:r>
              <a:rPr lang="en">
                <a:solidFill>
                  <a:schemeClr val="lt2"/>
                </a:solidFill>
              </a:rPr>
              <a:t>Platform</a:t>
            </a:r>
            <a:endParaRPr>
              <a:solidFill>
                <a:schemeClr val="lt2"/>
              </a:solidFill>
            </a:endParaRPr>
          </a:p>
        </p:txBody>
      </p:sp>
      <p:sp>
        <p:nvSpPr>
          <p:cNvPr id="2512" name="Google Shape;2512;p44"/>
          <p:cNvSpPr txBox="1"/>
          <p:nvPr>
            <p:ph idx="1" type="subTitle"/>
          </p:nvPr>
        </p:nvSpPr>
        <p:spPr>
          <a:xfrm>
            <a:off x="4895850" y="2002825"/>
            <a:ext cx="3521100" cy="187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a:t>
            </a:r>
            <a:r>
              <a:rPr lang="en"/>
              <a:t>give here a brief description of the topic you want to talk about. For example, if you want to talk about Mercury, you can say that it’s the smallest planet in the Solar System</a:t>
            </a:r>
            <a:endParaRPr/>
          </a:p>
        </p:txBody>
      </p:sp>
      <p:sp>
        <p:nvSpPr>
          <p:cNvPr id="2513" name="Google Shape;2513;p44"/>
          <p:cNvSpPr/>
          <p:nvPr/>
        </p:nvSpPr>
        <p:spPr>
          <a:xfrm>
            <a:off x="1947721" y="1009244"/>
            <a:ext cx="1625671" cy="3241680"/>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4" name="Google Shape;2514;p44"/>
          <p:cNvGrpSpPr/>
          <p:nvPr/>
        </p:nvGrpSpPr>
        <p:grpSpPr>
          <a:xfrm>
            <a:off x="1984300" y="1254000"/>
            <a:ext cx="1547800" cy="2733600"/>
            <a:chOff x="1984300" y="1254000"/>
            <a:chExt cx="1547800" cy="2733600"/>
          </a:xfrm>
        </p:grpSpPr>
        <p:sp>
          <p:nvSpPr>
            <p:cNvPr id="2515" name="Google Shape;2515;p44"/>
            <p:cNvSpPr/>
            <p:nvPr/>
          </p:nvSpPr>
          <p:spPr>
            <a:xfrm>
              <a:off x="1993700" y="1254000"/>
              <a:ext cx="1538400" cy="27336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6" name="Google Shape;2516;p44"/>
            <p:cNvGrpSpPr/>
            <p:nvPr/>
          </p:nvGrpSpPr>
          <p:grpSpPr>
            <a:xfrm>
              <a:off x="2516152" y="2373575"/>
              <a:ext cx="463810" cy="463780"/>
              <a:chOff x="2037825" y="3254050"/>
              <a:chExt cx="296175" cy="296175"/>
            </a:xfrm>
          </p:grpSpPr>
          <p:sp>
            <p:nvSpPr>
              <p:cNvPr id="2517" name="Google Shape;2517;p4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3" name="Google Shape;2523;p44"/>
            <p:cNvSpPr/>
            <p:nvPr/>
          </p:nvSpPr>
          <p:spPr>
            <a:xfrm>
              <a:off x="3156075" y="2141921"/>
              <a:ext cx="308412" cy="308412"/>
            </a:xfrm>
            <a:custGeom>
              <a:rect b="b" l="l" r="r" t="t"/>
              <a:pathLst>
                <a:path extrusionOk="0" h="57945" w="57945">
                  <a:moveTo>
                    <a:pt x="57944" y="29020"/>
                  </a:moveTo>
                  <a:cubicBezTo>
                    <a:pt x="57944" y="44995"/>
                    <a:pt x="44900" y="57945"/>
                    <a:pt x="28925" y="57945"/>
                  </a:cubicBezTo>
                  <a:cubicBezTo>
                    <a:pt x="12950" y="57945"/>
                    <a:pt x="0" y="44995"/>
                    <a:pt x="0" y="29020"/>
                  </a:cubicBezTo>
                  <a:cubicBezTo>
                    <a:pt x="0" y="13045"/>
                    <a:pt x="12950" y="1"/>
                    <a:pt x="28925" y="1"/>
                  </a:cubicBezTo>
                  <a:cubicBezTo>
                    <a:pt x="44900" y="1"/>
                    <a:pt x="57944" y="13045"/>
                    <a:pt x="57944" y="2902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4"/>
            <p:cNvSpPr/>
            <p:nvPr/>
          </p:nvSpPr>
          <p:spPr>
            <a:xfrm>
              <a:off x="2207533" y="1914377"/>
              <a:ext cx="286982" cy="286982"/>
            </a:xfrm>
            <a:custGeom>
              <a:rect b="b" l="l" r="r" t="t"/>
              <a:pathLst>
                <a:path extrusionOk="0" h="31667" w="31667">
                  <a:moveTo>
                    <a:pt x="31667" y="15786"/>
                  </a:moveTo>
                  <a:cubicBezTo>
                    <a:pt x="31667" y="24577"/>
                    <a:pt x="24577" y="31666"/>
                    <a:pt x="15881" y="31666"/>
                  </a:cubicBezTo>
                  <a:cubicBezTo>
                    <a:pt x="7090" y="31666"/>
                    <a:pt x="1" y="24577"/>
                    <a:pt x="1" y="15786"/>
                  </a:cubicBezTo>
                  <a:cubicBezTo>
                    <a:pt x="1" y="7090"/>
                    <a:pt x="7090" y="0"/>
                    <a:pt x="15881" y="0"/>
                  </a:cubicBezTo>
                  <a:cubicBezTo>
                    <a:pt x="24577" y="0"/>
                    <a:pt x="31667" y="7090"/>
                    <a:pt x="31667" y="157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4"/>
            <p:cNvSpPr/>
            <p:nvPr/>
          </p:nvSpPr>
          <p:spPr>
            <a:xfrm>
              <a:off x="2057790" y="1979182"/>
              <a:ext cx="1396332" cy="1396323"/>
            </a:xfrm>
            <a:custGeom>
              <a:rect b="b" l="l" r="r" t="t"/>
              <a:pathLst>
                <a:path extrusionOk="0" h="154077" w="154078">
                  <a:moveTo>
                    <a:pt x="77039" y="0"/>
                  </a:moveTo>
                  <a:cubicBezTo>
                    <a:pt x="34503" y="0"/>
                    <a:pt x="1" y="34502"/>
                    <a:pt x="1" y="77038"/>
                  </a:cubicBezTo>
                  <a:cubicBezTo>
                    <a:pt x="1" y="119669"/>
                    <a:pt x="34503" y="154076"/>
                    <a:pt x="77039" y="154076"/>
                  </a:cubicBezTo>
                  <a:cubicBezTo>
                    <a:pt x="119576" y="154076"/>
                    <a:pt x="154077" y="119669"/>
                    <a:pt x="154077" y="77038"/>
                  </a:cubicBezTo>
                  <a:cubicBezTo>
                    <a:pt x="154077" y="34502"/>
                    <a:pt x="119576" y="0"/>
                    <a:pt x="77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4"/>
            <p:cNvSpPr/>
            <p:nvPr/>
          </p:nvSpPr>
          <p:spPr>
            <a:xfrm>
              <a:off x="2373038" y="3094785"/>
              <a:ext cx="306684" cy="303902"/>
            </a:xfrm>
            <a:custGeom>
              <a:rect b="b" l="l" r="r" t="t"/>
              <a:pathLst>
                <a:path extrusionOk="0" h="33534" w="33841">
                  <a:moveTo>
                    <a:pt x="32517" y="0"/>
                  </a:moveTo>
                  <a:cubicBezTo>
                    <a:pt x="32328" y="0"/>
                    <a:pt x="31950" y="95"/>
                    <a:pt x="31667" y="379"/>
                  </a:cubicBezTo>
                  <a:cubicBezTo>
                    <a:pt x="31271" y="824"/>
                    <a:pt x="30823" y="958"/>
                    <a:pt x="30243" y="958"/>
                  </a:cubicBezTo>
                  <a:cubicBezTo>
                    <a:pt x="29714" y="958"/>
                    <a:pt x="29075" y="847"/>
                    <a:pt x="28264" y="757"/>
                  </a:cubicBezTo>
                  <a:cubicBezTo>
                    <a:pt x="27500" y="636"/>
                    <a:pt x="26702" y="481"/>
                    <a:pt x="25899" y="481"/>
                  </a:cubicBezTo>
                  <a:cubicBezTo>
                    <a:pt x="24814" y="481"/>
                    <a:pt x="23719" y="764"/>
                    <a:pt x="22687" y="1796"/>
                  </a:cubicBezTo>
                  <a:cubicBezTo>
                    <a:pt x="20985" y="3592"/>
                    <a:pt x="21269" y="5672"/>
                    <a:pt x="21647" y="7373"/>
                  </a:cubicBezTo>
                  <a:cubicBezTo>
                    <a:pt x="22025" y="8980"/>
                    <a:pt x="22120" y="9926"/>
                    <a:pt x="21269" y="10776"/>
                  </a:cubicBezTo>
                  <a:cubicBezTo>
                    <a:pt x="20824" y="11222"/>
                    <a:pt x="20378" y="11356"/>
                    <a:pt x="19811" y="11356"/>
                  </a:cubicBezTo>
                  <a:cubicBezTo>
                    <a:pt x="19295" y="11356"/>
                    <a:pt x="18677" y="11245"/>
                    <a:pt x="17866" y="11154"/>
                  </a:cubicBezTo>
                  <a:cubicBezTo>
                    <a:pt x="17102" y="11034"/>
                    <a:pt x="16304" y="10879"/>
                    <a:pt x="15501" y="10879"/>
                  </a:cubicBezTo>
                  <a:cubicBezTo>
                    <a:pt x="14416" y="10879"/>
                    <a:pt x="13321" y="11162"/>
                    <a:pt x="12289" y="12194"/>
                  </a:cubicBezTo>
                  <a:cubicBezTo>
                    <a:pt x="10587" y="13990"/>
                    <a:pt x="10871" y="16070"/>
                    <a:pt x="11249" y="17771"/>
                  </a:cubicBezTo>
                  <a:cubicBezTo>
                    <a:pt x="11627" y="19378"/>
                    <a:pt x="11722" y="20323"/>
                    <a:pt x="10871" y="21174"/>
                  </a:cubicBezTo>
                  <a:cubicBezTo>
                    <a:pt x="10426" y="21619"/>
                    <a:pt x="9981" y="21754"/>
                    <a:pt x="9413" y="21754"/>
                  </a:cubicBezTo>
                  <a:cubicBezTo>
                    <a:pt x="8897" y="21754"/>
                    <a:pt x="8279" y="21642"/>
                    <a:pt x="7468" y="21552"/>
                  </a:cubicBezTo>
                  <a:cubicBezTo>
                    <a:pt x="6704" y="21432"/>
                    <a:pt x="5907" y="21277"/>
                    <a:pt x="5104" y="21277"/>
                  </a:cubicBezTo>
                  <a:cubicBezTo>
                    <a:pt x="4018" y="21277"/>
                    <a:pt x="2923" y="21560"/>
                    <a:pt x="1891" y="22592"/>
                  </a:cubicBezTo>
                  <a:cubicBezTo>
                    <a:pt x="190" y="24388"/>
                    <a:pt x="473" y="26468"/>
                    <a:pt x="851" y="28169"/>
                  </a:cubicBezTo>
                  <a:cubicBezTo>
                    <a:pt x="1229" y="29776"/>
                    <a:pt x="1324" y="30721"/>
                    <a:pt x="473" y="31572"/>
                  </a:cubicBezTo>
                  <a:cubicBezTo>
                    <a:pt x="1" y="32045"/>
                    <a:pt x="1" y="32706"/>
                    <a:pt x="473" y="33179"/>
                  </a:cubicBezTo>
                  <a:cubicBezTo>
                    <a:pt x="710" y="33415"/>
                    <a:pt x="1017" y="33533"/>
                    <a:pt x="1324" y="33533"/>
                  </a:cubicBezTo>
                  <a:cubicBezTo>
                    <a:pt x="1631" y="33533"/>
                    <a:pt x="1938" y="33415"/>
                    <a:pt x="2175" y="33179"/>
                  </a:cubicBezTo>
                  <a:cubicBezTo>
                    <a:pt x="3876" y="31477"/>
                    <a:pt x="3593" y="29303"/>
                    <a:pt x="3214" y="27696"/>
                  </a:cubicBezTo>
                  <a:cubicBezTo>
                    <a:pt x="2836" y="25995"/>
                    <a:pt x="2742" y="25050"/>
                    <a:pt x="3593" y="24199"/>
                  </a:cubicBezTo>
                  <a:cubicBezTo>
                    <a:pt x="4038" y="23803"/>
                    <a:pt x="4509" y="23666"/>
                    <a:pt x="5087" y="23666"/>
                  </a:cubicBezTo>
                  <a:cubicBezTo>
                    <a:pt x="5613" y="23666"/>
                    <a:pt x="6229" y="23780"/>
                    <a:pt x="6995" y="23915"/>
                  </a:cubicBezTo>
                  <a:cubicBezTo>
                    <a:pt x="7723" y="23992"/>
                    <a:pt x="8482" y="24115"/>
                    <a:pt x="9246" y="24115"/>
                  </a:cubicBezTo>
                  <a:cubicBezTo>
                    <a:pt x="10369" y="24115"/>
                    <a:pt x="11504" y="23849"/>
                    <a:pt x="12572" y="22781"/>
                  </a:cubicBezTo>
                  <a:cubicBezTo>
                    <a:pt x="14368" y="21080"/>
                    <a:pt x="13990" y="18906"/>
                    <a:pt x="13612" y="17299"/>
                  </a:cubicBezTo>
                  <a:cubicBezTo>
                    <a:pt x="13234" y="15597"/>
                    <a:pt x="13140" y="14652"/>
                    <a:pt x="13990" y="13801"/>
                  </a:cubicBezTo>
                  <a:cubicBezTo>
                    <a:pt x="14435" y="13406"/>
                    <a:pt x="14906" y="13269"/>
                    <a:pt x="15484" y="13269"/>
                  </a:cubicBezTo>
                  <a:cubicBezTo>
                    <a:pt x="16011" y="13269"/>
                    <a:pt x="16627" y="13382"/>
                    <a:pt x="17393" y="13518"/>
                  </a:cubicBezTo>
                  <a:cubicBezTo>
                    <a:pt x="18121" y="13594"/>
                    <a:pt x="18879" y="13717"/>
                    <a:pt x="19644" y="13717"/>
                  </a:cubicBezTo>
                  <a:cubicBezTo>
                    <a:pt x="20766" y="13717"/>
                    <a:pt x="21902" y="13452"/>
                    <a:pt x="22970" y="12383"/>
                  </a:cubicBezTo>
                  <a:cubicBezTo>
                    <a:pt x="24766" y="10682"/>
                    <a:pt x="24388" y="8508"/>
                    <a:pt x="24010" y="6901"/>
                  </a:cubicBezTo>
                  <a:cubicBezTo>
                    <a:pt x="23632" y="5199"/>
                    <a:pt x="23537" y="4254"/>
                    <a:pt x="24388" y="3403"/>
                  </a:cubicBezTo>
                  <a:cubicBezTo>
                    <a:pt x="24833" y="3008"/>
                    <a:pt x="25304" y="2871"/>
                    <a:pt x="25882" y="2871"/>
                  </a:cubicBezTo>
                  <a:cubicBezTo>
                    <a:pt x="26409" y="2871"/>
                    <a:pt x="27025" y="2985"/>
                    <a:pt x="27791" y="3120"/>
                  </a:cubicBezTo>
                  <a:cubicBezTo>
                    <a:pt x="28519" y="3196"/>
                    <a:pt x="29277" y="3319"/>
                    <a:pt x="30042" y="3319"/>
                  </a:cubicBezTo>
                  <a:cubicBezTo>
                    <a:pt x="31164" y="3319"/>
                    <a:pt x="32300" y="3054"/>
                    <a:pt x="33368" y="1985"/>
                  </a:cubicBezTo>
                  <a:cubicBezTo>
                    <a:pt x="33841" y="1513"/>
                    <a:pt x="33841" y="851"/>
                    <a:pt x="33368" y="379"/>
                  </a:cubicBezTo>
                  <a:cubicBezTo>
                    <a:pt x="33084" y="95"/>
                    <a:pt x="32801" y="0"/>
                    <a:pt x="325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4"/>
            <p:cNvSpPr/>
            <p:nvPr/>
          </p:nvSpPr>
          <p:spPr>
            <a:xfrm>
              <a:off x="3230140" y="1637665"/>
              <a:ext cx="220164" cy="217591"/>
            </a:xfrm>
            <a:custGeom>
              <a:rect b="b" l="l" r="r" t="t"/>
              <a:pathLst>
                <a:path extrusionOk="0" h="24010" w="24294">
                  <a:moveTo>
                    <a:pt x="23301" y="0"/>
                  </a:moveTo>
                  <a:cubicBezTo>
                    <a:pt x="23088" y="0"/>
                    <a:pt x="22876" y="95"/>
                    <a:pt x="22687" y="284"/>
                  </a:cubicBezTo>
                  <a:cubicBezTo>
                    <a:pt x="22387" y="584"/>
                    <a:pt x="22061" y="699"/>
                    <a:pt x="21639" y="699"/>
                  </a:cubicBezTo>
                  <a:cubicBezTo>
                    <a:pt x="21262" y="699"/>
                    <a:pt x="20809" y="607"/>
                    <a:pt x="20229" y="473"/>
                  </a:cubicBezTo>
                  <a:cubicBezTo>
                    <a:pt x="19768" y="396"/>
                    <a:pt x="19228" y="304"/>
                    <a:pt x="18667" y="304"/>
                  </a:cubicBezTo>
                  <a:cubicBezTo>
                    <a:pt x="17850" y="304"/>
                    <a:pt x="16988" y="500"/>
                    <a:pt x="16259" y="1229"/>
                  </a:cubicBezTo>
                  <a:cubicBezTo>
                    <a:pt x="14936" y="2458"/>
                    <a:pt x="15314" y="3876"/>
                    <a:pt x="15503" y="5199"/>
                  </a:cubicBezTo>
                  <a:cubicBezTo>
                    <a:pt x="15786" y="6428"/>
                    <a:pt x="15881" y="7090"/>
                    <a:pt x="15314" y="7657"/>
                  </a:cubicBezTo>
                  <a:cubicBezTo>
                    <a:pt x="14964" y="8007"/>
                    <a:pt x="14614" y="8119"/>
                    <a:pt x="14181" y="8119"/>
                  </a:cubicBezTo>
                  <a:cubicBezTo>
                    <a:pt x="13794" y="8119"/>
                    <a:pt x="13341" y="8030"/>
                    <a:pt x="12762" y="7941"/>
                  </a:cubicBezTo>
                  <a:cubicBezTo>
                    <a:pt x="12297" y="7824"/>
                    <a:pt x="11769" y="7724"/>
                    <a:pt x="11217" y="7724"/>
                  </a:cubicBezTo>
                  <a:cubicBezTo>
                    <a:pt x="10420" y="7724"/>
                    <a:pt x="9573" y="7933"/>
                    <a:pt x="8792" y="8602"/>
                  </a:cubicBezTo>
                  <a:cubicBezTo>
                    <a:pt x="7468" y="9926"/>
                    <a:pt x="7846" y="11343"/>
                    <a:pt x="8035" y="12667"/>
                  </a:cubicBezTo>
                  <a:cubicBezTo>
                    <a:pt x="8319" y="13801"/>
                    <a:pt x="8413" y="14557"/>
                    <a:pt x="7846" y="15125"/>
                  </a:cubicBezTo>
                  <a:cubicBezTo>
                    <a:pt x="7547" y="15424"/>
                    <a:pt x="7194" y="15539"/>
                    <a:pt x="6761" y="15539"/>
                  </a:cubicBezTo>
                  <a:cubicBezTo>
                    <a:pt x="6375" y="15539"/>
                    <a:pt x="5924" y="15447"/>
                    <a:pt x="5389" y="15314"/>
                  </a:cubicBezTo>
                  <a:cubicBezTo>
                    <a:pt x="4889" y="15237"/>
                    <a:pt x="4342" y="15144"/>
                    <a:pt x="3780" y="15144"/>
                  </a:cubicBezTo>
                  <a:cubicBezTo>
                    <a:pt x="2961" y="15144"/>
                    <a:pt x="2109" y="15341"/>
                    <a:pt x="1324" y="16070"/>
                  </a:cubicBezTo>
                  <a:cubicBezTo>
                    <a:pt x="1" y="17393"/>
                    <a:pt x="379" y="18811"/>
                    <a:pt x="662" y="20040"/>
                  </a:cubicBezTo>
                  <a:cubicBezTo>
                    <a:pt x="851" y="21269"/>
                    <a:pt x="946" y="21930"/>
                    <a:pt x="379" y="22592"/>
                  </a:cubicBezTo>
                  <a:cubicBezTo>
                    <a:pt x="284" y="22687"/>
                    <a:pt x="190" y="22876"/>
                    <a:pt x="190" y="23159"/>
                  </a:cubicBezTo>
                  <a:cubicBezTo>
                    <a:pt x="190" y="23348"/>
                    <a:pt x="284" y="23632"/>
                    <a:pt x="379" y="23726"/>
                  </a:cubicBezTo>
                  <a:cubicBezTo>
                    <a:pt x="521" y="23915"/>
                    <a:pt x="733" y="24010"/>
                    <a:pt x="958" y="24010"/>
                  </a:cubicBezTo>
                  <a:cubicBezTo>
                    <a:pt x="1182" y="24010"/>
                    <a:pt x="1419" y="23915"/>
                    <a:pt x="1608" y="23726"/>
                  </a:cubicBezTo>
                  <a:cubicBezTo>
                    <a:pt x="2836" y="22403"/>
                    <a:pt x="2553" y="20985"/>
                    <a:pt x="2269" y="19756"/>
                  </a:cubicBezTo>
                  <a:cubicBezTo>
                    <a:pt x="2080" y="18527"/>
                    <a:pt x="1891" y="17866"/>
                    <a:pt x="2553" y="17204"/>
                  </a:cubicBezTo>
                  <a:cubicBezTo>
                    <a:pt x="2852" y="16904"/>
                    <a:pt x="3178" y="16790"/>
                    <a:pt x="3600" y="16790"/>
                  </a:cubicBezTo>
                  <a:cubicBezTo>
                    <a:pt x="3977" y="16790"/>
                    <a:pt x="4431" y="16881"/>
                    <a:pt x="5011" y="17015"/>
                  </a:cubicBezTo>
                  <a:cubicBezTo>
                    <a:pt x="5489" y="17095"/>
                    <a:pt x="6051" y="17191"/>
                    <a:pt x="6633" y="17191"/>
                  </a:cubicBezTo>
                  <a:cubicBezTo>
                    <a:pt x="7432" y="17191"/>
                    <a:pt x="8270" y="17009"/>
                    <a:pt x="8981" y="16353"/>
                  </a:cubicBezTo>
                  <a:cubicBezTo>
                    <a:pt x="10304" y="15030"/>
                    <a:pt x="9926" y="13612"/>
                    <a:pt x="9737" y="12289"/>
                  </a:cubicBezTo>
                  <a:cubicBezTo>
                    <a:pt x="9453" y="11060"/>
                    <a:pt x="9359" y="10398"/>
                    <a:pt x="9926" y="9831"/>
                  </a:cubicBezTo>
                  <a:cubicBezTo>
                    <a:pt x="10276" y="9481"/>
                    <a:pt x="10625" y="9369"/>
                    <a:pt x="11059" y="9369"/>
                  </a:cubicBezTo>
                  <a:cubicBezTo>
                    <a:pt x="11446" y="9369"/>
                    <a:pt x="11899" y="9458"/>
                    <a:pt x="12478" y="9548"/>
                  </a:cubicBezTo>
                  <a:cubicBezTo>
                    <a:pt x="12943" y="9664"/>
                    <a:pt x="13471" y="9764"/>
                    <a:pt x="14023" y="9764"/>
                  </a:cubicBezTo>
                  <a:cubicBezTo>
                    <a:pt x="14820" y="9764"/>
                    <a:pt x="15667" y="9556"/>
                    <a:pt x="16448" y="8886"/>
                  </a:cubicBezTo>
                  <a:cubicBezTo>
                    <a:pt x="17771" y="7562"/>
                    <a:pt x="17393" y="6145"/>
                    <a:pt x="17204" y="4821"/>
                  </a:cubicBezTo>
                  <a:cubicBezTo>
                    <a:pt x="16921" y="3687"/>
                    <a:pt x="16826" y="2931"/>
                    <a:pt x="17393" y="2364"/>
                  </a:cubicBezTo>
                  <a:cubicBezTo>
                    <a:pt x="17693" y="2064"/>
                    <a:pt x="18045" y="1949"/>
                    <a:pt x="18478" y="1949"/>
                  </a:cubicBezTo>
                  <a:cubicBezTo>
                    <a:pt x="18865" y="1949"/>
                    <a:pt x="19316" y="2041"/>
                    <a:pt x="19851" y="2175"/>
                  </a:cubicBezTo>
                  <a:cubicBezTo>
                    <a:pt x="20351" y="2251"/>
                    <a:pt x="20898" y="2344"/>
                    <a:pt x="21460" y="2344"/>
                  </a:cubicBezTo>
                  <a:cubicBezTo>
                    <a:pt x="22279" y="2344"/>
                    <a:pt x="23131" y="2147"/>
                    <a:pt x="23916" y="1418"/>
                  </a:cubicBezTo>
                  <a:cubicBezTo>
                    <a:pt x="24294" y="1040"/>
                    <a:pt x="24294" y="568"/>
                    <a:pt x="23916" y="284"/>
                  </a:cubicBezTo>
                  <a:cubicBezTo>
                    <a:pt x="23727" y="95"/>
                    <a:pt x="23514" y="0"/>
                    <a:pt x="23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4"/>
            <p:cNvSpPr/>
            <p:nvPr/>
          </p:nvSpPr>
          <p:spPr>
            <a:xfrm>
              <a:off x="2312295" y="1529617"/>
              <a:ext cx="304971" cy="303693"/>
            </a:xfrm>
            <a:custGeom>
              <a:rect b="b" l="l" r="r" t="t"/>
              <a:pathLst>
                <a:path extrusionOk="0" h="33511" w="33652">
                  <a:moveTo>
                    <a:pt x="32470" y="1"/>
                  </a:moveTo>
                  <a:cubicBezTo>
                    <a:pt x="32187" y="1"/>
                    <a:pt x="31903" y="119"/>
                    <a:pt x="31667" y="355"/>
                  </a:cubicBezTo>
                  <a:cubicBezTo>
                    <a:pt x="29871" y="2057"/>
                    <a:pt x="30344" y="4136"/>
                    <a:pt x="30533" y="5838"/>
                  </a:cubicBezTo>
                  <a:cubicBezTo>
                    <a:pt x="30816" y="7539"/>
                    <a:pt x="31005" y="8485"/>
                    <a:pt x="30249" y="9335"/>
                  </a:cubicBezTo>
                  <a:cubicBezTo>
                    <a:pt x="29787" y="9746"/>
                    <a:pt x="29298" y="9905"/>
                    <a:pt x="28675" y="9905"/>
                  </a:cubicBezTo>
                  <a:cubicBezTo>
                    <a:pt x="28150" y="9905"/>
                    <a:pt x="27530" y="9792"/>
                    <a:pt x="26752" y="9619"/>
                  </a:cubicBezTo>
                  <a:cubicBezTo>
                    <a:pt x="26113" y="9506"/>
                    <a:pt x="25384" y="9378"/>
                    <a:pt x="24631" y="9378"/>
                  </a:cubicBezTo>
                  <a:cubicBezTo>
                    <a:pt x="23490" y="9378"/>
                    <a:pt x="22294" y="9671"/>
                    <a:pt x="21269" y="10753"/>
                  </a:cubicBezTo>
                  <a:cubicBezTo>
                    <a:pt x="19473" y="12455"/>
                    <a:pt x="19946" y="14534"/>
                    <a:pt x="20135" y="16236"/>
                  </a:cubicBezTo>
                  <a:cubicBezTo>
                    <a:pt x="20418" y="17937"/>
                    <a:pt x="20607" y="18882"/>
                    <a:pt x="19851" y="19733"/>
                  </a:cubicBezTo>
                  <a:cubicBezTo>
                    <a:pt x="19365" y="20165"/>
                    <a:pt x="18848" y="20320"/>
                    <a:pt x="18177" y="20320"/>
                  </a:cubicBezTo>
                  <a:cubicBezTo>
                    <a:pt x="17673" y="20320"/>
                    <a:pt x="17083" y="20233"/>
                    <a:pt x="16354" y="20111"/>
                  </a:cubicBezTo>
                  <a:cubicBezTo>
                    <a:pt x="15684" y="19954"/>
                    <a:pt x="14915" y="19796"/>
                    <a:pt x="14123" y="19796"/>
                  </a:cubicBezTo>
                  <a:cubicBezTo>
                    <a:pt x="13016" y="19796"/>
                    <a:pt x="11863" y="20104"/>
                    <a:pt x="10871" y="21151"/>
                  </a:cubicBezTo>
                  <a:cubicBezTo>
                    <a:pt x="9075" y="22947"/>
                    <a:pt x="9548" y="24932"/>
                    <a:pt x="9737" y="26728"/>
                  </a:cubicBezTo>
                  <a:cubicBezTo>
                    <a:pt x="10021" y="28335"/>
                    <a:pt x="10210" y="29280"/>
                    <a:pt x="9453" y="30131"/>
                  </a:cubicBezTo>
                  <a:cubicBezTo>
                    <a:pt x="8991" y="30593"/>
                    <a:pt x="8501" y="30748"/>
                    <a:pt x="7877" y="30748"/>
                  </a:cubicBezTo>
                  <a:cubicBezTo>
                    <a:pt x="7353" y="30748"/>
                    <a:pt x="6733" y="30639"/>
                    <a:pt x="5956" y="30509"/>
                  </a:cubicBezTo>
                  <a:cubicBezTo>
                    <a:pt x="5286" y="30351"/>
                    <a:pt x="4517" y="30194"/>
                    <a:pt x="3725" y="30194"/>
                  </a:cubicBezTo>
                  <a:cubicBezTo>
                    <a:pt x="2618" y="30194"/>
                    <a:pt x="1465" y="30502"/>
                    <a:pt x="474" y="31549"/>
                  </a:cubicBezTo>
                  <a:cubicBezTo>
                    <a:pt x="1" y="32021"/>
                    <a:pt x="1" y="32683"/>
                    <a:pt x="474" y="33156"/>
                  </a:cubicBezTo>
                  <a:cubicBezTo>
                    <a:pt x="710" y="33392"/>
                    <a:pt x="993" y="33510"/>
                    <a:pt x="1277" y="33510"/>
                  </a:cubicBezTo>
                  <a:cubicBezTo>
                    <a:pt x="1561" y="33510"/>
                    <a:pt x="1844" y="33392"/>
                    <a:pt x="2080" y="33156"/>
                  </a:cubicBezTo>
                  <a:cubicBezTo>
                    <a:pt x="2542" y="32745"/>
                    <a:pt x="3031" y="32586"/>
                    <a:pt x="3639" y="32586"/>
                  </a:cubicBezTo>
                  <a:cubicBezTo>
                    <a:pt x="4152" y="32586"/>
                    <a:pt x="4748" y="32699"/>
                    <a:pt x="5483" y="32872"/>
                  </a:cubicBezTo>
                  <a:cubicBezTo>
                    <a:pt x="6160" y="32985"/>
                    <a:pt x="6896" y="33113"/>
                    <a:pt x="7651" y="33113"/>
                  </a:cubicBezTo>
                  <a:cubicBezTo>
                    <a:pt x="8794" y="33113"/>
                    <a:pt x="9979" y="32820"/>
                    <a:pt x="11060" y="31738"/>
                  </a:cubicBezTo>
                  <a:cubicBezTo>
                    <a:pt x="12856" y="30036"/>
                    <a:pt x="12384" y="27957"/>
                    <a:pt x="12100" y="26255"/>
                  </a:cubicBezTo>
                  <a:cubicBezTo>
                    <a:pt x="11911" y="24554"/>
                    <a:pt x="11628" y="23609"/>
                    <a:pt x="12478" y="22758"/>
                  </a:cubicBezTo>
                  <a:cubicBezTo>
                    <a:pt x="12940" y="22348"/>
                    <a:pt x="13429" y="22188"/>
                    <a:pt x="14037" y="22188"/>
                  </a:cubicBezTo>
                  <a:cubicBezTo>
                    <a:pt x="14550" y="22188"/>
                    <a:pt x="15146" y="22301"/>
                    <a:pt x="15881" y="22474"/>
                  </a:cubicBezTo>
                  <a:cubicBezTo>
                    <a:pt x="16558" y="22587"/>
                    <a:pt x="17294" y="22715"/>
                    <a:pt x="18049" y="22715"/>
                  </a:cubicBezTo>
                  <a:cubicBezTo>
                    <a:pt x="19192" y="22715"/>
                    <a:pt x="20376" y="22422"/>
                    <a:pt x="21458" y="21340"/>
                  </a:cubicBezTo>
                  <a:cubicBezTo>
                    <a:pt x="23254" y="19544"/>
                    <a:pt x="22782" y="17559"/>
                    <a:pt x="22498" y="15858"/>
                  </a:cubicBezTo>
                  <a:cubicBezTo>
                    <a:pt x="22309" y="14156"/>
                    <a:pt x="22025" y="13211"/>
                    <a:pt x="22876" y="12360"/>
                  </a:cubicBezTo>
                  <a:cubicBezTo>
                    <a:pt x="23362" y="11928"/>
                    <a:pt x="23879" y="11774"/>
                    <a:pt x="24533" y="11774"/>
                  </a:cubicBezTo>
                  <a:cubicBezTo>
                    <a:pt x="25023" y="11774"/>
                    <a:pt x="25590" y="11860"/>
                    <a:pt x="26279" y="11982"/>
                  </a:cubicBezTo>
                  <a:cubicBezTo>
                    <a:pt x="26989" y="12140"/>
                    <a:pt x="27764" y="12297"/>
                    <a:pt x="28557" y="12297"/>
                  </a:cubicBezTo>
                  <a:cubicBezTo>
                    <a:pt x="29666" y="12297"/>
                    <a:pt x="30809" y="11989"/>
                    <a:pt x="31856" y="10942"/>
                  </a:cubicBezTo>
                  <a:cubicBezTo>
                    <a:pt x="33652" y="9146"/>
                    <a:pt x="33179" y="7161"/>
                    <a:pt x="32896" y="5365"/>
                  </a:cubicBezTo>
                  <a:cubicBezTo>
                    <a:pt x="32707" y="3758"/>
                    <a:pt x="32423" y="2813"/>
                    <a:pt x="33274" y="1962"/>
                  </a:cubicBezTo>
                  <a:cubicBezTo>
                    <a:pt x="33557" y="1773"/>
                    <a:pt x="33652" y="1395"/>
                    <a:pt x="33652" y="1206"/>
                  </a:cubicBezTo>
                  <a:cubicBezTo>
                    <a:pt x="33652" y="923"/>
                    <a:pt x="33557" y="544"/>
                    <a:pt x="33274" y="355"/>
                  </a:cubicBezTo>
                  <a:cubicBezTo>
                    <a:pt x="33038" y="119"/>
                    <a:pt x="32754" y="1"/>
                    <a:pt x="32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4"/>
            <p:cNvSpPr/>
            <p:nvPr/>
          </p:nvSpPr>
          <p:spPr>
            <a:xfrm>
              <a:off x="2333719" y="1289542"/>
              <a:ext cx="239866" cy="239866"/>
            </a:xfrm>
            <a:custGeom>
              <a:rect b="b" l="l" r="r" t="t"/>
              <a:pathLst>
                <a:path extrusionOk="0" h="26468" w="26468">
                  <a:moveTo>
                    <a:pt x="13234" y="5199"/>
                  </a:moveTo>
                  <a:cubicBezTo>
                    <a:pt x="17582" y="5199"/>
                    <a:pt x="21079" y="8697"/>
                    <a:pt x="21079" y="13139"/>
                  </a:cubicBezTo>
                  <a:cubicBezTo>
                    <a:pt x="21079" y="17487"/>
                    <a:pt x="17582" y="20985"/>
                    <a:pt x="13234" y="20985"/>
                  </a:cubicBezTo>
                  <a:cubicBezTo>
                    <a:pt x="8791" y="20985"/>
                    <a:pt x="5293" y="17487"/>
                    <a:pt x="5293" y="13139"/>
                  </a:cubicBezTo>
                  <a:cubicBezTo>
                    <a:pt x="5293" y="8697"/>
                    <a:pt x="8791" y="5199"/>
                    <a:pt x="13234" y="5199"/>
                  </a:cubicBezTo>
                  <a:close/>
                  <a:moveTo>
                    <a:pt x="13234" y="0"/>
                  </a:moveTo>
                  <a:cubicBezTo>
                    <a:pt x="5861" y="0"/>
                    <a:pt x="0" y="5955"/>
                    <a:pt x="0" y="13234"/>
                  </a:cubicBezTo>
                  <a:cubicBezTo>
                    <a:pt x="0" y="20607"/>
                    <a:pt x="5861" y="26467"/>
                    <a:pt x="13234" y="26467"/>
                  </a:cubicBezTo>
                  <a:cubicBezTo>
                    <a:pt x="20418" y="26467"/>
                    <a:pt x="26467" y="20607"/>
                    <a:pt x="26467" y="13234"/>
                  </a:cubicBezTo>
                  <a:cubicBezTo>
                    <a:pt x="26467" y="5955"/>
                    <a:pt x="20512" y="0"/>
                    <a:pt x="132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4"/>
            <p:cNvSpPr/>
            <p:nvPr/>
          </p:nvSpPr>
          <p:spPr>
            <a:xfrm>
              <a:off x="2083991" y="2962276"/>
              <a:ext cx="239866" cy="239866"/>
            </a:xfrm>
            <a:custGeom>
              <a:rect b="b" l="l" r="r" t="t"/>
              <a:pathLst>
                <a:path extrusionOk="0" h="26468" w="26468">
                  <a:moveTo>
                    <a:pt x="13234" y="5294"/>
                  </a:moveTo>
                  <a:cubicBezTo>
                    <a:pt x="17677" y="5294"/>
                    <a:pt x="21174" y="8886"/>
                    <a:pt x="21174" y="13234"/>
                  </a:cubicBezTo>
                  <a:cubicBezTo>
                    <a:pt x="21174" y="17677"/>
                    <a:pt x="17677" y="21174"/>
                    <a:pt x="13234" y="21174"/>
                  </a:cubicBezTo>
                  <a:cubicBezTo>
                    <a:pt x="8886" y="21174"/>
                    <a:pt x="5294" y="17677"/>
                    <a:pt x="5294" y="13234"/>
                  </a:cubicBezTo>
                  <a:cubicBezTo>
                    <a:pt x="5294" y="8886"/>
                    <a:pt x="8886" y="5294"/>
                    <a:pt x="13234" y="5294"/>
                  </a:cubicBezTo>
                  <a:close/>
                  <a:moveTo>
                    <a:pt x="13234" y="0"/>
                  </a:moveTo>
                  <a:cubicBezTo>
                    <a:pt x="5956" y="0"/>
                    <a:pt x="1" y="5955"/>
                    <a:pt x="1" y="13234"/>
                  </a:cubicBezTo>
                  <a:cubicBezTo>
                    <a:pt x="1" y="20607"/>
                    <a:pt x="5956" y="26467"/>
                    <a:pt x="13234" y="26467"/>
                  </a:cubicBezTo>
                  <a:cubicBezTo>
                    <a:pt x="20607" y="26467"/>
                    <a:pt x="26468" y="20607"/>
                    <a:pt x="26468" y="13234"/>
                  </a:cubicBezTo>
                  <a:cubicBezTo>
                    <a:pt x="26468" y="5955"/>
                    <a:pt x="20607" y="0"/>
                    <a:pt x="132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4"/>
            <p:cNvSpPr/>
            <p:nvPr/>
          </p:nvSpPr>
          <p:spPr>
            <a:xfrm>
              <a:off x="2903747" y="3202152"/>
              <a:ext cx="239875" cy="239866"/>
            </a:xfrm>
            <a:custGeom>
              <a:rect b="b" l="l" r="r" t="t"/>
              <a:pathLst>
                <a:path extrusionOk="0" h="26468" w="26469">
                  <a:moveTo>
                    <a:pt x="13235" y="5294"/>
                  </a:moveTo>
                  <a:cubicBezTo>
                    <a:pt x="17677" y="5294"/>
                    <a:pt x="21175" y="8885"/>
                    <a:pt x="21175" y="13234"/>
                  </a:cubicBezTo>
                  <a:cubicBezTo>
                    <a:pt x="21175" y="17582"/>
                    <a:pt x="17583" y="21174"/>
                    <a:pt x="13235" y="21174"/>
                  </a:cubicBezTo>
                  <a:cubicBezTo>
                    <a:pt x="8886" y="21174"/>
                    <a:pt x="5389" y="17582"/>
                    <a:pt x="5389" y="13234"/>
                  </a:cubicBezTo>
                  <a:cubicBezTo>
                    <a:pt x="5389" y="8885"/>
                    <a:pt x="8886" y="5294"/>
                    <a:pt x="13235" y="5294"/>
                  </a:cubicBezTo>
                  <a:close/>
                  <a:moveTo>
                    <a:pt x="13235" y="0"/>
                  </a:moveTo>
                  <a:cubicBezTo>
                    <a:pt x="5956" y="0"/>
                    <a:pt x="1" y="5955"/>
                    <a:pt x="1" y="13234"/>
                  </a:cubicBezTo>
                  <a:cubicBezTo>
                    <a:pt x="1" y="20607"/>
                    <a:pt x="5956" y="26467"/>
                    <a:pt x="13235" y="26467"/>
                  </a:cubicBezTo>
                  <a:cubicBezTo>
                    <a:pt x="20607" y="26467"/>
                    <a:pt x="26468" y="20607"/>
                    <a:pt x="26468" y="13234"/>
                  </a:cubicBezTo>
                  <a:cubicBezTo>
                    <a:pt x="26468" y="5955"/>
                    <a:pt x="20607" y="0"/>
                    <a:pt x="13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4"/>
            <p:cNvSpPr/>
            <p:nvPr/>
          </p:nvSpPr>
          <p:spPr>
            <a:xfrm>
              <a:off x="2875911" y="1902076"/>
              <a:ext cx="240727" cy="239866"/>
            </a:xfrm>
            <a:custGeom>
              <a:rect b="b" l="l" r="r" t="t"/>
              <a:pathLst>
                <a:path extrusionOk="0" h="26468" w="26563">
                  <a:moveTo>
                    <a:pt x="13234" y="5200"/>
                  </a:moveTo>
                  <a:cubicBezTo>
                    <a:pt x="17677" y="5200"/>
                    <a:pt x="21269" y="8792"/>
                    <a:pt x="21174" y="13140"/>
                  </a:cubicBezTo>
                  <a:cubicBezTo>
                    <a:pt x="21174" y="17488"/>
                    <a:pt x="17677" y="21080"/>
                    <a:pt x="13234" y="21080"/>
                  </a:cubicBezTo>
                  <a:cubicBezTo>
                    <a:pt x="8886" y="21080"/>
                    <a:pt x="5389" y="17488"/>
                    <a:pt x="5389" y="13140"/>
                  </a:cubicBezTo>
                  <a:cubicBezTo>
                    <a:pt x="5389" y="8792"/>
                    <a:pt x="8886" y="5200"/>
                    <a:pt x="13234" y="5200"/>
                  </a:cubicBezTo>
                  <a:close/>
                  <a:moveTo>
                    <a:pt x="13234" y="1"/>
                  </a:moveTo>
                  <a:cubicBezTo>
                    <a:pt x="5956" y="1"/>
                    <a:pt x="1" y="5956"/>
                    <a:pt x="1" y="13234"/>
                  </a:cubicBezTo>
                  <a:cubicBezTo>
                    <a:pt x="1" y="20607"/>
                    <a:pt x="5956" y="26468"/>
                    <a:pt x="13234" y="26468"/>
                  </a:cubicBezTo>
                  <a:cubicBezTo>
                    <a:pt x="20607" y="26468"/>
                    <a:pt x="26562" y="20513"/>
                    <a:pt x="26468" y="13234"/>
                  </a:cubicBezTo>
                  <a:cubicBezTo>
                    <a:pt x="26468" y="5956"/>
                    <a:pt x="20607" y="1"/>
                    <a:pt x="132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4"/>
            <p:cNvSpPr/>
            <p:nvPr/>
          </p:nvSpPr>
          <p:spPr>
            <a:xfrm>
              <a:off x="3186031" y="3393099"/>
              <a:ext cx="308397" cy="308397"/>
            </a:xfrm>
            <a:custGeom>
              <a:rect b="b" l="l" r="r" t="t"/>
              <a:pathLst>
                <a:path extrusionOk="0" h="34030" w="34030">
                  <a:moveTo>
                    <a:pt x="17015" y="4254"/>
                  </a:moveTo>
                  <a:cubicBezTo>
                    <a:pt x="23915" y="4254"/>
                    <a:pt x="29587" y="9926"/>
                    <a:pt x="29587" y="16921"/>
                  </a:cubicBezTo>
                  <a:cubicBezTo>
                    <a:pt x="29587" y="23915"/>
                    <a:pt x="23915" y="29587"/>
                    <a:pt x="17015" y="29587"/>
                  </a:cubicBezTo>
                  <a:cubicBezTo>
                    <a:pt x="10020" y="29587"/>
                    <a:pt x="4348" y="23915"/>
                    <a:pt x="4348" y="16921"/>
                  </a:cubicBezTo>
                  <a:cubicBezTo>
                    <a:pt x="4348" y="9926"/>
                    <a:pt x="10020" y="4254"/>
                    <a:pt x="17015" y="4254"/>
                  </a:cubicBezTo>
                  <a:close/>
                  <a:moveTo>
                    <a:pt x="17015" y="1"/>
                  </a:moveTo>
                  <a:cubicBezTo>
                    <a:pt x="7657" y="1"/>
                    <a:pt x="0" y="7657"/>
                    <a:pt x="0" y="17015"/>
                  </a:cubicBezTo>
                  <a:cubicBezTo>
                    <a:pt x="0" y="26373"/>
                    <a:pt x="7562" y="34030"/>
                    <a:pt x="17015" y="34030"/>
                  </a:cubicBezTo>
                  <a:cubicBezTo>
                    <a:pt x="26467" y="34030"/>
                    <a:pt x="34029" y="26373"/>
                    <a:pt x="34029" y="17015"/>
                  </a:cubicBezTo>
                  <a:cubicBezTo>
                    <a:pt x="34029" y="7657"/>
                    <a:pt x="26467" y="1"/>
                    <a:pt x="170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4"/>
            <p:cNvSpPr/>
            <p:nvPr/>
          </p:nvSpPr>
          <p:spPr>
            <a:xfrm>
              <a:off x="2046735" y="1377778"/>
              <a:ext cx="171336" cy="171336"/>
            </a:xfrm>
            <a:custGeom>
              <a:rect b="b" l="l" r="r" t="t"/>
              <a:pathLst>
                <a:path extrusionOk="0" h="18906" w="18906">
                  <a:moveTo>
                    <a:pt x="9453" y="0"/>
                  </a:moveTo>
                  <a:cubicBezTo>
                    <a:pt x="4159" y="0"/>
                    <a:pt x="0" y="4159"/>
                    <a:pt x="0" y="9453"/>
                  </a:cubicBezTo>
                  <a:cubicBezTo>
                    <a:pt x="0" y="14652"/>
                    <a:pt x="4159" y="18905"/>
                    <a:pt x="9453" y="18905"/>
                  </a:cubicBezTo>
                  <a:cubicBezTo>
                    <a:pt x="14652" y="18905"/>
                    <a:pt x="18905" y="14652"/>
                    <a:pt x="18905" y="9453"/>
                  </a:cubicBezTo>
                  <a:cubicBezTo>
                    <a:pt x="18905" y="4159"/>
                    <a:pt x="14652" y="0"/>
                    <a:pt x="9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4"/>
            <p:cNvSpPr/>
            <p:nvPr/>
          </p:nvSpPr>
          <p:spPr>
            <a:xfrm>
              <a:off x="2083993" y="1941680"/>
              <a:ext cx="171336" cy="171336"/>
            </a:xfrm>
            <a:custGeom>
              <a:rect b="b" l="l" r="r" t="t"/>
              <a:pathLst>
                <a:path extrusionOk="0" h="18906" w="18906">
                  <a:moveTo>
                    <a:pt x="9453" y="0"/>
                  </a:moveTo>
                  <a:cubicBezTo>
                    <a:pt x="4254" y="0"/>
                    <a:pt x="1" y="4254"/>
                    <a:pt x="1" y="9453"/>
                  </a:cubicBezTo>
                  <a:cubicBezTo>
                    <a:pt x="1" y="14652"/>
                    <a:pt x="4254" y="18905"/>
                    <a:pt x="9453" y="18905"/>
                  </a:cubicBezTo>
                  <a:cubicBezTo>
                    <a:pt x="14652" y="18905"/>
                    <a:pt x="18906" y="14652"/>
                    <a:pt x="18906" y="9453"/>
                  </a:cubicBezTo>
                  <a:cubicBezTo>
                    <a:pt x="18906" y="4254"/>
                    <a:pt x="14652" y="0"/>
                    <a:pt x="9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4"/>
            <p:cNvSpPr/>
            <p:nvPr/>
          </p:nvSpPr>
          <p:spPr>
            <a:xfrm>
              <a:off x="2261751" y="1615071"/>
              <a:ext cx="104527" cy="104518"/>
            </a:xfrm>
            <a:custGeom>
              <a:rect b="b" l="l" r="r" t="t"/>
              <a:pathLst>
                <a:path extrusionOk="0" h="11533" w="11534">
                  <a:moveTo>
                    <a:pt x="5767" y="1"/>
                  </a:moveTo>
                  <a:cubicBezTo>
                    <a:pt x="2553" y="1"/>
                    <a:pt x="1" y="2553"/>
                    <a:pt x="1" y="5767"/>
                  </a:cubicBezTo>
                  <a:cubicBezTo>
                    <a:pt x="1" y="8981"/>
                    <a:pt x="2553" y="11533"/>
                    <a:pt x="5767" y="11533"/>
                  </a:cubicBezTo>
                  <a:cubicBezTo>
                    <a:pt x="8981" y="11533"/>
                    <a:pt x="11533" y="8981"/>
                    <a:pt x="11533" y="5767"/>
                  </a:cubicBezTo>
                  <a:cubicBezTo>
                    <a:pt x="11533" y="2553"/>
                    <a:pt x="8981" y="1"/>
                    <a:pt x="57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4"/>
            <p:cNvSpPr/>
            <p:nvPr/>
          </p:nvSpPr>
          <p:spPr>
            <a:xfrm>
              <a:off x="2995847" y="3601273"/>
              <a:ext cx="154208" cy="154198"/>
            </a:xfrm>
            <a:custGeom>
              <a:rect b="b" l="l" r="r" t="t"/>
              <a:pathLst>
                <a:path extrusionOk="0" h="17015" w="17016">
                  <a:moveTo>
                    <a:pt x="8508" y="0"/>
                  </a:moveTo>
                  <a:cubicBezTo>
                    <a:pt x="3876" y="0"/>
                    <a:pt x="1" y="3781"/>
                    <a:pt x="1" y="8507"/>
                  </a:cubicBezTo>
                  <a:cubicBezTo>
                    <a:pt x="1" y="13139"/>
                    <a:pt x="3876" y="17015"/>
                    <a:pt x="8508" y="17015"/>
                  </a:cubicBezTo>
                  <a:cubicBezTo>
                    <a:pt x="13234" y="17015"/>
                    <a:pt x="17015" y="13139"/>
                    <a:pt x="17015" y="8507"/>
                  </a:cubicBezTo>
                  <a:cubicBezTo>
                    <a:pt x="17015" y="3781"/>
                    <a:pt x="13234" y="0"/>
                    <a:pt x="85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4"/>
            <p:cNvSpPr/>
            <p:nvPr/>
          </p:nvSpPr>
          <p:spPr>
            <a:xfrm>
              <a:off x="3367642" y="3220053"/>
              <a:ext cx="105379" cy="104518"/>
            </a:xfrm>
            <a:custGeom>
              <a:rect b="b" l="l" r="r" t="t"/>
              <a:pathLst>
                <a:path extrusionOk="0" h="11533" w="11628">
                  <a:moveTo>
                    <a:pt x="5767" y="0"/>
                  </a:moveTo>
                  <a:cubicBezTo>
                    <a:pt x="2553" y="0"/>
                    <a:pt x="0" y="2553"/>
                    <a:pt x="0" y="5766"/>
                  </a:cubicBezTo>
                  <a:cubicBezTo>
                    <a:pt x="0" y="8980"/>
                    <a:pt x="2553" y="11532"/>
                    <a:pt x="5767" y="11532"/>
                  </a:cubicBezTo>
                  <a:cubicBezTo>
                    <a:pt x="8980" y="11532"/>
                    <a:pt x="11627" y="8980"/>
                    <a:pt x="11627" y="5766"/>
                  </a:cubicBezTo>
                  <a:cubicBezTo>
                    <a:pt x="11627" y="2553"/>
                    <a:pt x="8980" y="0"/>
                    <a:pt x="57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4"/>
            <p:cNvSpPr/>
            <p:nvPr/>
          </p:nvSpPr>
          <p:spPr>
            <a:xfrm>
              <a:off x="1984300" y="3371583"/>
              <a:ext cx="695345" cy="608578"/>
            </a:xfrm>
            <a:custGeom>
              <a:rect b="b" l="l" r="r" t="t"/>
              <a:pathLst>
                <a:path extrusionOk="0" h="43269" w="49438">
                  <a:moveTo>
                    <a:pt x="45066" y="0"/>
                  </a:moveTo>
                  <a:cubicBezTo>
                    <a:pt x="43955" y="0"/>
                    <a:pt x="42868" y="402"/>
                    <a:pt x="42064" y="1205"/>
                  </a:cubicBezTo>
                  <a:lnTo>
                    <a:pt x="1" y="43269"/>
                  </a:lnTo>
                  <a:lnTo>
                    <a:pt x="12100" y="43269"/>
                  </a:lnTo>
                  <a:lnTo>
                    <a:pt x="48209" y="7255"/>
                  </a:lnTo>
                  <a:cubicBezTo>
                    <a:pt x="49154" y="6404"/>
                    <a:pt x="49437" y="5270"/>
                    <a:pt x="49437" y="4230"/>
                  </a:cubicBezTo>
                  <a:cubicBezTo>
                    <a:pt x="49437" y="3096"/>
                    <a:pt x="48965" y="1961"/>
                    <a:pt x="48209" y="1205"/>
                  </a:cubicBezTo>
                  <a:cubicBezTo>
                    <a:pt x="47311" y="402"/>
                    <a:pt x="46176" y="0"/>
                    <a:pt x="45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4"/>
            <p:cNvSpPr/>
            <p:nvPr/>
          </p:nvSpPr>
          <p:spPr>
            <a:xfrm>
              <a:off x="2005926" y="3393111"/>
              <a:ext cx="193611" cy="248004"/>
            </a:xfrm>
            <a:custGeom>
              <a:rect b="b" l="l" r="r" t="t"/>
              <a:pathLst>
                <a:path extrusionOk="0" h="27366" w="21364">
                  <a:moveTo>
                    <a:pt x="16897" y="0"/>
                  </a:moveTo>
                  <a:cubicBezTo>
                    <a:pt x="15787" y="0"/>
                    <a:pt x="14700" y="426"/>
                    <a:pt x="13896" y="1276"/>
                  </a:cubicBezTo>
                  <a:lnTo>
                    <a:pt x="1" y="15172"/>
                  </a:lnTo>
                  <a:lnTo>
                    <a:pt x="1" y="27365"/>
                  </a:lnTo>
                  <a:lnTo>
                    <a:pt x="20040" y="7421"/>
                  </a:lnTo>
                  <a:cubicBezTo>
                    <a:pt x="20986" y="6570"/>
                    <a:pt x="21364" y="5436"/>
                    <a:pt x="21364" y="4301"/>
                  </a:cubicBezTo>
                  <a:cubicBezTo>
                    <a:pt x="21364" y="3262"/>
                    <a:pt x="20891" y="2127"/>
                    <a:pt x="20040" y="1276"/>
                  </a:cubicBezTo>
                  <a:cubicBezTo>
                    <a:pt x="19142" y="426"/>
                    <a:pt x="18008" y="0"/>
                    <a:pt x="168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4"/>
            <p:cNvSpPr/>
            <p:nvPr/>
          </p:nvSpPr>
          <p:spPr>
            <a:xfrm>
              <a:off x="2352593" y="3538701"/>
              <a:ext cx="523837" cy="436760"/>
            </a:xfrm>
            <a:custGeom>
              <a:rect b="b" l="l" r="r" t="t"/>
              <a:pathLst>
                <a:path extrusionOk="0" h="31053" w="37244">
                  <a:moveTo>
                    <a:pt x="32942" y="1"/>
                  </a:moveTo>
                  <a:cubicBezTo>
                    <a:pt x="31832" y="1"/>
                    <a:pt x="30721" y="426"/>
                    <a:pt x="29870" y="1277"/>
                  </a:cubicBezTo>
                  <a:lnTo>
                    <a:pt x="0" y="31052"/>
                  </a:lnTo>
                  <a:lnTo>
                    <a:pt x="12194" y="31052"/>
                  </a:lnTo>
                  <a:lnTo>
                    <a:pt x="35920" y="7327"/>
                  </a:lnTo>
                  <a:cubicBezTo>
                    <a:pt x="36865" y="6570"/>
                    <a:pt x="37243" y="5342"/>
                    <a:pt x="37243" y="4302"/>
                  </a:cubicBezTo>
                  <a:cubicBezTo>
                    <a:pt x="37243" y="3073"/>
                    <a:pt x="36865" y="2033"/>
                    <a:pt x="36014" y="1277"/>
                  </a:cubicBezTo>
                  <a:cubicBezTo>
                    <a:pt x="35164" y="426"/>
                    <a:pt x="34053" y="1"/>
                    <a:pt x="329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4"/>
            <p:cNvSpPr/>
            <p:nvPr/>
          </p:nvSpPr>
          <p:spPr>
            <a:xfrm>
              <a:off x="2830876" y="1266553"/>
              <a:ext cx="695449" cy="609785"/>
            </a:xfrm>
            <a:custGeom>
              <a:rect b="b" l="l" r="r" t="t"/>
              <a:pathLst>
                <a:path extrusionOk="0" h="56527" w="64468">
                  <a:moveTo>
                    <a:pt x="48492" y="1"/>
                  </a:moveTo>
                  <a:lnTo>
                    <a:pt x="1608" y="46885"/>
                  </a:lnTo>
                  <a:cubicBezTo>
                    <a:pt x="568" y="48114"/>
                    <a:pt x="1" y="49532"/>
                    <a:pt x="1" y="50950"/>
                  </a:cubicBezTo>
                  <a:cubicBezTo>
                    <a:pt x="1" y="52368"/>
                    <a:pt x="568" y="53786"/>
                    <a:pt x="1702" y="54825"/>
                  </a:cubicBezTo>
                  <a:cubicBezTo>
                    <a:pt x="2789" y="55960"/>
                    <a:pt x="4207" y="56527"/>
                    <a:pt x="5637" y="56527"/>
                  </a:cubicBezTo>
                  <a:cubicBezTo>
                    <a:pt x="7067" y="56527"/>
                    <a:pt x="8508" y="55960"/>
                    <a:pt x="9642" y="54825"/>
                  </a:cubicBezTo>
                  <a:lnTo>
                    <a:pt x="6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3" name="Google Shape;2543;p44"/>
          <p:cNvSpPr txBox="1"/>
          <p:nvPr/>
        </p:nvSpPr>
        <p:spPr>
          <a:xfrm>
            <a:off x="2001042" y="2402657"/>
            <a:ext cx="15150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Cabin"/>
                <a:ea typeface="Cabin"/>
                <a:cs typeface="Cabin"/>
                <a:sym typeface="Cabin"/>
              </a:rPr>
              <a:t>BRAND NAME</a:t>
            </a:r>
            <a:endParaRPr b="1">
              <a:solidFill>
                <a:schemeClr val="lt1"/>
              </a:solidFill>
              <a:latin typeface="Cabin"/>
              <a:ea typeface="Cabin"/>
              <a:cs typeface="Cabin"/>
              <a:sym typeface="Cabin"/>
            </a:endParaRPr>
          </a:p>
        </p:txBody>
      </p:sp>
      <p:sp>
        <p:nvSpPr>
          <p:cNvPr id="2544" name="Google Shape;2544;p44"/>
          <p:cNvSpPr txBox="1"/>
          <p:nvPr/>
        </p:nvSpPr>
        <p:spPr>
          <a:xfrm>
            <a:off x="2001042" y="2672657"/>
            <a:ext cx="15150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Cabin"/>
                <a:ea typeface="Cabin"/>
                <a:cs typeface="Cabin"/>
                <a:sym typeface="Cabin"/>
              </a:rPr>
              <a:t>Insert your tagline</a:t>
            </a:r>
            <a:endParaRPr b="1" sz="1200">
              <a:solidFill>
                <a:schemeClr val="lt1"/>
              </a:solidFill>
              <a:latin typeface="Cabin"/>
              <a:ea typeface="Cabin"/>
              <a:cs typeface="Cabin"/>
              <a:sym typeface="Cabi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8" name="Shape 2548"/>
        <p:cNvGrpSpPr/>
        <p:nvPr/>
      </p:nvGrpSpPr>
      <p:grpSpPr>
        <a:xfrm>
          <a:off x="0" y="0"/>
          <a:ext cx="0" cy="0"/>
          <a:chOff x="0" y="0"/>
          <a:chExt cx="0" cy="0"/>
        </a:xfrm>
      </p:grpSpPr>
      <p:sp>
        <p:nvSpPr>
          <p:cNvPr id="2549" name="Google Shape;2549;p45"/>
          <p:cNvSpPr txBox="1"/>
          <p:nvPr>
            <p:ph type="title"/>
          </p:nvPr>
        </p:nvSpPr>
        <p:spPr>
          <a:xfrm>
            <a:off x="720000" y="540000"/>
            <a:ext cx="7704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Platform</a:t>
            </a:r>
            <a:r>
              <a:rPr lang="en"/>
              <a:t> </a:t>
            </a:r>
            <a:r>
              <a:rPr lang="en">
                <a:solidFill>
                  <a:schemeClr val="lt2"/>
                </a:solidFill>
              </a:rPr>
              <a:t>definition</a:t>
            </a:r>
            <a:endParaRPr>
              <a:solidFill>
                <a:schemeClr val="lt2"/>
              </a:solidFill>
            </a:endParaRPr>
          </a:p>
        </p:txBody>
      </p:sp>
      <p:sp>
        <p:nvSpPr>
          <p:cNvPr id="2550" name="Google Shape;2550;p45"/>
          <p:cNvSpPr txBox="1"/>
          <p:nvPr>
            <p:ph idx="3" type="subTitle"/>
          </p:nvPr>
        </p:nvSpPr>
        <p:spPr>
          <a:xfrm>
            <a:off x="1605779" y="3024143"/>
            <a:ext cx="28467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Mercury</a:t>
            </a:r>
            <a:endParaRPr/>
          </a:p>
        </p:txBody>
      </p:sp>
      <p:sp>
        <p:nvSpPr>
          <p:cNvPr id="2551" name="Google Shape;2551;p45"/>
          <p:cNvSpPr txBox="1"/>
          <p:nvPr>
            <p:ph idx="4" type="subTitle"/>
          </p:nvPr>
        </p:nvSpPr>
        <p:spPr>
          <a:xfrm>
            <a:off x="4688055" y="3024143"/>
            <a:ext cx="28467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Venus</a:t>
            </a:r>
            <a:endParaRPr/>
          </a:p>
        </p:txBody>
      </p:sp>
      <p:sp>
        <p:nvSpPr>
          <p:cNvPr id="2552" name="Google Shape;2552;p45"/>
          <p:cNvSpPr txBox="1"/>
          <p:nvPr>
            <p:ph idx="1" type="subTitle"/>
          </p:nvPr>
        </p:nvSpPr>
        <p:spPr>
          <a:xfrm>
            <a:off x="1605779" y="3474906"/>
            <a:ext cx="2846700" cy="656100"/>
          </a:xfrm>
          <a:prstGeom prst="rect">
            <a:avLst/>
          </a:prstGeom>
        </p:spPr>
        <p:txBody>
          <a:bodyPr anchorCtr="0" anchor="ctr" bIns="91425" lIns="182875" spcFirstLastPara="1" rIns="182875" wrap="square" tIns="91425">
            <a:noAutofit/>
          </a:bodyPr>
          <a:lstStyle/>
          <a:p>
            <a:pPr indent="0" lvl="0" marL="0" rtl="0" algn="ctr">
              <a:spcBef>
                <a:spcPts val="0"/>
              </a:spcBef>
              <a:spcAft>
                <a:spcPts val="0"/>
              </a:spcAft>
              <a:buNone/>
            </a:pPr>
            <a:r>
              <a:rPr lang="en"/>
              <a:t>Mercury is </a:t>
            </a:r>
            <a:r>
              <a:rPr lang="en"/>
              <a:t>the closest planet to the Sun and the smallest one in the entire Solar System</a:t>
            </a:r>
            <a:endParaRPr/>
          </a:p>
        </p:txBody>
      </p:sp>
      <p:sp>
        <p:nvSpPr>
          <p:cNvPr id="2553" name="Google Shape;2553;p45"/>
          <p:cNvSpPr txBox="1"/>
          <p:nvPr>
            <p:ph idx="2" type="subTitle"/>
          </p:nvPr>
        </p:nvSpPr>
        <p:spPr>
          <a:xfrm>
            <a:off x="4688054" y="3474906"/>
            <a:ext cx="2846700" cy="65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a:t>
            </a:r>
            <a:r>
              <a:rPr lang="en"/>
              <a:t>has a beautiful name and is the second planet from the Sun. It has very high temperatures!</a:t>
            </a:r>
            <a:endParaRPr/>
          </a:p>
        </p:txBody>
      </p:sp>
      <p:sp>
        <p:nvSpPr>
          <p:cNvPr id="2554" name="Google Shape;2554;p45"/>
          <p:cNvSpPr/>
          <p:nvPr/>
        </p:nvSpPr>
        <p:spPr>
          <a:xfrm>
            <a:off x="2525129" y="1789800"/>
            <a:ext cx="1008000" cy="1008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5"/>
          <p:cNvSpPr/>
          <p:nvPr/>
        </p:nvSpPr>
        <p:spPr>
          <a:xfrm>
            <a:off x="5607400" y="1789800"/>
            <a:ext cx="1008000" cy="1008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5"/>
          <p:cNvSpPr/>
          <p:nvPr/>
        </p:nvSpPr>
        <p:spPr>
          <a:xfrm>
            <a:off x="2859504" y="2134770"/>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557" name="Google Shape;2557;p45"/>
          <p:cNvGrpSpPr/>
          <p:nvPr/>
        </p:nvGrpSpPr>
        <p:grpSpPr>
          <a:xfrm>
            <a:off x="5941104" y="2124165"/>
            <a:ext cx="340573" cy="339271"/>
            <a:chOff x="898875" y="4399275"/>
            <a:chExt cx="483700" cy="481850"/>
          </a:xfrm>
        </p:grpSpPr>
        <p:sp>
          <p:nvSpPr>
            <p:cNvPr id="2558" name="Google Shape;2558;p4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59" name="Google Shape;2559;p45"/>
            <p:cNvSpPr/>
            <p:nvPr/>
          </p:nvSpPr>
          <p:spPr>
            <a:xfrm>
              <a:off x="1138025" y="4763350"/>
              <a:ext cx="25" cy="25"/>
            </a:xfrm>
            <a:custGeom>
              <a:rect b="b" l="l" r="r" t="t"/>
              <a:pathLst>
                <a:path extrusionOk="0" h="1" w="1">
                  <a:moveTo>
                    <a:pt x="1" y="0"/>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60" name="Google Shape;2560;p4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61" name="Google Shape;2561;p4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62" name="Google Shape;2562;p4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63" name="Google Shape;2563;p4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64" name="Google Shape;2564;p4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65" name="Google Shape;2565;p4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566" name="Google Shape;2566;p45"/>
          <p:cNvGrpSpPr/>
          <p:nvPr/>
        </p:nvGrpSpPr>
        <p:grpSpPr>
          <a:xfrm>
            <a:off x="7320788" y="99288"/>
            <a:ext cx="2054025" cy="1389038"/>
            <a:chOff x="7320788" y="99288"/>
            <a:chExt cx="2054025" cy="1389038"/>
          </a:xfrm>
        </p:grpSpPr>
        <p:grpSp>
          <p:nvGrpSpPr>
            <p:cNvPr id="2567" name="Google Shape;2567;p45"/>
            <p:cNvGrpSpPr/>
            <p:nvPr/>
          </p:nvGrpSpPr>
          <p:grpSpPr>
            <a:xfrm>
              <a:off x="7320788" y="99288"/>
              <a:ext cx="2054025" cy="1089700"/>
              <a:chOff x="7320788" y="99288"/>
              <a:chExt cx="2054025" cy="1089700"/>
            </a:xfrm>
          </p:grpSpPr>
          <p:sp>
            <p:nvSpPr>
              <p:cNvPr id="2568" name="Google Shape;2568;p45"/>
              <p:cNvSpPr/>
              <p:nvPr/>
            </p:nvSpPr>
            <p:spPr>
              <a:xfrm flipH="1">
                <a:off x="7442363" y="99288"/>
                <a:ext cx="1090475" cy="1089700"/>
              </a:xfrm>
              <a:custGeom>
                <a:rect b="b" l="l" r="r" t="t"/>
                <a:pathLst>
                  <a:path extrusionOk="0" h="43588" w="43619">
                    <a:moveTo>
                      <a:pt x="21794" y="8572"/>
                    </a:moveTo>
                    <a:cubicBezTo>
                      <a:pt x="29119" y="8572"/>
                      <a:pt x="35047" y="14499"/>
                      <a:pt x="35047" y="21824"/>
                    </a:cubicBezTo>
                    <a:cubicBezTo>
                      <a:pt x="35047" y="29180"/>
                      <a:pt x="29089" y="35107"/>
                      <a:pt x="21794" y="35107"/>
                    </a:cubicBezTo>
                    <a:cubicBezTo>
                      <a:pt x="14469" y="35107"/>
                      <a:pt x="8542" y="29180"/>
                      <a:pt x="8542" y="21824"/>
                    </a:cubicBezTo>
                    <a:cubicBezTo>
                      <a:pt x="8542" y="14499"/>
                      <a:pt x="14469" y="8572"/>
                      <a:pt x="21794" y="8572"/>
                    </a:cubicBezTo>
                    <a:close/>
                    <a:moveTo>
                      <a:pt x="21794" y="0"/>
                    </a:moveTo>
                    <a:cubicBezTo>
                      <a:pt x="9757" y="0"/>
                      <a:pt x="0" y="9757"/>
                      <a:pt x="0" y="21794"/>
                    </a:cubicBezTo>
                    <a:cubicBezTo>
                      <a:pt x="0" y="33831"/>
                      <a:pt x="9757" y="43588"/>
                      <a:pt x="21794" y="43588"/>
                    </a:cubicBezTo>
                    <a:cubicBezTo>
                      <a:pt x="33831" y="43588"/>
                      <a:pt x="43618" y="33892"/>
                      <a:pt x="43618" y="21824"/>
                    </a:cubicBezTo>
                    <a:cubicBezTo>
                      <a:pt x="43618" y="9788"/>
                      <a:pt x="33831" y="0"/>
                      <a:pt x="21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9" name="Google Shape;2569;p45"/>
              <p:cNvGrpSpPr/>
              <p:nvPr/>
            </p:nvGrpSpPr>
            <p:grpSpPr>
              <a:xfrm>
                <a:off x="8097388" y="290788"/>
                <a:ext cx="1277425" cy="569175"/>
                <a:chOff x="8097388" y="290788"/>
                <a:chExt cx="1277425" cy="569175"/>
              </a:xfrm>
            </p:grpSpPr>
            <p:sp>
              <p:nvSpPr>
                <p:cNvPr id="2570" name="Google Shape;2570;p45"/>
                <p:cNvSpPr/>
                <p:nvPr/>
              </p:nvSpPr>
              <p:spPr>
                <a:xfrm flipH="1">
                  <a:off x="8097388" y="819663"/>
                  <a:ext cx="39550" cy="40300"/>
                </a:xfrm>
                <a:custGeom>
                  <a:rect b="b" l="l" r="r" t="t"/>
                  <a:pathLst>
                    <a:path extrusionOk="0" h="1612" w="1582">
                      <a:moveTo>
                        <a:pt x="791" y="0"/>
                      </a:moveTo>
                      <a:cubicBezTo>
                        <a:pt x="335" y="0"/>
                        <a:pt x="0" y="396"/>
                        <a:pt x="0" y="821"/>
                      </a:cubicBezTo>
                      <a:cubicBezTo>
                        <a:pt x="0"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5"/>
                <p:cNvSpPr/>
                <p:nvPr/>
              </p:nvSpPr>
              <p:spPr>
                <a:xfrm flipH="1">
                  <a:off x="8097388" y="688188"/>
                  <a:ext cx="39550" cy="39550"/>
                </a:xfrm>
                <a:custGeom>
                  <a:rect b="b" l="l" r="r" t="t"/>
                  <a:pathLst>
                    <a:path extrusionOk="0" h="1582" w="1582">
                      <a:moveTo>
                        <a:pt x="791" y="1"/>
                      </a:moveTo>
                      <a:cubicBezTo>
                        <a:pt x="335" y="1"/>
                        <a:pt x="0" y="366"/>
                        <a:pt x="0" y="791"/>
                      </a:cubicBezTo>
                      <a:cubicBezTo>
                        <a:pt x="0"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5"/>
                <p:cNvSpPr/>
                <p:nvPr/>
              </p:nvSpPr>
              <p:spPr>
                <a:xfrm flipH="1">
                  <a:off x="8097388" y="555988"/>
                  <a:ext cx="39550" cy="39525"/>
                </a:xfrm>
                <a:custGeom>
                  <a:rect b="b" l="l" r="r" t="t"/>
                  <a:pathLst>
                    <a:path extrusionOk="0" h="1581" w="1582">
                      <a:moveTo>
                        <a:pt x="791" y="0"/>
                      </a:moveTo>
                      <a:cubicBezTo>
                        <a:pt x="335" y="0"/>
                        <a:pt x="0" y="365"/>
                        <a:pt x="0" y="790"/>
                      </a:cubicBezTo>
                      <a:cubicBezTo>
                        <a:pt x="0"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5"/>
                <p:cNvSpPr/>
                <p:nvPr/>
              </p:nvSpPr>
              <p:spPr>
                <a:xfrm flipH="1">
                  <a:off x="8097388" y="422988"/>
                  <a:ext cx="39550" cy="39550"/>
                </a:xfrm>
                <a:custGeom>
                  <a:rect b="b" l="l" r="r" t="t"/>
                  <a:pathLst>
                    <a:path extrusionOk="0" h="1582" w="1582">
                      <a:moveTo>
                        <a:pt x="791" y="1"/>
                      </a:moveTo>
                      <a:cubicBezTo>
                        <a:pt x="335" y="1"/>
                        <a:pt x="0" y="366"/>
                        <a:pt x="0" y="791"/>
                      </a:cubicBezTo>
                      <a:cubicBezTo>
                        <a:pt x="0"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5"/>
                <p:cNvSpPr/>
                <p:nvPr/>
              </p:nvSpPr>
              <p:spPr>
                <a:xfrm flipH="1">
                  <a:off x="8097388" y="290788"/>
                  <a:ext cx="39550" cy="40300"/>
                </a:xfrm>
                <a:custGeom>
                  <a:rect b="b" l="l" r="r" t="t"/>
                  <a:pathLst>
                    <a:path extrusionOk="0" h="1612" w="1582">
                      <a:moveTo>
                        <a:pt x="791" y="0"/>
                      </a:moveTo>
                      <a:cubicBezTo>
                        <a:pt x="335" y="0"/>
                        <a:pt x="0" y="395"/>
                        <a:pt x="0" y="790"/>
                      </a:cubicBezTo>
                      <a:cubicBezTo>
                        <a:pt x="0"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5"/>
                <p:cNvSpPr/>
                <p:nvPr/>
              </p:nvSpPr>
              <p:spPr>
                <a:xfrm flipH="1">
                  <a:off x="8251663" y="819663"/>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5"/>
                <p:cNvSpPr/>
                <p:nvPr/>
              </p:nvSpPr>
              <p:spPr>
                <a:xfrm flipH="1">
                  <a:off x="8251663" y="688188"/>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5"/>
                <p:cNvSpPr/>
                <p:nvPr/>
              </p:nvSpPr>
              <p:spPr>
                <a:xfrm flipH="1">
                  <a:off x="8251663" y="555988"/>
                  <a:ext cx="40300" cy="39525"/>
                </a:xfrm>
                <a:custGeom>
                  <a:rect b="b" l="l" r="r" t="t"/>
                  <a:pathLst>
                    <a:path extrusionOk="0" h="1581" w="1612">
                      <a:moveTo>
                        <a:pt x="791" y="0"/>
                      </a:moveTo>
                      <a:cubicBezTo>
                        <a:pt x="335" y="0"/>
                        <a:pt x="1" y="365"/>
                        <a:pt x="1" y="790"/>
                      </a:cubicBezTo>
                      <a:cubicBezTo>
                        <a:pt x="1" y="1216"/>
                        <a:pt x="335" y="1581"/>
                        <a:pt x="791" y="1581"/>
                      </a:cubicBezTo>
                      <a:cubicBezTo>
                        <a:pt x="1247" y="1581"/>
                        <a:pt x="1612" y="1246"/>
                        <a:pt x="1612" y="790"/>
                      </a:cubicBezTo>
                      <a:cubicBezTo>
                        <a:pt x="1612"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5"/>
                <p:cNvSpPr/>
                <p:nvPr/>
              </p:nvSpPr>
              <p:spPr>
                <a:xfrm flipH="1">
                  <a:off x="8251663" y="422988"/>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5"/>
                <p:cNvSpPr/>
                <p:nvPr/>
              </p:nvSpPr>
              <p:spPr>
                <a:xfrm flipH="1">
                  <a:off x="8251663" y="290788"/>
                  <a:ext cx="40300" cy="40300"/>
                </a:xfrm>
                <a:custGeom>
                  <a:rect b="b" l="l" r="r" t="t"/>
                  <a:pathLst>
                    <a:path extrusionOk="0" h="1612" w="1612">
                      <a:moveTo>
                        <a:pt x="791" y="0"/>
                      </a:moveTo>
                      <a:cubicBezTo>
                        <a:pt x="335" y="0"/>
                        <a:pt x="1" y="395"/>
                        <a:pt x="1" y="790"/>
                      </a:cubicBezTo>
                      <a:cubicBezTo>
                        <a:pt x="1" y="1216"/>
                        <a:pt x="335" y="1611"/>
                        <a:pt x="791" y="1611"/>
                      </a:cubicBezTo>
                      <a:cubicBezTo>
                        <a:pt x="1247" y="1611"/>
                        <a:pt x="1612" y="1216"/>
                        <a:pt x="1612" y="790"/>
                      </a:cubicBezTo>
                      <a:cubicBezTo>
                        <a:pt x="161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5"/>
                <p:cNvSpPr/>
                <p:nvPr/>
              </p:nvSpPr>
              <p:spPr>
                <a:xfrm flipH="1">
                  <a:off x="8406663" y="819663"/>
                  <a:ext cx="40300" cy="40300"/>
                </a:xfrm>
                <a:custGeom>
                  <a:rect b="b" l="l" r="r" t="t"/>
                  <a:pathLst>
                    <a:path extrusionOk="0" h="1612" w="1612">
                      <a:moveTo>
                        <a:pt x="821" y="0"/>
                      </a:moveTo>
                      <a:cubicBezTo>
                        <a:pt x="365" y="0"/>
                        <a:pt x="0" y="396"/>
                        <a:pt x="0" y="821"/>
                      </a:cubicBezTo>
                      <a:cubicBezTo>
                        <a:pt x="0" y="1277"/>
                        <a:pt x="334" y="1611"/>
                        <a:pt x="821" y="1611"/>
                      </a:cubicBezTo>
                      <a:cubicBezTo>
                        <a:pt x="1277" y="1611"/>
                        <a:pt x="1611" y="1277"/>
                        <a:pt x="1611" y="821"/>
                      </a:cubicBezTo>
                      <a:cubicBezTo>
                        <a:pt x="1611"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5"/>
                <p:cNvSpPr/>
                <p:nvPr/>
              </p:nvSpPr>
              <p:spPr>
                <a:xfrm flipH="1">
                  <a:off x="8406663" y="688188"/>
                  <a:ext cx="40300" cy="39550"/>
                </a:xfrm>
                <a:custGeom>
                  <a:rect b="b" l="l" r="r" t="t"/>
                  <a:pathLst>
                    <a:path extrusionOk="0" h="1582" w="1612">
                      <a:moveTo>
                        <a:pt x="821" y="1"/>
                      </a:moveTo>
                      <a:cubicBezTo>
                        <a:pt x="365" y="1"/>
                        <a:pt x="0" y="366"/>
                        <a:pt x="0" y="791"/>
                      </a:cubicBezTo>
                      <a:cubicBezTo>
                        <a:pt x="0" y="1186"/>
                        <a:pt x="334" y="1582"/>
                        <a:pt x="821" y="1582"/>
                      </a:cubicBezTo>
                      <a:cubicBezTo>
                        <a:pt x="1277" y="1582"/>
                        <a:pt x="1611" y="1186"/>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5"/>
                <p:cNvSpPr/>
                <p:nvPr/>
              </p:nvSpPr>
              <p:spPr>
                <a:xfrm flipH="1">
                  <a:off x="8406663" y="555988"/>
                  <a:ext cx="40300" cy="39525"/>
                </a:xfrm>
                <a:custGeom>
                  <a:rect b="b" l="l" r="r" t="t"/>
                  <a:pathLst>
                    <a:path extrusionOk="0" h="1581" w="1612">
                      <a:moveTo>
                        <a:pt x="821" y="0"/>
                      </a:moveTo>
                      <a:cubicBezTo>
                        <a:pt x="365" y="0"/>
                        <a:pt x="0" y="365"/>
                        <a:pt x="0" y="790"/>
                      </a:cubicBezTo>
                      <a:cubicBezTo>
                        <a:pt x="0" y="1216"/>
                        <a:pt x="334" y="1581"/>
                        <a:pt x="821" y="1581"/>
                      </a:cubicBezTo>
                      <a:cubicBezTo>
                        <a:pt x="1277" y="1581"/>
                        <a:pt x="1611" y="1246"/>
                        <a:pt x="1611" y="790"/>
                      </a:cubicBezTo>
                      <a:cubicBezTo>
                        <a:pt x="1611"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5"/>
                <p:cNvSpPr/>
                <p:nvPr/>
              </p:nvSpPr>
              <p:spPr>
                <a:xfrm flipH="1">
                  <a:off x="8406663" y="422988"/>
                  <a:ext cx="40300" cy="39550"/>
                </a:xfrm>
                <a:custGeom>
                  <a:rect b="b" l="l" r="r" t="t"/>
                  <a:pathLst>
                    <a:path extrusionOk="0" h="1582" w="1612">
                      <a:moveTo>
                        <a:pt x="821" y="1"/>
                      </a:moveTo>
                      <a:cubicBezTo>
                        <a:pt x="365" y="1"/>
                        <a:pt x="0" y="366"/>
                        <a:pt x="0" y="791"/>
                      </a:cubicBezTo>
                      <a:cubicBezTo>
                        <a:pt x="0" y="1247"/>
                        <a:pt x="334" y="1581"/>
                        <a:pt x="821" y="1581"/>
                      </a:cubicBezTo>
                      <a:cubicBezTo>
                        <a:pt x="1277" y="1581"/>
                        <a:pt x="1611" y="1217"/>
                        <a:pt x="1611" y="791"/>
                      </a:cubicBezTo>
                      <a:cubicBezTo>
                        <a:pt x="1611"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5"/>
                <p:cNvSpPr/>
                <p:nvPr/>
              </p:nvSpPr>
              <p:spPr>
                <a:xfrm flipH="1">
                  <a:off x="8406663" y="290788"/>
                  <a:ext cx="40300" cy="40300"/>
                </a:xfrm>
                <a:custGeom>
                  <a:rect b="b" l="l" r="r" t="t"/>
                  <a:pathLst>
                    <a:path extrusionOk="0" h="1612" w="1612">
                      <a:moveTo>
                        <a:pt x="821" y="0"/>
                      </a:moveTo>
                      <a:cubicBezTo>
                        <a:pt x="365" y="0"/>
                        <a:pt x="0" y="395"/>
                        <a:pt x="0" y="790"/>
                      </a:cubicBezTo>
                      <a:cubicBezTo>
                        <a:pt x="0" y="1216"/>
                        <a:pt x="334" y="1611"/>
                        <a:pt x="821" y="1611"/>
                      </a:cubicBezTo>
                      <a:cubicBezTo>
                        <a:pt x="1277" y="1611"/>
                        <a:pt x="1611" y="1216"/>
                        <a:pt x="1611" y="790"/>
                      </a:cubicBezTo>
                      <a:cubicBezTo>
                        <a:pt x="1611"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5"/>
                <p:cNvSpPr/>
                <p:nvPr/>
              </p:nvSpPr>
              <p:spPr>
                <a:xfrm flipH="1">
                  <a:off x="8561688" y="819663"/>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5"/>
                <p:cNvSpPr/>
                <p:nvPr/>
              </p:nvSpPr>
              <p:spPr>
                <a:xfrm flipH="1">
                  <a:off x="8561688" y="688188"/>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5"/>
                <p:cNvSpPr/>
                <p:nvPr/>
              </p:nvSpPr>
              <p:spPr>
                <a:xfrm flipH="1">
                  <a:off x="8561688" y="555988"/>
                  <a:ext cx="39550" cy="39525"/>
                </a:xfrm>
                <a:custGeom>
                  <a:rect b="b" l="l" r="r" t="t"/>
                  <a:pathLst>
                    <a:path extrusionOk="0" h="1581" w="1582">
                      <a:moveTo>
                        <a:pt x="791" y="0"/>
                      </a:moveTo>
                      <a:cubicBezTo>
                        <a:pt x="335" y="0"/>
                        <a:pt x="1" y="365"/>
                        <a:pt x="1" y="790"/>
                      </a:cubicBezTo>
                      <a:cubicBezTo>
                        <a:pt x="1" y="1216"/>
                        <a:pt x="335" y="1550"/>
                        <a:pt x="791" y="1581"/>
                      </a:cubicBezTo>
                      <a:cubicBezTo>
                        <a:pt x="1247" y="1581"/>
                        <a:pt x="1581" y="1246"/>
                        <a:pt x="1581" y="790"/>
                      </a:cubicBezTo>
                      <a:cubicBezTo>
                        <a:pt x="1581"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5"/>
                <p:cNvSpPr/>
                <p:nvPr/>
              </p:nvSpPr>
              <p:spPr>
                <a:xfrm flipH="1">
                  <a:off x="8561688" y="422988"/>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5"/>
                <p:cNvSpPr/>
                <p:nvPr/>
              </p:nvSpPr>
              <p:spPr>
                <a:xfrm flipH="1">
                  <a:off x="8561688" y="290788"/>
                  <a:ext cx="39550" cy="40300"/>
                </a:xfrm>
                <a:custGeom>
                  <a:rect b="b" l="l" r="r" t="t"/>
                  <a:pathLst>
                    <a:path extrusionOk="0" h="1612" w="1582">
                      <a:moveTo>
                        <a:pt x="791" y="0"/>
                      </a:moveTo>
                      <a:cubicBezTo>
                        <a:pt x="335" y="0"/>
                        <a:pt x="1" y="395"/>
                        <a:pt x="1" y="790"/>
                      </a:cubicBezTo>
                      <a:cubicBezTo>
                        <a:pt x="1" y="1216"/>
                        <a:pt x="335" y="1581"/>
                        <a:pt x="791" y="1611"/>
                      </a:cubicBezTo>
                      <a:cubicBezTo>
                        <a:pt x="1247" y="1611"/>
                        <a:pt x="1581" y="1216"/>
                        <a:pt x="1581" y="790"/>
                      </a:cubicBezTo>
                      <a:cubicBezTo>
                        <a:pt x="1581"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5"/>
                <p:cNvSpPr/>
                <p:nvPr/>
              </p:nvSpPr>
              <p:spPr>
                <a:xfrm flipH="1">
                  <a:off x="8716713" y="819663"/>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2" y="1277"/>
                        <a:pt x="1582" y="821"/>
                      </a:cubicBezTo>
                      <a:cubicBezTo>
                        <a:pt x="1582"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5"/>
                <p:cNvSpPr/>
                <p:nvPr/>
              </p:nvSpPr>
              <p:spPr>
                <a:xfrm flipH="1">
                  <a:off x="8716713" y="688188"/>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2" y="1186"/>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5"/>
                <p:cNvSpPr/>
                <p:nvPr/>
              </p:nvSpPr>
              <p:spPr>
                <a:xfrm flipH="1">
                  <a:off x="8716713" y="555988"/>
                  <a:ext cx="39550" cy="39525"/>
                </a:xfrm>
                <a:custGeom>
                  <a:rect b="b" l="l" r="r" t="t"/>
                  <a:pathLst>
                    <a:path extrusionOk="0" h="1581" w="1582">
                      <a:moveTo>
                        <a:pt x="791" y="0"/>
                      </a:moveTo>
                      <a:cubicBezTo>
                        <a:pt x="366" y="0"/>
                        <a:pt x="1" y="365"/>
                        <a:pt x="1" y="790"/>
                      </a:cubicBezTo>
                      <a:cubicBezTo>
                        <a:pt x="1" y="1216"/>
                        <a:pt x="366" y="1581"/>
                        <a:pt x="791" y="1581"/>
                      </a:cubicBezTo>
                      <a:cubicBezTo>
                        <a:pt x="1217" y="1581"/>
                        <a:pt x="1582" y="1216"/>
                        <a:pt x="1582" y="790"/>
                      </a:cubicBezTo>
                      <a:cubicBezTo>
                        <a:pt x="158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5"/>
                <p:cNvSpPr/>
                <p:nvPr/>
              </p:nvSpPr>
              <p:spPr>
                <a:xfrm flipH="1">
                  <a:off x="8716713" y="422988"/>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2" y="1217"/>
                        <a:pt x="1582" y="791"/>
                      </a:cubicBezTo>
                      <a:cubicBezTo>
                        <a:pt x="1582"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5"/>
                <p:cNvSpPr/>
                <p:nvPr/>
              </p:nvSpPr>
              <p:spPr>
                <a:xfrm flipH="1">
                  <a:off x="8716713" y="290788"/>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2" y="1216"/>
                        <a:pt x="1582" y="790"/>
                      </a:cubicBezTo>
                      <a:cubicBezTo>
                        <a:pt x="1582"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5"/>
                <p:cNvSpPr/>
                <p:nvPr/>
              </p:nvSpPr>
              <p:spPr>
                <a:xfrm flipH="1">
                  <a:off x="8870963" y="819663"/>
                  <a:ext cx="40300" cy="40300"/>
                </a:xfrm>
                <a:custGeom>
                  <a:rect b="b" l="l" r="r" t="t"/>
                  <a:pathLst>
                    <a:path extrusionOk="0" h="1612" w="1612">
                      <a:moveTo>
                        <a:pt x="791" y="0"/>
                      </a:moveTo>
                      <a:cubicBezTo>
                        <a:pt x="335" y="0"/>
                        <a:pt x="0" y="396"/>
                        <a:pt x="0" y="821"/>
                      </a:cubicBezTo>
                      <a:cubicBezTo>
                        <a:pt x="0" y="1277"/>
                        <a:pt x="335" y="1611"/>
                        <a:pt x="791" y="1611"/>
                      </a:cubicBezTo>
                      <a:cubicBezTo>
                        <a:pt x="1246" y="1611"/>
                        <a:pt x="1611" y="1277"/>
                        <a:pt x="1611" y="821"/>
                      </a:cubicBezTo>
                      <a:cubicBezTo>
                        <a:pt x="1611" y="36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5"/>
                <p:cNvSpPr/>
                <p:nvPr/>
              </p:nvSpPr>
              <p:spPr>
                <a:xfrm flipH="1">
                  <a:off x="8870963" y="688188"/>
                  <a:ext cx="40300" cy="39550"/>
                </a:xfrm>
                <a:custGeom>
                  <a:rect b="b" l="l" r="r" t="t"/>
                  <a:pathLst>
                    <a:path extrusionOk="0" h="1582" w="1612">
                      <a:moveTo>
                        <a:pt x="791" y="1"/>
                      </a:moveTo>
                      <a:cubicBezTo>
                        <a:pt x="335" y="1"/>
                        <a:pt x="0" y="366"/>
                        <a:pt x="0" y="791"/>
                      </a:cubicBezTo>
                      <a:cubicBezTo>
                        <a:pt x="0" y="1186"/>
                        <a:pt x="335" y="1582"/>
                        <a:pt x="791" y="1582"/>
                      </a:cubicBezTo>
                      <a:cubicBezTo>
                        <a:pt x="1246" y="1582"/>
                        <a:pt x="1611" y="1186"/>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5"/>
                <p:cNvSpPr/>
                <p:nvPr/>
              </p:nvSpPr>
              <p:spPr>
                <a:xfrm flipH="1">
                  <a:off x="8870963" y="555988"/>
                  <a:ext cx="40300" cy="39525"/>
                </a:xfrm>
                <a:custGeom>
                  <a:rect b="b" l="l" r="r" t="t"/>
                  <a:pathLst>
                    <a:path extrusionOk="0" h="1581" w="1612">
                      <a:moveTo>
                        <a:pt x="791" y="0"/>
                      </a:moveTo>
                      <a:cubicBezTo>
                        <a:pt x="335" y="0"/>
                        <a:pt x="0" y="365"/>
                        <a:pt x="0" y="790"/>
                      </a:cubicBezTo>
                      <a:cubicBezTo>
                        <a:pt x="0" y="1216"/>
                        <a:pt x="335" y="1581"/>
                        <a:pt x="791" y="1581"/>
                      </a:cubicBezTo>
                      <a:cubicBezTo>
                        <a:pt x="1246" y="1581"/>
                        <a:pt x="1611" y="1246"/>
                        <a:pt x="1611" y="790"/>
                      </a:cubicBezTo>
                      <a:cubicBezTo>
                        <a:pt x="1611" y="335"/>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5"/>
                <p:cNvSpPr/>
                <p:nvPr/>
              </p:nvSpPr>
              <p:spPr>
                <a:xfrm flipH="1">
                  <a:off x="8870963" y="422988"/>
                  <a:ext cx="40300" cy="39550"/>
                </a:xfrm>
                <a:custGeom>
                  <a:rect b="b" l="l" r="r" t="t"/>
                  <a:pathLst>
                    <a:path extrusionOk="0" h="1582" w="1612">
                      <a:moveTo>
                        <a:pt x="791" y="1"/>
                      </a:moveTo>
                      <a:cubicBezTo>
                        <a:pt x="335" y="1"/>
                        <a:pt x="0" y="366"/>
                        <a:pt x="0" y="791"/>
                      </a:cubicBezTo>
                      <a:cubicBezTo>
                        <a:pt x="0" y="1247"/>
                        <a:pt x="335" y="1581"/>
                        <a:pt x="791" y="1581"/>
                      </a:cubicBezTo>
                      <a:cubicBezTo>
                        <a:pt x="1246" y="1581"/>
                        <a:pt x="1611" y="1217"/>
                        <a:pt x="1611" y="791"/>
                      </a:cubicBezTo>
                      <a:cubicBezTo>
                        <a:pt x="1611" y="335"/>
                        <a:pt x="1246"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5"/>
                <p:cNvSpPr/>
                <p:nvPr/>
              </p:nvSpPr>
              <p:spPr>
                <a:xfrm flipH="1">
                  <a:off x="8870963" y="290788"/>
                  <a:ext cx="40300" cy="40300"/>
                </a:xfrm>
                <a:custGeom>
                  <a:rect b="b" l="l" r="r" t="t"/>
                  <a:pathLst>
                    <a:path extrusionOk="0" h="1612" w="1612">
                      <a:moveTo>
                        <a:pt x="791" y="0"/>
                      </a:moveTo>
                      <a:cubicBezTo>
                        <a:pt x="335" y="0"/>
                        <a:pt x="0" y="395"/>
                        <a:pt x="0" y="790"/>
                      </a:cubicBezTo>
                      <a:cubicBezTo>
                        <a:pt x="0" y="1216"/>
                        <a:pt x="335" y="1611"/>
                        <a:pt x="791" y="1611"/>
                      </a:cubicBezTo>
                      <a:cubicBezTo>
                        <a:pt x="1246" y="1611"/>
                        <a:pt x="1611" y="1216"/>
                        <a:pt x="1611" y="790"/>
                      </a:cubicBezTo>
                      <a:cubicBezTo>
                        <a:pt x="1611" y="334"/>
                        <a:pt x="1246"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5"/>
                <p:cNvSpPr/>
                <p:nvPr/>
              </p:nvSpPr>
              <p:spPr>
                <a:xfrm flipH="1">
                  <a:off x="9025988" y="819663"/>
                  <a:ext cx="40300" cy="40300"/>
                </a:xfrm>
                <a:custGeom>
                  <a:rect b="b" l="l" r="r" t="t"/>
                  <a:pathLst>
                    <a:path extrusionOk="0" h="1612" w="1612">
                      <a:moveTo>
                        <a:pt x="821" y="0"/>
                      </a:moveTo>
                      <a:cubicBezTo>
                        <a:pt x="365" y="0"/>
                        <a:pt x="1" y="396"/>
                        <a:pt x="1" y="821"/>
                      </a:cubicBezTo>
                      <a:cubicBezTo>
                        <a:pt x="1" y="1277"/>
                        <a:pt x="365" y="1611"/>
                        <a:pt x="821" y="1611"/>
                      </a:cubicBezTo>
                      <a:cubicBezTo>
                        <a:pt x="1277" y="1611"/>
                        <a:pt x="1612" y="1277"/>
                        <a:pt x="1612" y="821"/>
                      </a:cubicBezTo>
                      <a:cubicBezTo>
                        <a:pt x="1612" y="36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5"/>
                <p:cNvSpPr/>
                <p:nvPr/>
              </p:nvSpPr>
              <p:spPr>
                <a:xfrm flipH="1">
                  <a:off x="9025988" y="688188"/>
                  <a:ext cx="40300" cy="39550"/>
                </a:xfrm>
                <a:custGeom>
                  <a:rect b="b" l="l" r="r" t="t"/>
                  <a:pathLst>
                    <a:path extrusionOk="0" h="1582" w="1612">
                      <a:moveTo>
                        <a:pt x="821" y="1"/>
                      </a:moveTo>
                      <a:cubicBezTo>
                        <a:pt x="365" y="1"/>
                        <a:pt x="1" y="366"/>
                        <a:pt x="1" y="791"/>
                      </a:cubicBezTo>
                      <a:cubicBezTo>
                        <a:pt x="1" y="1186"/>
                        <a:pt x="365" y="1582"/>
                        <a:pt x="821" y="1582"/>
                      </a:cubicBezTo>
                      <a:cubicBezTo>
                        <a:pt x="1277" y="1582"/>
                        <a:pt x="1612" y="1186"/>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5"/>
                <p:cNvSpPr/>
                <p:nvPr/>
              </p:nvSpPr>
              <p:spPr>
                <a:xfrm flipH="1">
                  <a:off x="9025988" y="555988"/>
                  <a:ext cx="40300" cy="39525"/>
                </a:xfrm>
                <a:custGeom>
                  <a:rect b="b" l="l" r="r" t="t"/>
                  <a:pathLst>
                    <a:path extrusionOk="0" h="1581" w="1612">
                      <a:moveTo>
                        <a:pt x="821" y="0"/>
                      </a:moveTo>
                      <a:cubicBezTo>
                        <a:pt x="365" y="0"/>
                        <a:pt x="1" y="365"/>
                        <a:pt x="1" y="790"/>
                      </a:cubicBezTo>
                      <a:cubicBezTo>
                        <a:pt x="1" y="1216"/>
                        <a:pt x="365" y="1581"/>
                        <a:pt x="821" y="1581"/>
                      </a:cubicBezTo>
                      <a:cubicBezTo>
                        <a:pt x="1277" y="1581"/>
                        <a:pt x="1612" y="1246"/>
                        <a:pt x="1612" y="790"/>
                      </a:cubicBezTo>
                      <a:cubicBezTo>
                        <a:pt x="1612" y="335"/>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5"/>
                <p:cNvSpPr/>
                <p:nvPr/>
              </p:nvSpPr>
              <p:spPr>
                <a:xfrm flipH="1">
                  <a:off x="9025988" y="422988"/>
                  <a:ext cx="40300" cy="39550"/>
                </a:xfrm>
                <a:custGeom>
                  <a:rect b="b" l="l" r="r" t="t"/>
                  <a:pathLst>
                    <a:path extrusionOk="0" h="1582" w="1612">
                      <a:moveTo>
                        <a:pt x="821" y="1"/>
                      </a:moveTo>
                      <a:cubicBezTo>
                        <a:pt x="365" y="1"/>
                        <a:pt x="1" y="366"/>
                        <a:pt x="1" y="791"/>
                      </a:cubicBezTo>
                      <a:cubicBezTo>
                        <a:pt x="1" y="1247"/>
                        <a:pt x="365" y="1581"/>
                        <a:pt x="821" y="1581"/>
                      </a:cubicBezTo>
                      <a:cubicBezTo>
                        <a:pt x="1277" y="1581"/>
                        <a:pt x="1612" y="1217"/>
                        <a:pt x="1612" y="791"/>
                      </a:cubicBezTo>
                      <a:cubicBezTo>
                        <a:pt x="1612" y="335"/>
                        <a:pt x="127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5"/>
                <p:cNvSpPr/>
                <p:nvPr/>
              </p:nvSpPr>
              <p:spPr>
                <a:xfrm flipH="1">
                  <a:off x="9025988" y="290788"/>
                  <a:ext cx="40300" cy="40300"/>
                </a:xfrm>
                <a:custGeom>
                  <a:rect b="b" l="l" r="r" t="t"/>
                  <a:pathLst>
                    <a:path extrusionOk="0" h="1612" w="1612">
                      <a:moveTo>
                        <a:pt x="821" y="0"/>
                      </a:moveTo>
                      <a:cubicBezTo>
                        <a:pt x="365" y="0"/>
                        <a:pt x="1" y="395"/>
                        <a:pt x="1" y="790"/>
                      </a:cubicBezTo>
                      <a:cubicBezTo>
                        <a:pt x="1" y="1216"/>
                        <a:pt x="365" y="1611"/>
                        <a:pt x="821" y="1611"/>
                      </a:cubicBezTo>
                      <a:cubicBezTo>
                        <a:pt x="1277" y="1611"/>
                        <a:pt x="1612" y="1216"/>
                        <a:pt x="1612" y="790"/>
                      </a:cubicBezTo>
                      <a:cubicBezTo>
                        <a:pt x="1612" y="334"/>
                        <a:pt x="127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5"/>
                <p:cNvSpPr/>
                <p:nvPr/>
              </p:nvSpPr>
              <p:spPr>
                <a:xfrm flipH="1">
                  <a:off x="9180238" y="819663"/>
                  <a:ext cx="39550" cy="40300"/>
                </a:xfrm>
                <a:custGeom>
                  <a:rect b="b" l="l" r="r" t="t"/>
                  <a:pathLst>
                    <a:path extrusionOk="0" h="1612" w="1582">
                      <a:moveTo>
                        <a:pt x="791" y="0"/>
                      </a:moveTo>
                      <a:cubicBezTo>
                        <a:pt x="335" y="0"/>
                        <a:pt x="1" y="396"/>
                        <a:pt x="1" y="821"/>
                      </a:cubicBezTo>
                      <a:cubicBezTo>
                        <a:pt x="1" y="1277"/>
                        <a:pt x="335" y="1611"/>
                        <a:pt x="791" y="1611"/>
                      </a:cubicBezTo>
                      <a:cubicBezTo>
                        <a:pt x="1247" y="1611"/>
                        <a:pt x="1581" y="1277"/>
                        <a:pt x="1581" y="821"/>
                      </a:cubicBezTo>
                      <a:cubicBezTo>
                        <a:pt x="1581" y="36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5"/>
                <p:cNvSpPr/>
                <p:nvPr/>
              </p:nvSpPr>
              <p:spPr>
                <a:xfrm flipH="1">
                  <a:off x="9180238" y="688188"/>
                  <a:ext cx="39550" cy="39550"/>
                </a:xfrm>
                <a:custGeom>
                  <a:rect b="b" l="l" r="r" t="t"/>
                  <a:pathLst>
                    <a:path extrusionOk="0" h="1582" w="1582">
                      <a:moveTo>
                        <a:pt x="791" y="1"/>
                      </a:moveTo>
                      <a:cubicBezTo>
                        <a:pt x="335" y="1"/>
                        <a:pt x="1" y="366"/>
                        <a:pt x="1" y="791"/>
                      </a:cubicBezTo>
                      <a:cubicBezTo>
                        <a:pt x="1" y="1186"/>
                        <a:pt x="335" y="1582"/>
                        <a:pt x="791" y="1582"/>
                      </a:cubicBezTo>
                      <a:cubicBezTo>
                        <a:pt x="1247" y="1582"/>
                        <a:pt x="1581" y="1186"/>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5"/>
                <p:cNvSpPr/>
                <p:nvPr/>
              </p:nvSpPr>
              <p:spPr>
                <a:xfrm flipH="1">
                  <a:off x="9180238" y="555988"/>
                  <a:ext cx="39550" cy="39525"/>
                </a:xfrm>
                <a:custGeom>
                  <a:rect b="b" l="l" r="r" t="t"/>
                  <a:pathLst>
                    <a:path extrusionOk="0" h="1581" w="1582">
                      <a:moveTo>
                        <a:pt x="791" y="0"/>
                      </a:moveTo>
                      <a:cubicBezTo>
                        <a:pt x="335" y="0"/>
                        <a:pt x="1" y="365"/>
                        <a:pt x="1" y="790"/>
                      </a:cubicBezTo>
                      <a:cubicBezTo>
                        <a:pt x="1" y="1216"/>
                        <a:pt x="335" y="1581"/>
                        <a:pt x="791" y="1581"/>
                      </a:cubicBezTo>
                      <a:cubicBezTo>
                        <a:pt x="1247" y="1581"/>
                        <a:pt x="1581" y="1246"/>
                        <a:pt x="1581" y="790"/>
                      </a:cubicBezTo>
                      <a:cubicBezTo>
                        <a:pt x="1581" y="335"/>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5"/>
                <p:cNvSpPr/>
                <p:nvPr/>
              </p:nvSpPr>
              <p:spPr>
                <a:xfrm flipH="1">
                  <a:off x="9180238" y="422988"/>
                  <a:ext cx="39550" cy="39550"/>
                </a:xfrm>
                <a:custGeom>
                  <a:rect b="b" l="l" r="r" t="t"/>
                  <a:pathLst>
                    <a:path extrusionOk="0" h="1582" w="1582">
                      <a:moveTo>
                        <a:pt x="791" y="1"/>
                      </a:moveTo>
                      <a:cubicBezTo>
                        <a:pt x="335" y="1"/>
                        <a:pt x="1" y="366"/>
                        <a:pt x="1" y="791"/>
                      </a:cubicBezTo>
                      <a:cubicBezTo>
                        <a:pt x="1" y="1247"/>
                        <a:pt x="335" y="1581"/>
                        <a:pt x="791" y="1581"/>
                      </a:cubicBezTo>
                      <a:cubicBezTo>
                        <a:pt x="1247" y="1581"/>
                        <a:pt x="1581" y="1217"/>
                        <a:pt x="1581" y="791"/>
                      </a:cubicBezTo>
                      <a:cubicBezTo>
                        <a:pt x="1581" y="335"/>
                        <a:pt x="124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5"/>
                <p:cNvSpPr/>
                <p:nvPr/>
              </p:nvSpPr>
              <p:spPr>
                <a:xfrm flipH="1">
                  <a:off x="9180238" y="290788"/>
                  <a:ext cx="39550" cy="40300"/>
                </a:xfrm>
                <a:custGeom>
                  <a:rect b="b" l="l" r="r" t="t"/>
                  <a:pathLst>
                    <a:path extrusionOk="0" h="1612" w="1582">
                      <a:moveTo>
                        <a:pt x="791" y="0"/>
                      </a:moveTo>
                      <a:cubicBezTo>
                        <a:pt x="335" y="0"/>
                        <a:pt x="1" y="395"/>
                        <a:pt x="1" y="790"/>
                      </a:cubicBezTo>
                      <a:cubicBezTo>
                        <a:pt x="1" y="1216"/>
                        <a:pt x="335" y="1611"/>
                        <a:pt x="791" y="1611"/>
                      </a:cubicBezTo>
                      <a:cubicBezTo>
                        <a:pt x="1247" y="1611"/>
                        <a:pt x="1581" y="1216"/>
                        <a:pt x="1581" y="790"/>
                      </a:cubicBezTo>
                      <a:cubicBezTo>
                        <a:pt x="1581" y="334"/>
                        <a:pt x="124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5"/>
                <p:cNvSpPr/>
                <p:nvPr/>
              </p:nvSpPr>
              <p:spPr>
                <a:xfrm flipH="1">
                  <a:off x="9334513" y="819663"/>
                  <a:ext cx="40300" cy="40300"/>
                </a:xfrm>
                <a:custGeom>
                  <a:rect b="b" l="l" r="r" t="t"/>
                  <a:pathLst>
                    <a:path extrusionOk="0" h="1612" w="1612">
                      <a:moveTo>
                        <a:pt x="791" y="0"/>
                      </a:moveTo>
                      <a:cubicBezTo>
                        <a:pt x="335" y="0"/>
                        <a:pt x="1" y="396"/>
                        <a:pt x="1" y="821"/>
                      </a:cubicBezTo>
                      <a:cubicBezTo>
                        <a:pt x="1" y="1277"/>
                        <a:pt x="335" y="1611"/>
                        <a:pt x="791" y="1611"/>
                      </a:cubicBezTo>
                      <a:cubicBezTo>
                        <a:pt x="1247" y="1611"/>
                        <a:pt x="1612" y="1277"/>
                        <a:pt x="1612" y="821"/>
                      </a:cubicBezTo>
                      <a:cubicBezTo>
                        <a:pt x="1612" y="36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5"/>
                <p:cNvSpPr/>
                <p:nvPr/>
              </p:nvSpPr>
              <p:spPr>
                <a:xfrm flipH="1">
                  <a:off x="9334513" y="688188"/>
                  <a:ext cx="40300" cy="39550"/>
                </a:xfrm>
                <a:custGeom>
                  <a:rect b="b" l="l" r="r" t="t"/>
                  <a:pathLst>
                    <a:path extrusionOk="0" h="1582" w="1612">
                      <a:moveTo>
                        <a:pt x="791" y="1"/>
                      </a:moveTo>
                      <a:cubicBezTo>
                        <a:pt x="335" y="1"/>
                        <a:pt x="1" y="366"/>
                        <a:pt x="1" y="791"/>
                      </a:cubicBezTo>
                      <a:cubicBezTo>
                        <a:pt x="1" y="1186"/>
                        <a:pt x="335" y="1582"/>
                        <a:pt x="791" y="1582"/>
                      </a:cubicBezTo>
                      <a:cubicBezTo>
                        <a:pt x="1247" y="1582"/>
                        <a:pt x="1612" y="1186"/>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5"/>
                <p:cNvSpPr/>
                <p:nvPr/>
              </p:nvSpPr>
              <p:spPr>
                <a:xfrm flipH="1">
                  <a:off x="9334513" y="555988"/>
                  <a:ext cx="40300" cy="39525"/>
                </a:xfrm>
                <a:custGeom>
                  <a:rect b="b" l="l" r="r" t="t"/>
                  <a:pathLst>
                    <a:path extrusionOk="0" h="1581" w="1612">
                      <a:moveTo>
                        <a:pt x="791" y="0"/>
                      </a:moveTo>
                      <a:cubicBezTo>
                        <a:pt x="335" y="0"/>
                        <a:pt x="1" y="365"/>
                        <a:pt x="1" y="790"/>
                      </a:cubicBezTo>
                      <a:cubicBezTo>
                        <a:pt x="1" y="1216"/>
                        <a:pt x="335" y="1550"/>
                        <a:pt x="791" y="1581"/>
                      </a:cubicBezTo>
                      <a:cubicBezTo>
                        <a:pt x="1247" y="1581"/>
                        <a:pt x="1612" y="1246"/>
                        <a:pt x="1612" y="790"/>
                      </a:cubicBezTo>
                      <a:cubicBezTo>
                        <a:pt x="1612" y="335"/>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5"/>
                <p:cNvSpPr/>
                <p:nvPr/>
              </p:nvSpPr>
              <p:spPr>
                <a:xfrm flipH="1">
                  <a:off x="9334513" y="422988"/>
                  <a:ext cx="40300" cy="39550"/>
                </a:xfrm>
                <a:custGeom>
                  <a:rect b="b" l="l" r="r" t="t"/>
                  <a:pathLst>
                    <a:path extrusionOk="0" h="1582" w="1612">
                      <a:moveTo>
                        <a:pt x="791" y="1"/>
                      </a:moveTo>
                      <a:cubicBezTo>
                        <a:pt x="335" y="1"/>
                        <a:pt x="1" y="366"/>
                        <a:pt x="1" y="791"/>
                      </a:cubicBezTo>
                      <a:cubicBezTo>
                        <a:pt x="1" y="1247"/>
                        <a:pt x="335" y="1581"/>
                        <a:pt x="791" y="1581"/>
                      </a:cubicBezTo>
                      <a:cubicBezTo>
                        <a:pt x="1247" y="1581"/>
                        <a:pt x="1612" y="1217"/>
                        <a:pt x="1612" y="791"/>
                      </a:cubicBezTo>
                      <a:cubicBezTo>
                        <a:pt x="1612" y="335"/>
                        <a:pt x="1217"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5"/>
                <p:cNvSpPr/>
                <p:nvPr/>
              </p:nvSpPr>
              <p:spPr>
                <a:xfrm flipH="1">
                  <a:off x="9334513" y="290788"/>
                  <a:ext cx="40300" cy="40300"/>
                </a:xfrm>
                <a:custGeom>
                  <a:rect b="b" l="l" r="r" t="t"/>
                  <a:pathLst>
                    <a:path extrusionOk="0" h="1612" w="1612">
                      <a:moveTo>
                        <a:pt x="791" y="0"/>
                      </a:moveTo>
                      <a:cubicBezTo>
                        <a:pt x="335" y="0"/>
                        <a:pt x="1" y="395"/>
                        <a:pt x="1" y="790"/>
                      </a:cubicBezTo>
                      <a:cubicBezTo>
                        <a:pt x="1" y="1216"/>
                        <a:pt x="335" y="1581"/>
                        <a:pt x="791" y="1611"/>
                      </a:cubicBezTo>
                      <a:cubicBezTo>
                        <a:pt x="1247" y="1611"/>
                        <a:pt x="1612" y="1216"/>
                        <a:pt x="1612" y="790"/>
                      </a:cubicBezTo>
                      <a:cubicBezTo>
                        <a:pt x="1612" y="334"/>
                        <a:pt x="1217"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5" name="Google Shape;2615;p45"/>
              <p:cNvSpPr/>
              <p:nvPr/>
            </p:nvSpPr>
            <p:spPr>
              <a:xfrm flipH="1">
                <a:off x="7320788" y="199788"/>
                <a:ext cx="196850" cy="172900"/>
              </a:xfrm>
              <a:custGeom>
                <a:rect b="b" l="l" r="r" t="t"/>
                <a:pathLst>
                  <a:path extrusionOk="0" h="6916" w="7874">
                    <a:moveTo>
                      <a:pt x="3945" y="0"/>
                    </a:moveTo>
                    <a:cubicBezTo>
                      <a:pt x="3502" y="0"/>
                      <a:pt x="3051" y="86"/>
                      <a:pt x="2615" y="266"/>
                    </a:cubicBezTo>
                    <a:cubicBezTo>
                      <a:pt x="852" y="996"/>
                      <a:pt x="1" y="3032"/>
                      <a:pt x="761" y="4795"/>
                    </a:cubicBezTo>
                    <a:cubicBezTo>
                      <a:pt x="1310" y="6122"/>
                      <a:pt x="2582" y="6915"/>
                      <a:pt x="3930" y="6915"/>
                    </a:cubicBezTo>
                    <a:cubicBezTo>
                      <a:pt x="4373" y="6915"/>
                      <a:pt x="4824" y="6830"/>
                      <a:pt x="5259" y="6649"/>
                    </a:cubicBezTo>
                    <a:cubicBezTo>
                      <a:pt x="7022" y="5920"/>
                      <a:pt x="7873" y="3883"/>
                      <a:pt x="7114" y="2120"/>
                    </a:cubicBezTo>
                    <a:cubicBezTo>
                      <a:pt x="6564" y="793"/>
                      <a:pt x="5292" y="0"/>
                      <a:pt x="39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6" name="Google Shape;2616;p45"/>
            <p:cNvSpPr/>
            <p:nvPr/>
          </p:nvSpPr>
          <p:spPr>
            <a:xfrm flipH="1">
              <a:off x="8269975" y="963200"/>
              <a:ext cx="525100" cy="525125"/>
            </a:xfrm>
            <a:custGeom>
              <a:rect b="b" l="l" r="r" t="t"/>
              <a:pathLst>
                <a:path extrusionOk="0" h="21005" w="21004">
                  <a:moveTo>
                    <a:pt x="0" y="1"/>
                  </a:moveTo>
                  <a:lnTo>
                    <a:pt x="0" y="21004"/>
                  </a:lnTo>
                  <a:lnTo>
                    <a:pt x="21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0" name="Shape 2620"/>
        <p:cNvGrpSpPr/>
        <p:nvPr/>
      </p:nvGrpSpPr>
      <p:grpSpPr>
        <a:xfrm>
          <a:off x="0" y="0"/>
          <a:ext cx="0" cy="0"/>
          <a:chOff x="0" y="0"/>
          <a:chExt cx="0" cy="0"/>
        </a:xfrm>
      </p:grpSpPr>
      <p:sp>
        <p:nvSpPr>
          <p:cNvPr id="2621" name="Google Shape;2621;p46"/>
          <p:cNvSpPr txBox="1"/>
          <p:nvPr>
            <p:ph type="title"/>
          </p:nvPr>
        </p:nvSpPr>
        <p:spPr>
          <a:xfrm>
            <a:off x="2642400" y="3106350"/>
            <a:ext cx="38592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a:t>
            </a:r>
            <a:r>
              <a:rPr lang="en">
                <a:solidFill>
                  <a:schemeClr val="accent1"/>
                </a:solidFill>
              </a:rPr>
              <a:t>Famous</a:t>
            </a:r>
            <a:endParaRPr>
              <a:solidFill>
                <a:schemeClr val="accent1"/>
              </a:solidFill>
            </a:endParaRPr>
          </a:p>
        </p:txBody>
      </p:sp>
      <p:sp>
        <p:nvSpPr>
          <p:cNvPr id="2622" name="Google Shape;2622;p46"/>
          <p:cNvSpPr txBox="1"/>
          <p:nvPr>
            <p:ph idx="1" type="subTitle"/>
          </p:nvPr>
        </p:nvSpPr>
        <p:spPr>
          <a:xfrm>
            <a:off x="2015250" y="1548309"/>
            <a:ext cx="5113500" cy="162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
            </a:r>
            <a:r>
              <a:rPr lang="en"/>
              <a:t>This is a quote, words full of wisdom that someone important said and can make the reader get inspired.</a:t>
            </a:r>
            <a:r>
              <a:rPr lang="en"/>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6" name="Shape 2626"/>
        <p:cNvGrpSpPr/>
        <p:nvPr/>
      </p:nvGrpSpPr>
      <p:grpSpPr>
        <a:xfrm>
          <a:off x="0" y="0"/>
          <a:ext cx="0" cy="0"/>
          <a:chOff x="0" y="0"/>
          <a:chExt cx="0" cy="0"/>
        </a:xfrm>
      </p:grpSpPr>
      <p:sp>
        <p:nvSpPr>
          <p:cNvPr id="2627" name="Google Shape;2627;p47"/>
          <p:cNvSpPr txBox="1"/>
          <p:nvPr>
            <p:ph type="title"/>
          </p:nvPr>
        </p:nvSpPr>
        <p:spPr>
          <a:xfrm>
            <a:off x="722325" y="1131875"/>
            <a:ext cx="3598500" cy="188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a:t>
            </a:r>
            <a:r>
              <a:rPr lang="en"/>
              <a:t> picture always reinforces </a:t>
            </a:r>
            <a:endParaRPr/>
          </a:p>
          <a:p>
            <a:pPr indent="0" lvl="0" marL="0" rtl="0" algn="l">
              <a:spcBef>
                <a:spcPts val="0"/>
              </a:spcBef>
              <a:spcAft>
                <a:spcPts val="0"/>
              </a:spcAft>
              <a:buClr>
                <a:schemeClr val="dk1"/>
              </a:buClr>
              <a:buSzPts val="1100"/>
              <a:buFont typeface="Arial"/>
              <a:buNone/>
            </a:pPr>
            <a:r>
              <a:rPr lang="en">
                <a:solidFill>
                  <a:schemeClr val="accent1"/>
                </a:solidFill>
              </a:rPr>
              <a:t>the concept</a:t>
            </a:r>
            <a:endParaRPr>
              <a:solidFill>
                <a:schemeClr val="accent1"/>
              </a:solidFill>
            </a:endParaRPr>
          </a:p>
        </p:txBody>
      </p:sp>
      <p:sp>
        <p:nvSpPr>
          <p:cNvPr id="2628" name="Google Shape;2628;p47"/>
          <p:cNvSpPr txBox="1"/>
          <p:nvPr>
            <p:ph idx="1" type="subTitle"/>
          </p:nvPr>
        </p:nvSpPr>
        <p:spPr>
          <a:xfrm>
            <a:off x="722325" y="2987532"/>
            <a:ext cx="2524200" cy="97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a:t>
            </a:r>
            <a:endParaRPr/>
          </a:p>
        </p:txBody>
      </p:sp>
      <p:pic>
        <p:nvPicPr>
          <p:cNvPr id="2629" name="Google Shape;2629;p47"/>
          <p:cNvPicPr preferRelativeResize="0"/>
          <p:nvPr/>
        </p:nvPicPr>
        <p:blipFill rotWithShape="1">
          <a:blip r:embed="rId3">
            <a:alphaModFix/>
          </a:blip>
          <a:srcRect b="9961" l="0" r="0" t="9961"/>
          <a:stretch/>
        </p:blipFill>
        <p:spPr>
          <a:xfrm>
            <a:off x="4586013" y="874002"/>
            <a:ext cx="3598500" cy="35997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ocial Media Platform Anniversary by Slidesgo">
  <a:themeElements>
    <a:clrScheme name="Simple Light">
      <a:dk1>
        <a:srgbClr val="FFFFFF"/>
      </a:dk1>
      <a:lt1>
        <a:srgbClr val="000000"/>
      </a:lt1>
      <a:dk2>
        <a:srgbClr val="FFE75C"/>
      </a:dk2>
      <a:lt2>
        <a:srgbClr val="EF3957"/>
      </a:lt2>
      <a:accent1>
        <a:srgbClr val="47EFC5"/>
      </a:accent1>
      <a:accent2>
        <a:srgbClr val="FFFFFF"/>
      </a:accent2>
      <a:accent3>
        <a:srgbClr val="FFFFFF"/>
      </a:accent3>
      <a:accent4>
        <a:srgbClr val="FFFFFF"/>
      </a:accent4>
      <a:accent5>
        <a:srgbClr val="FFFFFF"/>
      </a:accent5>
      <a:accent6>
        <a:srgbClr val="FFFFFF"/>
      </a:accent6>
      <a:hlink>
        <a:srgbClr val="EF39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